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media/image48.jpg" ContentType="image/jpeg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60" r:id="rId1"/>
    <p:sldMasterId id="2147483686" r:id="rId2"/>
  </p:sldMasterIdLst>
  <p:notesMasterIdLst>
    <p:notesMasterId r:id="rId18"/>
  </p:notesMasterIdLst>
  <p:handoutMasterIdLst>
    <p:handoutMasterId r:id="rId19"/>
  </p:handoutMasterIdLst>
  <p:sldIdLst>
    <p:sldId id="575" r:id="rId3"/>
    <p:sldId id="571" r:id="rId4"/>
    <p:sldId id="636" r:id="rId5"/>
    <p:sldId id="572" r:id="rId6"/>
    <p:sldId id="630" r:id="rId7"/>
    <p:sldId id="637" r:id="rId8"/>
    <p:sldId id="632" r:id="rId9"/>
    <p:sldId id="635" r:id="rId10"/>
    <p:sldId id="638" r:id="rId11"/>
    <p:sldId id="642" r:id="rId12"/>
    <p:sldId id="611" r:id="rId13"/>
    <p:sldId id="618" r:id="rId14"/>
    <p:sldId id="619" r:id="rId15"/>
    <p:sldId id="641" r:id="rId16"/>
    <p:sldId id="640" r:id="rId17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12" userDrawn="1">
          <p15:clr>
            <a:srgbClr val="A4A3A4"/>
          </p15:clr>
        </p15:guide>
        <p15:guide id="2" pos="2904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61" userDrawn="1">
          <p15:clr>
            <a:srgbClr val="A4A3A4"/>
          </p15:clr>
        </p15:guide>
        <p15:guide id="2" pos="2111" userDrawn="1">
          <p15:clr>
            <a:srgbClr val="A4A3A4"/>
          </p15:clr>
        </p15:guide>
        <p15:guide id="3" orient="horz" pos="2880">
          <p15:clr>
            <a:srgbClr val="A4A3A4"/>
          </p15:clr>
        </p15:guide>
        <p15:guide id="4" pos="212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98989"/>
    <a:srgbClr val="009999"/>
    <a:srgbClr val="993300"/>
    <a:srgbClr val="FFFFFF"/>
    <a:srgbClr val="FF0000"/>
    <a:srgbClr val="000000"/>
    <a:srgbClr val="CBD7C1"/>
    <a:srgbClr val="33CCFF"/>
    <a:srgbClr val="5F5F5F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8077" autoAdjust="0"/>
    <p:restoredTop sz="93357" autoAdjust="0"/>
  </p:normalViewPr>
  <p:slideViewPr>
    <p:cSldViewPr snapToGrid="0" showGuides="1">
      <p:cViewPr>
        <p:scale>
          <a:sx n="100" d="100"/>
          <a:sy n="100" d="100"/>
        </p:scale>
        <p:origin x="24" y="-192"/>
      </p:cViewPr>
      <p:guideLst>
        <p:guide orient="horz" pos="2112"/>
        <p:guide pos="290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5592"/>
    </p:cViewPr>
  </p:sorterViewPr>
  <p:notesViewPr>
    <p:cSldViewPr snapToGrid="0" showGuides="1">
      <p:cViewPr varScale="1">
        <p:scale>
          <a:sx n="101" d="100"/>
          <a:sy n="101" d="100"/>
        </p:scale>
        <p:origin x="2814" y="72"/>
      </p:cViewPr>
      <p:guideLst>
        <p:guide orient="horz" pos="2861"/>
        <p:guide orient="horz" pos="2880"/>
        <p:guide pos="2111"/>
        <p:guide pos="212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37319" cy="466725"/>
          </a:xfrm>
          <a:prstGeom prst="rect">
            <a:avLst/>
          </a:prstGeom>
        </p:spPr>
        <p:txBody>
          <a:bodyPr vert="horz" lIns="90863" tIns="45432" rIns="90863" bIns="4543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1517" y="1"/>
            <a:ext cx="3037319" cy="466725"/>
          </a:xfrm>
          <a:prstGeom prst="rect">
            <a:avLst/>
          </a:prstGeom>
        </p:spPr>
        <p:txBody>
          <a:bodyPr vert="horz" lIns="90863" tIns="45432" rIns="90863" bIns="45432" rtlCol="0"/>
          <a:lstStyle>
            <a:lvl1pPr algn="r">
              <a:defRPr sz="1200"/>
            </a:lvl1pPr>
          </a:lstStyle>
          <a:p>
            <a:fld id="{4F4D518F-EF3D-4FA2-86B5-860094D5AAB9}" type="datetimeFigureOut">
              <a:rPr lang="en-US" smtClean="0"/>
              <a:t>6/1/2016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675"/>
            <a:ext cx="3037319" cy="466725"/>
          </a:xfrm>
          <a:prstGeom prst="rect">
            <a:avLst/>
          </a:prstGeom>
        </p:spPr>
        <p:txBody>
          <a:bodyPr vert="horz" lIns="90863" tIns="45432" rIns="90863" bIns="4543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1517" y="8829675"/>
            <a:ext cx="3037319" cy="466725"/>
          </a:xfrm>
          <a:prstGeom prst="rect">
            <a:avLst/>
          </a:prstGeom>
        </p:spPr>
        <p:txBody>
          <a:bodyPr vert="horz" lIns="90863" tIns="45432" rIns="90863" bIns="45432" rtlCol="0" anchor="b"/>
          <a:lstStyle>
            <a:lvl1pPr algn="r">
              <a:defRPr sz="1200"/>
            </a:lvl1pPr>
          </a:lstStyle>
          <a:p>
            <a:fld id="{75D1A611-3B5B-48E3-815D-261ECC4BBA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8298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37840" cy="466435"/>
          </a:xfrm>
          <a:prstGeom prst="rect">
            <a:avLst/>
          </a:prstGeom>
        </p:spPr>
        <p:txBody>
          <a:bodyPr vert="horz" lIns="93168" tIns="46584" rIns="93168" bIns="4658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40" y="1"/>
            <a:ext cx="3037840" cy="466435"/>
          </a:xfrm>
          <a:prstGeom prst="rect">
            <a:avLst/>
          </a:prstGeom>
        </p:spPr>
        <p:txBody>
          <a:bodyPr vert="horz" lIns="93168" tIns="46584" rIns="93168" bIns="46584" rtlCol="0"/>
          <a:lstStyle>
            <a:lvl1pPr algn="r">
              <a:defRPr sz="1200"/>
            </a:lvl1pPr>
          </a:lstStyle>
          <a:p>
            <a:fld id="{3052C5F5-4E57-453A-9FF4-03D06C4532B7}" type="datetimeFigureOut">
              <a:rPr lang="en-US" smtClean="0"/>
              <a:t>6/1/2016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2875" y="1162050"/>
            <a:ext cx="4184650" cy="3138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8" tIns="46584" rIns="93168" bIns="4658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73894"/>
            <a:ext cx="5608320" cy="3660458"/>
          </a:xfrm>
          <a:prstGeom prst="rect">
            <a:avLst/>
          </a:prstGeom>
        </p:spPr>
        <p:txBody>
          <a:bodyPr vert="horz" lIns="93168" tIns="46584" rIns="93168" bIns="4658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969"/>
            <a:ext cx="3037840" cy="466434"/>
          </a:xfrm>
          <a:prstGeom prst="rect">
            <a:avLst/>
          </a:prstGeom>
        </p:spPr>
        <p:txBody>
          <a:bodyPr vert="horz" lIns="93168" tIns="46584" rIns="93168" bIns="4658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40" y="8829969"/>
            <a:ext cx="3037840" cy="466434"/>
          </a:xfrm>
          <a:prstGeom prst="rect">
            <a:avLst/>
          </a:prstGeom>
        </p:spPr>
        <p:txBody>
          <a:bodyPr vert="horz" lIns="93168" tIns="46584" rIns="93168" bIns="46584" rtlCol="0" anchor="b"/>
          <a:lstStyle>
            <a:lvl1pPr algn="r">
              <a:defRPr sz="1200"/>
            </a:lvl1pPr>
          </a:lstStyle>
          <a:p>
            <a:fld id="{D3B25942-CD8F-4B27-BB46-E9B73D428E1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004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90399C-2B46-496C-A656-CEE4016C03F0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776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25942-CD8F-4B27-BB46-E9B73D428E1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6391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MS PGothic" panose="020B0600070205080204" pitchFamily="34" charset="-128"/>
              </a:defRPr>
            </a:lvl1pPr>
            <a:lvl2pPr marL="697254" indent="-266597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077431" indent="-21138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508088" indent="-21138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1940322" indent="-21138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394641" indent="-211385" defTabSz="45431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6pPr>
            <a:lvl7pPr marL="2848960" indent="-211385" defTabSz="45431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7pPr>
            <a:lvl8pPr marL="3303281" indent="-211385" defTabSz="45431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8pPr>
            <a:lvl9pPr marL="3757600" indent="-211385" defTabSz="45431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2356677-38C0-405F-9F29-30E65240DED6}" type="slidenum">
              <a:rPr lang="en-US" altLang="en-US" sz="110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11</a:t>
            </a:fld>
            <a:endParaRPr lang="en-US" altLang="en-US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3129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25942-CD8F-4B27-BB46-E9B73D428E15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2698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25942-CD8F-4B27-BB46-E9B73D428E1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9488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25942-CD8F-4B27-BB46-E9B73D428E1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9488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6691" indent="-286446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9004" indent="-228513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9249" indent="-228513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69494" indent="-228513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32958" indent="-228513" defTabSz="46346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96421" indent="-228513" defTabSz="46346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59885" indent="-228513" defTabSz="46346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923348" indent="-228513" defTabSz="46346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fld id="{0BE8619F-A7EE-41EA-A5BD-96668E282884}" type="slidenum">
              <a:rPr lang="en-US" altLang="en-US" smtClean="0">
                <a:latin typeface="Calibri" pitchFamily="34" charset="0"/>
                <a:ea typeface="MS PGothic" pitchFamily="34" charset="-128"/>
              </a:rPr>
              <a:pPr/>
              <a:t>15</a:t>
            </a:fld>
            <a:endParaRPr lang="en-US" altLang="en-US" dirty="0" smtClean="0">
              <a:latin typeface="Calibri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6529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714EC-B8A5-46BA-AF5C-AD72F544155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7869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051" indent="-284666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1863" indent="-227093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599248" indent="-227093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6632" indent="-227093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7216" indent="-227093" defTabSz="4605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7799" indent="-227093" defTabSz="4605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38382" indent="-227093" defTabSz="4605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98965" indent="-227093" defTabSz="4605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fld id="{4C92AA23-1016-4940-94B6-A45805A37F23}" type="slidenum">
              <a:rPr lang="en-US" altLang="en-US" smtClean="0">
                <a:latin typeface="Calibri" pitchFamily="34" charset="0"/>
                <a:ea typeface="MS PGothic" pitchFamily="34" charset="-128"/>
              </a:rPr>
              <a:pPr/>
              <a:t>3</a:t>
            </a:fld>
            <a:endParaRPr lang="en-US" altLang="en-US" dirty="0" smtClean="0">
              <a:latin typeface="Calibri" pitchFamily="34" charset="0"/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30313" y="685800"/>
            <a:ext cx="4191000" cy="31432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6003" y="3843728"/>
            <a:ext cx="5408022" cy="5082916"/>
          </a:xfrm>
        </p:spPr>
        <p:txBody>
          <a:bodyPr/>
          <a:lstStyle/>
          <a:p>
            <a:pPr defTabSz="891648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90399C-2B46-496C-A656-CEE4016C03F0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7358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6691" indent="-286446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9004" indent="-228513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9249" indent="-228513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69494" indent="-228513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32958" indent="-228513" defTabSz="46346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96421" indent="-228513" defTabSz="46346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59885" indent="-228513" defTabSz="46346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923348" indent="-228513" defTabSz="46346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fld id="{0BE8619F-A7EE-41EA-A5BD-96668E282884}" type="slidenum">
              <a:rPr lang="en-US" altLang="en-US" smtClean="0">
                <a:latin typeface="Calibri" pitchFamily="34" charset="0"/>
                <a:ea typeface="MS PGothic" pitchFamily="34" charset="-128"/>
              </a:rPr>
              <a:pPr/>
              <a:t>5</a:t>
            </a:fld>
            <a:endParaRPr lang="en-US" altLang="en-US" dirty="0" smtClean="0">
              <a:latin typeface="Calibri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65293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6691" indent="-286446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9004" indent="-228513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9249" indent="-228513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69494" indent="-228513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32958" indent="-228513" defTabSz="46346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96421" indent="-228513" defTabSz="46346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59885" indent="-228513" defTabSz="46346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923348" indent="-228513" defTabSz="46346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fld id="{0BE8619F-A7EE-41EA-A5BD-96668E282884}" type="slidenum">
              <a:rPr lang="en-US" altLang="en-US" smtClean="0">
                <a:latin typeface="Calibri" pitchFamily="34" charset="0"/>
                <a:ea typeface="MS PGothic" pitchFamily="34" charset="-128"/>
              </a:rPr>
              <a:pPr/>
              <a:t>6</a:t>
            </a:fld>
            <a:endParaRPr lang="en-US" altLang="en-US" dirty="0" smtClean="0">
              <a:latin typeface="Calibri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65293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6691" indent="-286446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9004" indent="-228513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9249" indent="-228513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69494" indent="-228513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32958" indent="-228513" defTabSz="46346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96421" indent="-228513" defTabSz="46346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59885" indent="-228513" defTabSz="46346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923348" indent="-228513" defTabSz="46346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fld id="{0BE8619F-A7EE-41EA-A5BD-96668E282884}" type="slidenum">
              <a:rPr lang="en-US" altLang="en-US" smtClean="0">
                <a:latin typeface="Calibri" pitchFamily="34" charset="0"/>
                <a:ea typeface="MS PGothic" pitchFamily="34" charset="-128"/>
              </a:rPr>
              <a:pPr/>
              <a:t>7</a:t>
            </a:fld>
            <a:endParaRPr lang="en-US" altLang="en-US" dirty="0" smtClean="0">
              <a:latin typeface="Calibri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784018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25942-CD8F-4B27-BB46-E9B73D428E1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2204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25942-CD8F-4B27-BB46-E9B73D428E1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800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03614" y="5310333"/>
            <a:ext cx="2057400" cy="365125"/>
          </a:xfrm>
          <a:prstGeom prst="rect">
            <a:avLst/>
          </a:prstGeom>
        </p:spPr>
        <p:txBody>
          <a:bodyPr/>
          <a:lstStyle/>
          <a:p>
            <a:fld id="{6196445A-0E83-4050-8786-70EBCEF4F3F0}" type="datetime1">
              <a:rPr lang="en-US" smtClean="0"/>
              <a:t>6/1/2016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C3F02-CB3E-4BE9-B0C5-CDCDB4F5EF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797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03614" y="531033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A9CF8C3-DB8F-4403-AC77-8AADFB7B39BA}" type="datetime1">
              <a:rPr lang="en-US" smtClean="0"/>
              <a:t>6/1/2016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08C3F02-CB3E-4BE9-B0C5-CDCDB4F5EF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729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03614" y="531033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79909D4-5F7D-47B0-B8DB-55733F791B4D}" type="datetime1">
              <a:rPr lang="en-US" smtClean="0"/>
              <a:t>6/1/2016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08C3F02-CB3E-4BE9-B0C5-CDCDB4F5EF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740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03614" y="5310333"/>
            <a:ext cx="2057400" cy="365125"/>
          </a:xfrm>
          <a:prstGeom prst="rect">
            <a:avLst/>
          </a:prstGeom>
        </p:spPr>
        <p:txBody>
          <a:bodyPr/>
          <a:lstStyle/>
          <a:p>
            <a:fld id="{6196445A-0E83-4050-8786-70EBCEF4F3F0}" type="datetime1">
              <a:rPr lang="en-US" smtClean="0">
                <a:solidFill>
                  <a:prstClr val="black"/>
                </a:solidFill>
              </a:rPr>
              <a:pPr/>
              <a:t>6/1/2016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C3F02-CB3E-4BE9-B0C5-CDCDB4F5EF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9396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03614" y="5310333"/>
            <a:ext cx="2057400" cy="365125"/>
          </a:xfrm>
          <a:prstGeom prst="rect">
            <a:avLst/>
          </a:prstGeom>
        </p:spPr>
        <p:txBody>
          <a:bodyPr/>
          <a:lstStyle/>
          <a:p>
            <a:fld id="{4A936387-1D65-4116-826D-E2D22A5FC5C4}" type="datetime1">
              <a:rPr lang="en-US" smtClean="0">
                <a:solidFill>
                  <a:prstClr val="black"/>
                </a:solidFill>
              </a:rPr>
              <a:pPr/>
              <a:t>6/1/2016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C3F02-CB3E-4BE9-B0C5-CDCDB4F5EF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962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03614" y="5310333"/>
            <a:ext cx="2057400" cy="365125"/>
          </a:xfrm>
          <a:prstGeom prst="rect">
            <a:avLst/>
          </a:prstGeom>
        </p:spPr>
        <p:txBody>
          <a:bodyPr/>
          <a:lstStyle/>
          <a:p>
            <a:fld id="{21E63EBD-F992-4348-A222-E07EBCC5E30C}" type="datetime1">
              <a:rPr lang="en-US" smtClean="0">
                <a:solidFill>
                  <a:prstClr val="black"/>
                </a:solidFill>
              </a:rPr>
              <a:pPr/>
              <a:t>6/1/2016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C3F02-CB3E-4BE9-B0C5-CDCDB4F5EF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101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03614" y="5310333"/>
            <a:ext cx="2057400" cy="365125"/>
          </a:xfrm>
          <a:prstGeom prst="rect">
            <a:avLst/>
          </a:prstGeom>
        </p:spPr>
        <p:txBody>
          <a:bodyPr/>
          <a:lstStyle/>
          <a:p>
            <a:fld id="{BE59DCB9-31DD-4913-94C0-3D101E84941D}" type="datetime1">
              <a:rPr lang="en-US" smtClean="0">
                <a:solidFill>
                  <a:prstClr val="black"/>
                </a:solidFill>
              </a:rPr>
              <a:pPr/>
              <a:t>6/1/2016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C3F02-CB3E-4BE9-B0C5-CDCDB4F5EF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5088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03614" y="5310333"/>
            <a:ext cx="2057400" cy="365125"/>
          </a:xfrm>
          <a:prstGeom prst="rect">
            <a:avLst/>
          </a:prstGeom>
        </p:spPr>
        <p:txBody>
          <a:bodyPr/>
          <a:lstStyle/>
          <a:p>
            <a:fld id="{FFDB4B16-B1C3-4037-B72B-3354F68F9EB1}" type="datetime1">
              <a:rPr lang="en-US" smtClean="0">
                <a:solidFill>
                  <a:prstClr val="black"/>
                </a:solidFill>
              </a:rPr>
              <a:pPr/>
              <a:t>6/1/2016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C3F02-CB3E-4BE9-B0C5-CDCDB4F5EF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6337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03614" y="5310333"/>
            <a:ext cx="2057400" cy="365125"/>
          </a:xfrm>
          <a:prstGeom prst="rect">
            <a:avLst/>
          </a:prstGeom>
        </p:spPr>
        <p:txBody>
          <a:bodyPr/>
          <a:lstStyle/>
          <a:p>
            <a:fld id="{C8653FB2-8F7D-4F79-A905-8BC79342808F}" type="datetime1">
              <a:rPr lang="en-US" smtClean="0">
                <a:solidFill>
                  <a:prstClr val="black"/>
                </a:solidFill>
              </a:rPr>
              <a:pPr/>
              <a:t>6/1/2016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C3F02-CB3E-4BE9-B0C5-CDCDB4F5EF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4937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03614" y="531033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C135E6E-36AA-4649-A904-2D116DA55D4A}" type="datetime1">
              <a:rPr lang="en-US" smtClean="0">
                <a:solidFill>
                  <a:prstClr val="black"/>
                </a:solidFill>
              </a:rPr>
              <a:pPr/>
              <a:t>6/1/2016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08C3F02-CB3E-4BE9-B0C5-CDCDB4F5EF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6302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03614" y="531033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014C475-6F81-4438-ACDE-D36F6F8F880C}" type="datetime1">
              <a:rPr lang="en-US" smtClean="0">
                <a:solidFill>
                  <a:prstClr val="black"/>
                </a:solidFill>
              </a:rPr>
              <a:pPr/>
              <a:t>6/1/2016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08C3F02-CB3E-4BE9-B0C5-CDCDB4F5EF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3474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03614" y="5310333"/>
            <a:ext cx="2057400" cy="365125"/>
          </a:xfrm>
          <a:prstGeom prst="rect">
            <a:avLst/>
          </a:prstGeom>
        </p:spPr>
        <p:txBody>
          <a:bodyPr/>
          <a:lstStyle/>
          <a:p>
            <a:fld id="{4A936387-1D65-4116-826D-E2D22A5FC5C4}" type="datetime1">
              <a:rPr lang="en-US" smtClean="0"/>
              <a:t>6/1/2016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C3F02-CB3E-4BE9-B0C5-CDCDB4F5EF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842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03614" y="531033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7103DD2-8364-45F0-ADBB-6B1724665C36}" type="datetime1">
              <a:rPr lang="en-US" smtClean="0">
                <a:solidFill>
                  <a:prstClr val="black"/>
                </a:solidFill>
              </a:rPr>
              <a:pPr/>
              <a:t>6/1/2016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08C3F02-CB3E-4BE9-B0C5-CDCDB4F5EF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1497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03614" y="531033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A9CF8C3-DB8F-4403-AC77-8AADFB7B39BA}" type="datetime1">
              <a:rPr lang="en-US" smtClean="0">
                <a:solidFill>
                  <a:prstClr val="black"/>
                </a:solidFill>
              </a:rPr>
              <a:pPr/>
              <a:t>6/1/2016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08C3F02-CB3E-4BE9-B0C5-CDCDB4F5EF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952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03614" y="531033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79909D4-5F7D-47B0-B8DB-55733F791B4D}" type="datetime1">
              <a:rPr lang="en-US" smtClean="0">
                <a:solidFill>
                  <a:prstClr val="black"/>
                </a:solidFill>
              </a:rPr>
              <a:pPr/>
              <a:t>6/1/2016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08C3F02-CB3E-4BE9-B0C5-CDCDB4F5EF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195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Text or </a:t>
            </a:r>
          </a:p>
          <a:p>
            <a:r>
              <a:rPr lang="en-US" dirty="0" smtClean="0"/>
              <a:t>Pictures of presentation</a:t>
            </a:r>
          </a:p>
          <a:p>
            <a:endParaRPr lang="en-US" dirty="0" smtClean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229600" cy="6096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Title of Slide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400" b="1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6A06B9CE-B4E9-4D0B-B145-F3E2B92FB44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62417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03614" y="5310333"/>
            <a:ext cx="2057400" cy="365125"/>
          </a:xfrm>
          <a:prstGeom prst="rect">
            <a:avLst/>
          </a:prstGeom>
        </p:spPr>
        <p:txBody>
          <a:bodyPr/>
          <a:lstStyle/>
          <a:p>
            <a:fld id="{21E63EBD-F992-4348-A222-E07EBCC5E30C}" type="datetime1">
              <a:rPr lang="en-US" smtClean="0"/>
              <a:t>6/1/2016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C3F02-CB3E-4BE9-B0C5-CDCDB4F5EF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5273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03614" y="5310333"/>
            <a:ext cx="2057400" cy="365125"/>
          </a:xfrm>
          <a:prstGeom prst="rect">
            <a:avLst/>
          </a:prstGeom>
        </p:spPr>
        <p:txBody>
          <a:bodyPr/>
          <a:lstStyle/>
          <a:p>
            <a:fld id="{BE59DCB9-31DD-4913-94C0-3D101E84941D}" type="datetime1">
              <a:rPr lang="en-US" smtClean="0"/>
              <a:t>6/1/2016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C3F02-CB3E-4BE9-B0C5-CDCDB4F5EF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475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03614" y="5310333"/>
            <a:ext cx="2057400" cy="365125"/>
          </a:xfrm>
          <a:prstGeom prst="rect">
            <a:avLst/>
          </a:prstGeom>
        </p:spPr>
        <p:txBody>
          <a:bodyPr/>
          <a:lstStyle/>
          <a:p>
            <a:fld id="{FFDB4B16-B1C3-4037-B72B-3354F68F9EB1}" type="datetime1">
              <a:rPr lang="en-US" smtClean="0"/>
              <a:t>6/1/2016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C3F02-CB3E-4BE9-B0C5-CDCDB4F5EF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23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03614" y="5310333"/>
            <a:ext cx="2057400" cy="365125"/>
          </a:xfrm>
          <a:prstGeom prst="rect">
            <a:avLst/>
          </a:prstGeom>
        </p:spPr>
        <p:txBody>
          <a:bodyPr/>
          <a:lstStyle/>
          <a:p>
            <a:fld id="{C8653FB2-8F7D-4F79-A905-8BC79342808F}" type="datetime1">
              <a:rPr lang="en-US" smtClean="0"/>
              <a:t>6/1/2016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C3F02-CB3E-4BE9-B0C5-CDCDB4F5EF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6574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03614" y="531033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C135E6E-36AA-4649-A904-2D116DA55D4A}" type="datetime1">
              <a:rPr lang="en-US" smtClean="0"/>
              <a:pPr/>
              <a:t>6/1/2016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08C3F02-CB3E-4BE9-B0C5-CDCDB4F5EF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748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03614" y="531033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014C475-6F81-4438-ACDE-D36F6F8F880C}" type="datetime1">
              <a:rPr lang="en-US" smtClean="0"/>
              <a:t>6/1/2016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08C3F02-CB3E-4BE9-B0C5-CDCDB4F5EF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71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03614" y="531033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7103DD2-8364-45F0-ADBB-6B1724665C36}" type="datetime1">
              <a:rPr lang="en-US" smtClean="0"/>
              <a:t>6/1/2016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08C3F02-CB3E-4BE9-B0C5-CDCDB4F5EF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452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8377" y="644683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08C3F02-CB3E-4BE9-B0C5-CDCDB4F5EF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964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8377" y="644683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08C3F02-CB3E-4BE9-B0C5-CDCDB4F5EF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430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jpg"/><Relationship Id="rId11" Type="http://schemas.openxmlformats.org/officeDocument/2006/relationships/image" Target="../media/image37.jpg"/><Relationship Id="rId5" Type="http://schemas.openxmlformats.org/officeDocument/2006/relationships/image" Target="../media/image31.jpg"/><Relationship Id="rId10" Type="http://schemas.openxmlformats.org/officeDocument/2006/relationships/image" Target="../media/image36.jpg"/><Relationship Id="rId4" Type="http://schemas.openxmlformats.org/officeDocument/2006/relationships/image" Target="../media/image30.jpg"/><Relationship Id="rId9" Type="http://schemas.openxmlformats.org/officeDocument/2006/relationships/image" Target="../media/image3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5" Type="http://schemas.microsoft.com/office/2007/relationships/hdphoto" Target="../media/hdphoto2.wdp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12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jpg"/><Relationship Id="rId11" Type="http://schemas.openxmlformats.org/officeDocument/2006/relationships/image" Target="../media/image27.jpg"/><Relationship Id="rId5" Type="http://schemas.openxmlformats.org/officeDocument/2006/relationships/image" Target="../media/image21.jpg"/><Relationship Id="rId10" Type="http://schemas.openxmlformats.org/officeDocument/2006/relationships/image" Target="../media/image26.jpg"/><Relationship Id="rId4" Type="http://schemas.openxmlformats.org/officeDocument/2006/relationships/image" Target="../media/image20.jp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231775" y="191022"/>
            <a:ext cx="65500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ヒラギノ角ゴ Pro W3" pitchFamily="-128" charset="-128"/>
                <a:cs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9pPr>
          </a:lstStyle>
          <a:p>
            <a:pPr defTabSz="457200"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80BF3B"/>
                </a:solidFill>
                <a:latin typeface="Arial Black" pitchFamily="34" charset="0"/>
              </a:rPr>
              <a:t>SR 520 </a:t>
            </a:r>
            <a:r>
              <a:rPr lang="en-US" altLang="en-US" sz="5400" b="1" dirty="0" smtClean="0">
                <a:solidFill>
                  <a:srgbClr val="80BF3B"/>
                </a:solidFill>
                <a:latin typeface="Arial Black" pitchFamily="34" charset="0"/>
              </a:rPr>
              <a:t>Program</a:t>
            </a:r>
            <a:endParaRPr lang="en-US" altLang="en-US" sz="5400" b="1" dirty="0">
              <a:solidFill>
                <a:srgbClr val="208240"/>
              </a:solidFill>
              <a:latin typeface="Arial Black" pitchFamily="34" charset="0"/>
            </a:endParaRPr>
          </a:p>
          <a:p>
            <a:pPr defTabSz="457200"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prstClr val="black"/>
              </a:solidFill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5925787" y="5235607"/>
            <a:ext cx="323777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ヒラギノ角ゴ Pro W3" pitchFamily="-128" charset="-128"/>
                <a:cs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9pPr>
          </a:lstStyle>
          <a:p>
            <a:pPr algn="r" defTabSz="457200" eaLnBrk="1" hangingPunct="1"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solidFill>
                  <a:prstClr val="black"/>
                </a:solidFill>
              </a:rPr>
              <a:t>Seattle Bicycle Advisory Board</a:t>
            </a:r>
          </a:p>
          <a:p>
            <a:pPr algn="r" defTabSz="457200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solidFill>
                  <a:srgbClr val="595959"/>
                </a:solidFill>
              </a:rPr>
              <a:t>June 1, 2016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292216" y="1016462"/>
            <a:ext cx="76198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rIns="0">
            <a:spAutoFit/>
          </a:bodyPr>
          <a:lstStyle/>
          <a:p>
            <a:pPr defTabSz="457200">
              <a:defRPr/>
            </a:pPr>
            <a:r>
              <a:rPr lang="en-US" sz="2000" b="1" dirty="0" smtClean="0">
                <a:solidFill>
                  <a:srgbClr val="066F52"/>
                </a:solidFill>
                <a:latin typeface="Arial Black"/>
                <a:ea typeface="ヒラギノ角ゴ Pro W3" charset="0"/>
                <a:cs typeface="ＭＳ Ｐゴシック" charset="0"/>
              </a:rPr>
              <a:t>Rest of the West</a:t>
            </a:r>
            <a:endParaRPr lang="en-US" sz="2000" dirty="0">
              <a:solidFill>
                <a:srgbClr val="066F52"/>
              </a:solidFill>
              <a:latin typeface="Arial" charset="0"/>
              <a:ea typeface="ヒラギノ角ゴ Pro W3" charset="0"/>
              <a:cs typeface="ＭＳ Ｐゴシック" charset="0"/>
            </a:endParaRP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68443" y="5342482"/>
            <a:ext cx="368416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ヒラギノ角ゴ Pro W3" pitchFamily="-128" charset="-128"/>
                <a:cs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9pPr>
          </a:lstStyle>
          <a:p>
            <a:pPr defTabSz="457200" eaLnBrk="1" hangingPunct="1"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solidFill>
                  <a:prstClr val="black"/>
                </a:solidFill>
              </a:rPr>
              <a:t>SR 520 Rest of the West Design Team</a:t>
            </a:r>
            <a:endParaRPr lang="en-US" altLang="en-US" sz="1200" b="1" dirty="0">
              <a:solidFill>
                <a:prstClr val="black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940"/>
          <a:stretch/>
        </p:blipFill>
        <p:spPr>
          <a:xfrm>
            <a:off x="4002115" y="2364263"/>
            <a:ext cx="3125059" cy="1366500"/>
          </a:xfrm>
          <a:prstGeom prst="roundRect">
            <a:avLst>
              <a:gd name="adj" fmla="val 8034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tx1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1349" y="2362461"/>
            <a:ext cx="2369280" cy="1368302"/>
          </a:xfrm>
          <a:prstGeom prst="roundRect">
            <a:avLst>
              <a:gd name="adj" fmla="val 9877"/>
            </a:avLst>
          </a:prstGeom>
          <a:ln>
            <a:solidFill>
              <a:schemeClr val="tx1"/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445" t="10433" r="19571" b="22620"/>
          <a:stretch/>
        </p:blipFill>
        <p:spPr>
          <a:xfrm>
            <a:off x="12700" y="2362464"/>
            <a:ext cx="1478320" cy="1368299"/>
          </a:xfrm>
          <a:prstGeom prst="roundRect">
            <a:avLst>
              <a:gd name="adj" fmla="val 8054"/>
            </a:avLst>
          </a:prstGeom>
          <a:ln>
            <a:solidFill>
              <a:schemeClr val="tx1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8453" y="2362200"/>
            <a:ext cx="1818105" cy="1389640"/>
          </a:xfrm>
          <a:prstGeom prst="roundRect">
            <a:avLst>
              <a:gd name="adj" fmla="val 7868"/>
            </a:avLst>
          </a:prstGeom>
          <a:ln>
            <a:solidFill>
              <a:schemeClr val="tx1"/>
            </a:solidFill>
          </a:ln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76"/>
          <a:stretch/>
        </p:blipFill>
        <p:spPr bwMode="auto">
          <a:xfrm>
            <a:off x="2317733" y="3810167"/>
            <a:ext cx="2378178" cy="1325515"/>
          </a:xfrm>
          <a:prstGeom prst="roundRect">
            <a:avLst>
              <a:gd name="adj" fmla="val 8034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tx1"/>
            </a:solidFill>
          </a:ln>
          <a:extLst/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686" r="17994" b="6028"/>
          <a:stretch/>
        </p:blipFill>
        <p:spPr bwMode="auto">
          <a:xfrm>
            <a:off x="4773894" y="3810167"/>
            <a:ext cx="1679309" cy="1325515"/>
          </a:xfrm>
          <a:prstGeom prst="roundRect">
            <a:avLst>
              <a:gd name="adj" fmla="val 8034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tx1"/>
            </a:solidFill>
          </a:ln>
          <a:extLst/>
        </p:spPr>
      </p:pic>
      <p:pic>
        <p:nvPicPr>
          <p:cNvPr id="27" name="Picture 2" descr="C:\Users\MorMilH\Desktop\box water drainage.jpg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201"/>
          <a:stretch/>
        </p:blipFill>
        <p:spPr bwMode="auto">
          <a:xfrm>
            <a:off x="17153" y="3810167"/>
            <a:ext cx="2243447" cy="1325515"/>
          </a:xfrm>
          <a:prstGeom prst="roundRect">
            <a:avLst>
              <a:gd name="adj" fmla="val 8034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tx1"/>
            </a:solidFill>
          </a:ln>
          <a:extLst/>
        </p:spPr>
      </p:pic>
      <p:pic>
        <p:nvPicPr>
          <p:cNvPr id="28" name="Picture 27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99760" y="3810167"/>
            <a:ext cx="2625698" cy="1325515"/>
          </a:xfrm>
          <a:prstGeom prst="roundRect">
            <a:avLst>
              <a:gd name="adj" fmla="val 8034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tx1"/>
            </a:solidFill>
          </a:ln>
          <a:extLst/>
        </p:spPr>
      </p:pic>
      <p:sp>
        <p:nvSpPr>
          <p:cNvPr id="16" name="Slide Number Placeholder 16"/>
          <p:cNvSpPr>
            <a:spLocks noGrp="1"/>
          </p:cNvSpPr>
          <p:nvPr>
            <p:ph type="sldNum" sz="quarter" idx="4294967295"/>
          </p:nvPr>
        </p:nvSpPr>
        <p:spPr>
          <a:xfrm>
            <a:off x="178377" y="6446837"/>
            <a:ext cx="2057400" cy="365125"/>
          </a:xfrm>
          <a:prstGeom prst="rect">
            <a:avLst/>
          </a:prstGeom>
        </p:spPr>
        <p:txBody>
          <a:bodyPr/>
          <a:lstStyle/>
          <a:p>
            <a:fld id="{608C3F02-CB3E-4BE9-B0C5-CDCDB4F5EFF7}" type="slidenum">
              <a:rPr lang="en-US" sz="1200"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fld>
            <a:endParaRPr lang="en-US" sz="1200" dirty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70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5637" y="1060312"/>
            <a:ext cx="5679601" cy="53003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92680" y="272832"/>
            <a:ext cx="7886700" cy="7822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397">
              <a:lnSpc>
                <a:spcPts val="3688"/>
              </a:lnSpc>
            </a:pPr>
            <a:r>
              <a:rPr lang="en-US" b="1" dirty="0">
                <a:solidFill>
                  <a:prstClr val="black"/>
                </a:solidFill>
                <a:latin typeface="Arial Black" panose="020B0A04020102020204" pitchFamily="34" charset="0"/>
                <a:ea typeface="ヒラギノ角ゴ Pro W3"/>
                <a:cs typeface="MS PGothic" panose="020B0600070205080204" pitchFamily="34" charset="-128"/>
              </a:rPr>
              <a:t>User Experience</a:t>
            </a:r>
            <a:endParaRPr b="1" dirty="0">
              <a:solidFill>
                <a:prstClr val="black"/>
              </a:solidFill>
              <a:latin typeface="Arial Black" panose="020B0A04020102020204" pitchFamily="34" charset="0"/>
              <a:ea typeface="ヒラギノ角ゴ Pro W3"/>
              <a:cs typeface="MS PGothic" panose="020B0600070205080204" pitchFamily="34" charset="-128"/>
            </a:endParaRPr>
          </a:p>
          <a:p>
            <a:pPr marL="11397">
              <a:lnSpc>
                <a:spcPts val="2396"/>
              </a:lnSpc>
            </a:pPr>
            <a:r>
              <a:rPr sz="2000" dirty="0">
                <a:solidFill>
                  <a:prstClr val="black"/>
                </a:solidFill>
                <a:ea typeface="ヒラギノ角ゴ Pro W3"/>
              </a:rPr>
              <a:t>Pathway intersection</a:t>
            </a:r>
          </a:p>
        </p:txBody>
      </p:sp>
      <p:sp>
        <p:nvSpPr>
          <p:cNvPr id="4" name="object 4"/>
          <p:cNvSpPr/>
          <p:nvPr/>
        </p:nvSpPr>
        <p:spPr>
          <a:xfrm>
            <a:off x="6903720" y="0"/>
            <a:ext cx="2240279" cy="13279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107764" y="333036"/>
            <a:ext cx="145473" cy="141194"/>
          </a:xfrm>
          <a:custGeom>
            <a:avLst/>
            <a:gdLst/>
            <a:ahLst/>
            <a:cxnLst/>
            <a:rect l="l" t="t" r="r" b="b"/>
            <a:pathLst>
              <a:path w="160020" h="160020">
                <a:moveTo>
                  <a:pt x="79755" y="0"/>
                </a:moveTo>
                <a:lnTo>
                  <a:pt x="48713" y="6268"/>
                </a:lnTo>
                <a:lnTo>
                  <a:pt x="23361" y="23361"/>
                </a:lnTo>
                <a:lnTo>
                  <a:pt x="6268" y="48713"/>
                </a:lnTo>
                <a:lnTo>
                  <a:pt x="0" y="79755"/>
                </a:lnTo>
                <a:lnTo>
                  <a:pt x="6268" y="110798"/>
                </a:lnTo>
                <a:lnTo>
                  <a:pt x="23361" y="136150"/>
                </a:lnTo>
                <a:lnTo>
                  <a:pt x="48713" y="153243"/>
                </a:lnTo>
                <a:lnTo>
                  <a:pt x="79755" y="159511"/>
                </a:lnTo>
                <a:lnTo>
                  <a:pt x="110798" y="153243"/>
                </a:lnTo>
                <a:lnTo>
                  <a:pt x="136150" y="136150"/>
                </a:lnTo>
                <a:lnTo>
                  <a:pt x="153243" y="110798"/>
                </a:lnTo>
                <a:lnTo>
                  <a:pt x="159511" y="79755"/>
                </a:lnTo>
                <a:lnTo>
                  <a:pt x="153243" y="48713"/>
                </a:lnTo>
                <a:lnTo>
                  <a:pt x="136150" y="23361"/>
                </a:lnTo>
                <a:lnTo>
                  <a:pt x="110798" y="6268"/>
                </a:lnTo>
                <a:lnTo>
                  <a:pt x="79755" y="0"/>
                </a:lnTo>
                <a:close/>
              </a:path>
            </a:pathLst>
          </a:custGeom>
          <a:solidFill>
            <a:srgbClr val="ED1A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107764" y="333036"/>
            <a:ext cx="145473" cy="141194"/>
          </a:xfrm>
          <a:custGeom>
            <a:avLst/>
            <a:gdLst/>
            <a:ahLst/>
            <a:cxnLst/>
            <a:rect l="l" t="t" r="r" b="b"/>
            <a:pathLst>
              <a:path w="160020" h="160020">
                <a:moveTo>
                  <a:pt x="79755" y="159511"/>
                </a:moveTo>
                <a:lnTo>
                  <a:pt x="110798" y="153243"/>
                </a:lnTo>
                <a:lnTo>
                  <a:pt x="136150" y="136150"/>
                </a:lnTo>
                <a:lnTo>
                  <a:pt x="153243" y="110798"/>
                </a:lnTo>
                <a:lnTo>
                  <a:pt x="159511" y="79755"/>
                </a:lnTo>
                <a:lnTo>
                  <a:pt x="153243" y="48713"/>
                </a:lnTo>
                <a:lnTo>
                  <a:pt x="136150" y="23361"/>
                </a:lnTo>
                <a:lnTo>
                  <a:pt x="110798" y="6268"/>
                </a:lnTo>
                <a:lnTo>
                  <a:pt x="79755" y="0"/>
                </a:lnTo>
                <a:lnTo>
                  <a:pt x="48713" y="6268"/>
                </a:lnTo>
                <a:lnTo>
                  <a:pt x="23361" y="23361"/>
                </a:lnTo>
                <a:lnTo>
                  <a:pt x="6268" y="48713"/>
                </a:lnTo>
                <a:lnTo>
                  <a:pt x="0" y="79755"/>
                </a:lnTo>
                <a:lnTo>
                  <a:pt x="6268" y="110798"/>
                </a:lnTo>
                <a:lnTo>
                  <a:pt x="23361" y="136150"/>
                </a:lnTo>
                <a:lnTo>
                  <a:pt x="48713" y="153243"/>
                </a:lnTo>
                <a:lnTo>
                  <a:pt x="79755" y="159511"/>
                </a:lnTo>
                <a:close/>
              </a:path>
            </a:pathLst>
          </a:custGeom>
          <a:ln w="1016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120208" y="1548070"/>
            <a:ext cx="1321331" cy="55418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7108671" y="3266507"/>
            <a:ext cx="1078345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397" marR="4559"/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scored</a:t>
            </a:r>
            <a:r>
              <a:rPr sz="1100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00" spc="-4" dirty="0">
                <a:solidFill>
                  <a:srgbClr val="231F20"/>
                </a:solidFill>
                <a:latin typeface="Arial"/>
                <a:cs typeface="Arial"/>
              </a:rPr>
              <a:t>horizontal 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concrete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120208" y="2666372"/>
            <a:ext cx="1321331" cy="61429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108671" y="1361024"/>
            <a:ext cx="1201882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397"/>
            <a:r>
              <a:rPr sz="1100" spc="-4" dirty="0">
                <a:solidFill>
                  <a:srgbClr val="231F20"/>
                </a:solidFill>
                <a:latin typeface="Arial"/>
                <a:cs typeface="Arial"/>
              </a:rPr>
              <a:t>Land bridge</a:t>
            </a:r>
            <a:r>
              <a:rPr sz="1100" spc="-18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00" spc="-4" dirty="0">
                <a:solidFill>
                  <a:srgbClr val="231F20"/>
                </a:solidFill>
                <a:latin typeface="Arial"/>
                <a:cs typeface="Arial"/>
              </a:rPr>
              <a:t>paving</a:t>
            </a:r>
            <a:endParaRPr sz="11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108671" y="2112861"/>
            <a:ext cx="1170709" cy="5719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397" marR="4559"/>
            <a:r>
              <a:rPr sz="1100" spc="-4" dirty="0">
                <a:solidFill>
                  <a:srgbClr val="231F20"/>
                </a:solidFill>
                <a:latin typeface="Arial"/>
                <a:cs typeface="Arial"/>
              </a:rPr>
              <a:t>asphalt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1100" spc="-3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00" spc="-4" dirty="0">
                <a:solidFill>
                  <a:srgbClr val="231F20"/>
                </a:solidFill>
                <a:latin typeface="Arial"/>
                <a:cs typeface="Arial"/>
              </a:rPr>
              <a:t>gravel  shoulder</a:t>
            </a:r>
            <a:endParaRPr sz="1100">
              <a:latin typeface="Arial"/>
              <a:cs typeface="Arial"/>
            </a:endParaRPr>
          </a:p>
          <a:p>
            <a:pPr marL="11397">
              <a:spcBef>
                <a:spcPts val="471"/>
              </a:spcBef>
            </a:pP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path</a:t>
            </a:r>
            <a:r>
              <a:rPr sz="1100" spc="-9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intersection</a:t>
            </a:r>
            <a:endParaRPr sz="11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066384" y="3952752"/>
            <a:ext cx="1321319" cy="5541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7082390" y="3776903"/>
            <a:ext cx="852631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397"/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RSUP</a:t>
            </a:r>
            <a:r>
              <a:rPr sz="1100" spc="-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00" spc="-4" dirty="0">
                <a:solidFill>
                  <a:srgbClr val="231F20"/>
                </a:solidFill>
                <a:latin typeface="Arial"/>
                <a:cs typeface="Arial"/>
              </a:rPr>
              <a:t>paving</a:t>
            </a:r>
            <a:endParaRPr sz="11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047190" y="4511089"/>
            <a:ext cx="508577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397" indent="7408"/>
            <a:r>
              <a:rPr sz="1100" spc="-4" dirty="0">
                <a:solidFill>
                  <a:srgbClr val="231F20"/>
                </a:solidFill>
                <a:latin typeface="Arial"/>
                <a:cs typeface="Arial"/>
              </a:rPr>
              <a:t>asphalt</a:t>
            </a:r>
            <a:endParaRPr sz="1100">
              <a:latin typeface="Arial"/>
              <a:cs typeface="Arial"/>
            </a:endParaRPr>
          </a:p>
          <a:p>
            <a:pPr>
              <a:spcBef>
                <a:spcPts val="45"/>
              </a:spcBef>
            </a:pPr>
            <a:endParaRPr sz="1000">
              <a:latin typeface="Times New Roman"/>
              <a:cs typeface="Times New Roman"/>
            </a:endParaRPr>
          </a:p>
          <a:p>
            <a:pPr marL="11397"/>
            <a:r>
              <a:rPr sz="1100" spc="-4" dirty="0">
                <a:solidFill>
                  <a:srgbClr val="231F20"/>
                </a:solidFill>
                <a:latin typeface="Arial"/>
                <a:cs typeface="Arial"/>
              </a:rPr>
              <a:t>planting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903384" y="5631925"/>
            <a:ext cx="824979" cy="59902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058734" y="5020762"/>
            <a:ext cx="824975" cy="59164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903384" y="5013382"/>
            <a:ext cx="824979" cy="59901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058735" y="5631494"/>
            <a:ext cx="824985" cy="59947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23455" y="1340716"/>
            <a:ext cx="2027959" cy="504825"/>
          </a:xfrm>
          <a:custGeom>
            <a:avLst/>
            <a:gdLst/>
            <a:ahLst/>
            <a:cxnLst/>
            <a:rect l="l" t="t" r="r" b="b"/>
            <a:pathLst>
              <a:path w="2230755" h="572135">
                <a:moveTo>
                  <a:pt x="0" y="571614"/>
                </a:moveTo>
                <a:lnTo>
                  <a:pt x="2230691" y="571614"/>
                </a:lnTo>
                <a:lnTo>
                  <a:pt x="2230691" y="0"/>
                </a:lnTo>
                <a:lnTo>
                  <a:pt x="0" y="0"/>
                </a:lnTo>
                <a:lnTo>
                  <a:pt x="0" y="57161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848974" y="1349977"/>
            <a:ext cx="1681018" cy="5078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397" marR="4559" algn="ctr"/>
            <a:r>
              <a:rPr sz="1100" spc="-13" dirty="0">
                <a:solidFill>
                  <a:srgbClr val="FF0000"/>
                </a:solidFill>
                <a:latin typeface="BentonSans-Regular"/>
                <a:cs typeface="BentonSans-Regular"/>
              </a:rPr>
              <a:t>gravel </a:t>
            </a:r>
            <a:r>
              <a:rPr sz="1100" spc="-4" dirty="0">
                <a:solidFill>
                  <a:srgbClr val="FF0000"/>
                </a:solidFill>
                <a:latin typeface="BentonSans-Regular"/>
                <a:cs typeface="BentonSans-Regular"/>
              </a:rPr>
              <a:t>patch </a:t>
            </a:r>
            <a:r>
              <a:rPr sz="1100" dirty="0">
                <a:solidFill>
                  <a:srgbClr val="FF0000"/>
                </a:solidFill>
                <a:latin typeface="BentonSans-Regular"/>
                <a:cs typeface="BentonSans-Regular"/>
              </a:rPr>
              <a:t>- </a:t>
            </a:r>
            <a:r>
              <a:rPr sz="1100" spc="-4" dirty="0">
                <a:solidFill>
                  <a:srgbClr val="FF0000"/>
                </a:solidFill>
                <a:latin typeface="BentonSans-Regular"/>
                <a:cs typeface="BentonSans-Regular"/>
              </a:rPr>
              <a:t>radius </a:t>
            </a:r>
            <a:r>
              <a:rPr sz="1100" spc="-9" dirty="0">
                <a:solidFill>
                  <a:srgbClr val="FF0000"/>
                </a:solidFill>
                <a:latin typeface="BentonSans-Regular"/>
                <a:cs typeface="BentonSans-Regular"/>
              </a:rPr>
              <a:t>for  </a:t>
            </a:r>
            <a:r>
              <a:rPr sz="1100" spc="-4" dirty="0">
                <a:solidFill>
                  <a:srgbClr val="FF0000"/>
                </a:solidFill>
                <a:latin typeface="BentonSans-Regular"/>
                <a:cs typeface="BentonSans-Regular"/>
              </a:rPr>
              <a:t>trucks doubles</a:t>
            </a:r>
            <a:r>
              <a:rPr sz="1100" spc="-31" dirty="0">
                <a:solidFill>
                  <a:srgbClr val="FF0000"/>
                </a:solidFill>
                <a:latin typeface="BentonSans-Regular"/>
                <a:cs typeface="BentonSans-Regular"/>
              </a:rPr>
              <a:t> </a:t>
            </a:r>
            <a:r>
              <a:rPr sz="1100" dirty="0">
                <a:solidFill>
                  <a:srgbClr val="FF0000"/>
                </a:solidFill>
                <a:latin typeface="BentonSans-Regular"/>
                <a:cs typeface="BentonSans-Regular"/>
              </a:rPr>
              <a:t>as</a:t>
            </a:r>
            <a:r>
              <a:rPr sz="1100" spc="-18" dirty="0">
                <a:solidFill>
                  <a:srgbClr val="FF0000"/>
                </a:solidFill>
                <a:latin typeface="BentonSans-Regular"/>
                <a:cs typeface="BentonSans-Regular"/>
              </a:rPr>
              <a:t> </a:t>
            </a:r>
            <a:r>
              <a:rPr sz="1100" spc="-4" dirty="0">
                <a:solidFill>
                  <a:srgbClr val="FF0000"/>
                </a:solidFill>
                <a:latin typeface="BentonSans-Regular"/>
                <a:cs typeface="BentonSans-Regular"/>
              </a:rPr>
              <a:t>signage </a:t>
            </a:r>
            <a:r>
              <a:rPr sz="1100" dirty="0">
                <a:solidFill>
                  <a:srgbClr val="FF0000"/>
                </a:solidFill>
                <a:latin typeface="BentonSans-Regular"/>
                <a:cs typeface="BentonSans-Regular"/>
              </a:rPr>
              <a:t> </a:t>
            </a:r>
            <a:r>
              <a:rPr sz="1100" spc="-13" dirty="0">
                <a:solidFill>
                  <a:srgbClr val="FF0000"/>
                </a:solidFill>
                <a:latin typeface="BentonSans-Regular"/>
                <a:cs typeface="BentonSans-Regular"/>
              </a:rPr>
              <a:t>area</a:t>
            </a:r>
            <a:endParaRPr sz="1100">
              <a:latin typeface="BentonSans-Regular"/>
              <a:cs typeface="BentonSans-Regular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07076" y="3646843"/>
            <a:ext cx="2027959" cy="504825"/>
          </a:xfrm>
          <a:custGeom>
            <a:avLst/>
            <a:gdLst/>
            <a:ahLst/>
            <a:cxnLst/>
            <a:rect l="l" t="t" r="r" b="b"/>
            <a:pathLst>
              <a:path w="2230755" h="572135">
                <a:moveTo>
                  <a:pt x="0" y="571614"/>
                </a:moveTo>
                <a:lnTo>
                  <a:pt x="2230691" y="571614"/>
                </a:lnTo>
                <a:lnTo>
                  <a:pt x="2230691" y="0"/>
                </a:lnTo>
                <a:lnTo>
                  <a:pt x="0" y="0"/>
                </a:lnTo>
                <a:lnTo>
                  <a:pt x="0" y="57161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720126" y="3656104"/>
            <a:ext cx="1705841" cy="5078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397" marR="4559" algn="ctr"/>
            <a:r>
              <a:rPr sz="1100" spc="-4" dirty="0">
                <a:solidFill>
                  <a:srgbClr val="FF0000"/>
                </a:solidFill>
                <a:latin typeface="BentonSans-Regular"/>
                <a:cs typeface="BentonSans-Regular"/>
              </a:rPr>
              <a:t>stair jogs </a:t>
            </a:r>
            <a:r>
              <a:rPr sz="1100" spc="-9" dirty="0">
                <a:solidFill>
                  <a:srgbClr val="FF0000"/>
                </a:solidFill>
                <a:latin typeface="BentonSans-Regular"/>
                <a:cs typeface="BentonSans-Regular"/>
              </a:rPr>
              <a:t>for safety </a:t>
            </a:r>
            <a:r>
              <a:rPr sz="1100" spc="-4" dirty="0">
                <a:solidFill>
                  <a:srgbClr val="FF0000"/>
                </a:solidFill>
                <a:latin typeface="BentonSans-Regular"/>
                <a:cs typeface="BentonSans-Regular"/>
              </a:rPr>
              <a:t>off </a:t>
            </a:r>
            <a:r>
              <a:rPr sz="1100" spc="-9" dirty="0">
                <a:solidFill>
                  <a:srgbClr val="FF0000"/>
                </a:solidFill>
                <a:latin typeface="BentonSans-Regular"/>
                <a:cs typeface="BentonSans-Regular"/>
              </a:rPr>
              <a:t>of  </a:t>
            </a:r>
            <a:r>
              <a:rPr sz="1100" spc="-40" dirty="0">
                <a:solidFill>
                  <a:srgbClr val="FF0000"/>
                </a:solidFill>
                <a:latin typeface="BentonSans-Regular"/>
                <a:cs typeface="BentonSans-Regular"/>
              </a:rPr>
              <a:t>RSUP, </a:t>
            </a:r>
            <a:r>
              <a:rPr sz="1100" dirty="0">
                <a:solidFill>
                  <a:srgbClr val="FF0000"/>
                </a:solidFill>
                <a:latin typeface="BentonSans-Regular"/>
                <a:cs typeface="BentonSans-Regular"/>
              </a:rPr>
              <a:t>aligns with</a:t>
            </a:r>
            <a:r>
              <a:rPr sz="1100" spc="-76" dirty="0">
                <a:solidFill>
                  <a:srgbClr val="FF0000"/>
                </a:solidFill>
                <a:latin typeface="BentonSans-Regular"/>
                <a:cs typeface="BentonSans-Regular"/>
              </a:rPr>
              <a:t> </a:t>
            </a:r>
            <a:r>
              <a:rPr sz="1100" spc="-4" dirty="0">
                <a:solidFill>
                  <a:srgbClr val="FF0000"/>
                </a:solidFill>
                <a:latin typeface="BentonSans-Regular"/>
                <a:cs typeface="BentonSans-Regular"/>
              </a:rPr>
              <a:t>sidewalk  below</a:t>
            </a:r>
            <a:endParaRPr sz="1100">
              <a:latin typeface="BentonSans-Regular"/>
              <a:cs typeface="BentonSans-Regular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189543" y="4210104"/>
            <a:ext cx="1174750" cy="1228165"/>
          </a:xfrm>
          <a:custGeom>
            <a:avLst/>
            <a:gdLst/>
            <a:ahLst/>
            <a:cxnLst/>
            <a:rect l="l" t="t" r="r" b="b"/>
            <a:pathLst>
              <a:path w="1292225" h="1391920">
                <a:moveTo>
                  <a:pt x="1291882" y="1391602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189495" y="4210104"/>
            <a:ext cx="63500" cy="61632"/>
          </a:xfrm>
          <a:custGeom>
            <a:avLst/>
            <a:gdLst/>
            <a:ahLst/>
            <a:cxnLst/>
            <a:rect l="l" t="t" r="r" b="b"/>
            <a:pathLst>
              <a:path w="69850" h="69850">
                <a:moveTo>
                  <a:pt x="0" y="69456"/>
                </a:moveTo>
                <a:lnTo>
                  <a:pt x="50" y="0"/>
                </a:lnTo>
                <a:lnTo>
                  <a:pt x="69316" y="5105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651359" y="1592898"/>
            <a:ext cx="1538432" cy="350184"/>
          </a:xfrm>
          <a:custGeom>
            <a:avLst/>
            <a:gdLst/>
            <a:ahLst/>
            <a:cxnLst/>
            <a:rect l="l" t="t" r="r" b="b"/>
            <a:pathLst>
              <a:path w="1692275" h="396875">
                <a:moveTo>
                  <a:pt x="0" y="0"/>
                </a:moveTo>
                <a:lnTo>
                  <a:pt x="1692148" y="39629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134850" y="1891704"/>
            <a:ext cx="54841" cy="81243"/>
          </a:xfrm>
          <a:custGeom>
            <a:avLst/>
            <a:gdLst/>
            <a:ahLst/>
            <a:cxnLst/>
            <a:rect l="l" t="t" r="r" b="b"/>
            <a:pathLst>
              <a:path w="60325" h="92075">
                <a:moveTo>
                  <a:pt x="21564" y="0"/>
                </a:moveTo>
                <a:lnTo>
                  <a:pt x="60299" y="57645"/>
                </a:lnTo>
                <a:lnTo>
                  <a:pt x="0" y="92087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380809" y="4151210"/>
            <a:ext cx="140277" cy="1278591"/>
          </a:xfrm>
          <a:custGeom>
            <a:avLst/>
            <a:gdLst/>
            <a:ahLst/>
            <a:cxnLst/>
            <a:rect l="l" t="t" r="r" b="b"/>
            <a:pathLst>
              <a:path w="154305" h="1449070">
                <a:moveTo>
                  <a:pt x="154241" y="0"/>
                </a:moveTo>
                <a:lnTo>
                  <a:pt x="0" y="1449082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342959" y="5380766"/>
            <a:ext cx="86014" cy="49306"/>
          </a:xfrm>
          <a:custGeom>
            <a:avLst/>
            <a:gdLst/>
            <a:ahLst/>
            <a:cxnLst/>
            <a:rect l="l" t="t" r="r" b="b"/>
            <a:pathLst>
              <a:path w="94615" h="55879">
                <a:moveTo>
                  <a:pt x="94043" y="10007"/>
                </a:moveTo>
                <a:lnTo>
                  <a:pt x="41630" y="55575"/>
                </a:lnTo>
                <a:lnTo>
                  <a:pt x="0" y="0"/>
                </a:lnTo>
              </a:path>
            </a:pathLst>
          </a:custGeom>
          <a:ln w="126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354255" y="5441800"/>
            <a:ext cx="2027959" cy="504825"/>
          </a:xfrm>
          <a:custGeom>
            <a:avLst/>
            <a:gdLst/>
            <a:ahLst/>
            <a:cxnLst/>
            <a:rect l="l" t="t" r="r" b="b"/>
            <a:pathLst>
              <a:path w="2230754" h="572134">
                <a:moveTo>
                  <a:pt x="0" y="571614"/>
                </a:moveTo>
                <a:lnTo>
                  <a:pt x="2230691" y="571614"/>
                </a:lnTo>
                <a:lnTo>
                  <a:pt x="2230691" y="0"/>
                </a:lnTo>
                <a:lnTo>
                  <a:pt x="0" y="0"/>
                </a:lnTo>
                <a:lnTo>
                  <a:pt x="0" y="57161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3459868" y="5531747"/>
            <a:ext cx="4627995" cy="9079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1323" marR="2676581" indent="-130495"/>
            <a:r>
              <a:rPr sz="1100" spc="-9" dirty="0">
                <a:solidFill>
                  <a:srgbClr val="FF0000"/>
                </a:solidFill>
                <a:latin typeface="BentonSans-Regular"/>
                <a:cs typeface="BentonSans-Regular"/>
              </a:rPr>
              <a:t>concrete </a:t>
            </a:r>
            <a:r>
              <a:rPr sz="1100" spc="-4" dirty="0">
                <a:solidFill>
                  <a:srgbClr val="FF0000"/>
                </a:solidFill>
                <a:latin typeface="BentonSans-Regular"/>
                <a:cs typeface="BentonSans-Regular"/>
              </a:rPr>
              <a:t>bands </a:t>
            </a:r>
            <a:r>
              <a:rPr sz="1100" spc="-9" dirty="0">
                <a:solidFill>
                  <a:srgbClr val="FF0000"/>
                </a:solidFill>
                <a:latin typeface="BentonSans-Regular"/>
                <a:cs typeface="BentonSans-Regular"/>
              </a:rPr>
              <a:t>feather </a:t>
            </a:r>
            <a:r>
              <a:rPr sz="1100" dirty="0">
                <a:solidFill>
                  <a:srgbClr val="FF0000"/>
                </a:solidFill>
                <a:latin typeface="BentonSans-Regular"/>
                <a:cs typeface="BentonSans-Regular"/>
              </a:rPr>
              <a:t>out </a:t>
            </a:r>
            <a:r>
              <a:rPr sz="1100" spc="-4" dirty="0">
                <a:solidFill>
                  <a:srgbClr val="FF0000"/>
                </a:solidFill>
                <a:latin typeface="BentonSans-Regular"/>
                <a:cs typeface="BentonSans-Regular"/>
              </a:rPr>
              <a:t>to  indicate </a:t>
            </a:r>
            <a:r>
              <a:rPr sz="1100" spc="-18" dirty="0">
                <a:solidFill>
                  <a:srgbClr val="FF0000"/>
                </a:solidFill>
                <a:latin typeface="BentonSans-Regular"/>
                <a:cs typeface="BentonSans-Regular"/>
              </a:rPr>
              <a:t>key</a:t>
            </a:r>
            <a:r>
              <a:rPr sz="1100" spc="-40" dirty="0">
                <a:solidFill>
                  <a:srgbClr val="FF0000"/>
                </a:solidFill>
                <a:latin typeface="BentonSans-Regular"/>
                <a:cs typeface="BentonSans-Regular"/>
              </a:rPr>
              <a:t> </a:t>
            </a:r>
            <a:r>
              <a:rPr sz="1100" spc="-4" dirty="0">
                <a:solidFill>
                  <a:srgbClr val="FF0000"/>
                </a:solidFill>
                <a:latin typeface="BentonSans-Regular"/>
                <a:cs typeface="BentonSans-Regular"/>
              </a:rPr>
              <a:t>intersections</a:t>
            </a:r>
            <a:endParaRPr sz="1100" dirty="0">
              <a:latin typeface="BentonSans-Regular"/>
              <a:cs typeface="BentonSans-Regular"/>
            </a:endParaRPr>
          </a:p>
          <a:p>
            <a:pPr>
              <a:lnSpc>
                <a:spcPct val="100000"/>
              </a:lnSpc>
            </a:pPr>
            <a:endParaRPr sz="1100" dirty="0">
              <a:latin typeface="Times New Roman"/>
              <a:cs typeface="Times New Roman"/>
            </a:endParaRPr>
          </a:p>
          <a:p>
            <a:pPr>
              <a:spcBef>
                <a:spcPts val="4"/>
              </a:spcBef>
            </a:pPr>
            <a:endParaRPr sz="1500" dirty="0">
              <a:latin typeface="Times New Roman"/>
              <a:cs typeface="Times New Roman"/>
            </a:endParaRPr>
          </a:p>
          <a:p>
            <a:pPr marR="4559" algn="r"/>
            <a:r>
              <a:rPr sz="1100" spc="-4" dirty="0">
                <a:solidFill>
                  <a:srgbClr val="231F20"/>
                </a:solidFill>
                <a:latin typeface="Arial"/>
                <a:cs typeface="Arial"/>
              </a:rPr>
              <a:t>portage</a:t>
            </a:r>
            <a:r>
              <a:rPr sz="1100" spc="-3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00" spc="-4" dirty="0">
                <a:solidFill>
                  <a:srgbClr val="231F20"/>
                </a:solidFill>
                <a:latin typeface="Arial"/>
                <a:cs typeface="Arial"/>
              </a:rPr>
              <a:t>passage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661930" y="6360658"/>
            <a:ext cx="1032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FF0000"/>
                </a:solidFill>
              </a:rPr>
              <a:t>DRAFT </a:t>
            </a:r>
            <a:endParaRPr lang="en-US" sz="20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96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1" y="1624146"/>
            <a:ext cx="7341124" cy="4694219"/>
          </a:xfrm>
          <a:prstGeom prst="rect">
            <a:avLst/>
          </a:prstGeom>
        </p:spPr>
      </p:pic>
      <p:cxnSp>
        <p:nvCxnSpPr>
          <p:cNvPr id="2" name="Straight Connector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rotWithShape="0">
                    <a:srgbClr val="00000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0355" name="Title 1"/>
          <p:cNvSpPr txBox="1">
            <a:spLocks/>
          </p:cNvSpPr>
          <p:nvPr/>
        </p:nvSpPr>
        <p:spPr bwMode="auto">
          <a:xfrm>
            <a:off x="42863" y="68263"/>
            <a:ext cx="8229600" cy="82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Pathways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prstClr val="black"/>
                </a:solidFill>
                <a:cs typeface="Arial" panose="020B0604020202020204" pitchFamily="34" charset="0"/>
              </a:rPr>
              <a:t>Concept Development</a:t>
            </a:r>
          </a:p>
        </p:txBody>
      </p:sp>
      <p:sp>
        <p:nvSpPr>
          <p:cNvPr id="100356" name="TextBox 6"/>
          <p:cNvSpPr txBox="1">
            <a:spLocks noChangeArrowheads="1"/>
          </p:cNvSpPr>
          <p:nvPr/>
        </p:nvSpPr>
        <p:spPr bwMode="auto">
          <a:xfrm>
            <a:off x="-15876" y="1038358"/>
            <a:ext cx="4625976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prstClr val="black"/>
                </a:solidFill>
                <a:cs typeface="ヒラギノ角ゴ Pro W3"/>
              </a:rPr>
              <a:t>Land </a:t>
            </a:r>
            <a:r>
              <a:rPr lang="en-US" altLang="en-US" b="1" dirty="0" smtClean="0">
                <a:solidFill>
                  <a:prstClr val="black"/>
                </a:solidFill>
                <a:cs typeface="ヒラギノ角ゴ Pro W3"/>
              </a:rPr>
              <a:t>bridge: </a:t>
            </a:r>
            <a:r>
              <a:rPr lang="en-US" altLang="en-US" b="1" dirty="0">
                <a:solidFill>
                  <a:prstClr val="black"/>
                </a:solidFill>
                <a:cs typeface="ヒラギノ角ゴ Pro W3"/>
              </a:rPr>
              <a:t>Park Path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209880" y="-47041"/>
            <a:ext cx="2934119" cy="1806597"/>
            <a:chOff x="5696156" y="-47041"/>
            <a:chExt cx="3447844" cy="212290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31352" t="19257" r="14255" b="36087"/>
            <a:stretch/>
          </p:blipFill>
          <p:spPr>
            <a:xfrm>
              <a:off x="5696156" y="-47041"/>
              <a:ext cx="3447844" cy="2122908"/>
            </a:xfrm>
            <a:prstGeom prst="rect">
              <a:avLst/>
            </a:prstGeom>
          </p:spPr>
        </p:pic>
        <p:sp>
          <p:nvSpPr>
            <p:cNvPr id="5" name="Freeform 4"/>
            <p:cNvSpPr/>
            <p:nvPr/>
          </p:nvSpPr>
          <p:spPr>
            <a:xfrm>
              <a:off x="7656705" y="481446"/>
              <a:ext cx="983769" cy="1113824"/>
            </a:xfrm>
            <a:custGeom>
              <a:avLst/>
              <a:gdLst>
                <a:gd name="connsiteX0" fmla="*/ 0 w 290945"/>
                <a:gd name="connsiteY0" fmla="*/ 0 h 595746"/>
                <a:gd name="connsiteX1" fmla="*/ 152400 w 290945"/>
                <a:gd name="connsiteY1" fmla="*/ 55419 h 595746"/>
                <a:gd name="connsiteX2" fmla="*/ 152400 w 290945"/>
                <a:gd name="connsiteY2" fmla="*/ 221673 h 595746"/>
                <a:gd name="connsiteX3" fmla="*/ 180109 w 290945"/>
                <a:gd name="connsiteY3" fmla="*/ 429491 h 595746"/>
                <a:gd name="connsiteX4" fmla="*/ 290945 w 290945"/>
                <a:gd name="connsiteY4" fmla="*/ 595746 h 595746"/>
                <a:gd name="connsiteX0" fmla="*/ 0 w 398713"/>
                <a:gd name="connsiteY0" fmla="*/ 0 h 667591"/>
                <a:gd name="connsiteX1" fmla="*/ 152400 w 398713"/>
                <a:gd name="connsiteY1" fmla="*/ 55419 h 667591"/>
                <a:gd name="connsiteX2" fmla="*/ 152400 w 398713"/>
                <a:gd name="connsiteY2" fmla="*/ 221673 h 667591"/>
                <a:gd name="connsiteX3" fmla="*/ 180109 w 398713"/>
                <a:gd name="connsiteY3" fmla="*/ 429491 h 667591"/>
                <a:gd name="connsiteX4" fmla="*/ 398713 w 398713"/>
                <a:gd name="connsiteY4" fmla="*/ 667591 h 667591"/>
                <a:gd name="connsiteX0" fmla="*/ 0 w 398713"/>
                <a:gd name="connsiteY0" fmla="*/ 0 h 667591"/>
                <a:gd name="connsiteX1" fmla="*/ 152400 w 398713"/>
                <a:gd name="connsiteY1" fmla="*/ 55419 h 667591"/>
                <a:gd name="connsiteX2" fmla="*/ 181792 w 398713"/>
                <a:gd name="connsiteY2" fmla="*/ 228204 h 667591"/>
                <a:gd name="connsiteX3" fmla="*/ 180109 w 398713"/>
                <a:gd name="connsiteY3" fmla="*/ 429491 h 667591"/>
                <a:gd name="connsiteX4" fmla="*/ 398713 w 398713"/>
                <a:gd name="connsiteY4" fmla="*/ 667591 h 667591"/>
                <a:gd name="connsiteX0" fmla="*/ 0 w 398713"/>
                <a:gd name="connsiteY0" fmla="*/ 0 h 667591"/>
                <a:gd name="connsiteX1" fmla="*/ 152400 w 398713"/>
                <a:gd name="connsiteY1" fmla="*/ 55419 h 667591"/>
                <a:gd name="connsiteX2" fmla="*/ 181792 w 398713"/>
                <a:gd name="connsiteY2" fmla="*/ 228204 h 667591"/>
                <a:gd name="connsiteX3" fmla="*/ 180109 w 398713"/>
                <a:gd name="connsiteY3" fmla="*/ 429491 h 667591"/>
                <a:gd name="connsiteX4" fmla="*/ 398713 w 398713"/>
                <a:gd name="connsiteY4" fmla="*/ 667591 h 667591"/>
                <a:gd name="connsiteX0" fmla="*/ 0 w 460761"/>
                <a:gd name="connsiteY0" fmla="*/ 0 h 651262"/>
                <a:gd name="connsiteX1" fmla="*/ 214448 w 460761"/>
                <a:gd name="connsiteY1" fmla="*/ 39090 h 651262"/>
                <a:gd name="connsiteX2" fmla="*/ 243840 w 460761"/>
                <a:gd name="connsiteY2" fmla="*/ 211875 h 651262"/>
                <a:gd name="connsiteX3" fmla="*/ 242157 w 460761"/>
                <a:gd name="connsiteY3" fmla="*/ 413162 h 651262"/>
                <a:gd name="connsiteX4" fmla="*/ 460761 w 460761"/>
                <a:gd name="connsiteY4" fmla="*/ 651262 h 651262"/>
                <a:gd name="connsiteX0" fmla="*/ 0 w 460761"/>
                <a:gd name="connsiteY0" fmla="*/ 11556 h 662818"/>
                <a:gd name="connsiteX1" fmla="*/ 214448 w 460761"/>
                <a:gd name="connsiteY1" fmla="*/ 50646 h 662818"/>
                <a:gd name="connsiteX2" fmla="*/ 243840 w 460761"/>
                <a:gd name="connsiteY2" fmla="*/ 223431 h 662818"/>
                <a:gd name="connsiteX3" fmla="*/ 242157 w 460761"/>
                <a:gd name="connsiteY3" fmla="*/ 424718 h 662818"/>
                <a:gd name="connsiteX4" fmla="*/ 460761 w 460761"/>
                <a:gd name="connsiteY4" fmla="*/ 662818 h 662818"/>
                <a:gd name="connsiteX0" fmla="*/ 0 w 608667"/>
                <a:gd name="connsiteY0" fmla="*/ 11556 h 699721"/>
                <a:gd name="connsiteX1" fmla="*/ 214448 w 608667"/>
                <a:gd name="connsiteY1" fmla="*/ 50646 h 699721"/>
                <a:gd name="connsiteX2" fmla="*/ 243840 w 608667"/>
                <a:gd name="connsiteY2" fmla="*/ 223431 h 699721"/>
                <a:gd name="connsiteX3" fmla="*/ 242157 w 608667"/>
                <a:gd name="connsiteY3" fmla="*/ 424718 h 699721"/>
                <a:gd name="connsiteX4" fmla="*/ 608667 w 608667"/>
                <a:gd name="connsiteY4" fmla="*/ 699721 h 699721"/>
                <a:gd name="connsiteX0" fmla="*/ 0 w 608667"/>
                <a:gd name="connsiteY0" fmla="*/ 11556 h 699721"/>
                <a:gd name="connsiteX1" fmla="*/ 214448 w 608667"/>
                <a:gd name="connsiteY1" fmla="*/ 50646 h 699721"/>
                <a:gd name="connsiteX2" fmla="*/ 243840 w 608667"/>
                <a:gd name="connsiteY2" fmla="*/ 223431 h 699721"/>
                <a:gd name="connsiteX3" fmla="*/ 346924 w 608667"/>
                <a:gd name="connsiteY3" fmla="*/ 461621 h 699721"/>
                <a:gd name="connsiteX4" fmla="*/ 608667 w 608667"/>
                <a:gd name="connsiteY4" fmla="*/ 699721 h 699721"/>
                <a:gd name="connsiteX0" fmla="*/ 0 w 608667"/>
                <a:gd name="connsiteY0" fmla="*/ 11722 h 699887"/>
                <a:gd name="connsiteX1" fmla="*/ 214448 w 608667"/>
                <a:gd name="connsiteY1" fmla="*/ 50812 h 699887"/>
                <a:gd name="connsiteX2" fmla="*/ 290061 w 608667"/>
                <a:gd name="connsiteY2" fmla="*/ 229748 h 699887"/>
                <a:gd name="connsiteX3" fmla="*/ 346924 w 608667"/>
                <a:gd name="connsiteY3" fmla="*/ 461787 h 699887"/>
                <a:gd name="connsiteX4" fmla="*/ 608667 w 608667"/>
                <a:gd name="connsiteY4" fmla="*/ 699887 h 699887"/>
                <a:gd name="connsiteX0" fmla="*/ 0 w 608667"/>
                <a:gd name="connsiteY0" fmla="*/ 11722 h 699887"/>
                <a:gd name="connsiteX1" fmla="*/ 214448 w 608667"/>
                <a:gd name="connsiteY1" fmla="*/ 50812 h 699887"/>
                <a:gd name="connsiteX2" fmla="*/ 290061 w 608667"/>
                <a:gd name="connsiteY2" fmla="*/ 229748 h 699887"/>
                <a:gd name="connsiteX3" fmla="*/ 346924 w 608667"/>
                <a:gd name="connsiteY3" fmla="*/ 461787 h 699887"/>
                <a:gd name="connsiteX4" fmla="*/ 608667 w 608667"/>
                <a:gd name="connsiteY4" fmla="*/ 699887 h 699887"/>
                <a:gd name="connsiteX0" fmla="*/ 0 w 725759"/>
                <a:gd name="connsiteY0" fmla="*/ 15428 h 685142"/>
                <a:gd name="connsiteX1" fmla="*/ 331540 w 725759"/>
                <a:gd name="connsiteY1" fmla="*/ 36067 h 685142"/>
                <a:gd name="connsiteX2" fmla="*/ 407153 w 725759"/>
                <a:gd name="connsiteY2" fmla="*/ 215003 h 685142"/>
                <a:gd name="connsiteX3" fmla="*/ 464016 w 725759"/>
                <a:gd name="connsiteY3" fmla="*/ 447042 h 685142"/>
                <a:gd name="connsiteX4" fmla="*/ 725759 w 725759"/>
                <a:gd name="connsiteY4" fmla="*/ 685142 h 685142"/>
                <a:gd name="connsiteX0" fmla="*/ 0 w 725759"/>
                <a:gd name="connsiteY0" fmla="*/ 0 h 669714"/>
                <a:gd name="connsiteX1" fmla="*/ 331540 w 725759"/>
                <a:gd name="connsiteY1" fmla="*/ 20639 h 669714"/>
                <a:gd name="connsiteX2" fmla="*/ 407153 w 725759"/>
                <a:gd name="connsiteY2" fmla="*/ 199575 h 669714"/>
                <a:gd name="connsiteX3" fmla="*/ 464016 w 725759"/>
                <a:gd name="connsiteY3" fmla="*/ 431614 h 669714"/>
                <a:gd name="connsiteX4" fmla="*/ 725759 w 725759"/>
                <a:gd name="connsiteY4" fmla="*/ 669714 h 669714"/>
                <a:gd name="connsiteX0" fmla="*/ 0 w 818200"/>
                <a:gd name="connsiteY0" fmla="*/ 0 h 718919"/>
                <a:gd name="connsiteX1" fmla="*/ 423981 w 818200"/>
                <a:gd name="connsiteY1" fmla="*/ 69844 h 718919"/>
                <a:gd name="connsiteX2" fmla="*/ 499594 w 818200"/>
                <a:gd name="connsiteY2" fmla="*/ 248780 h 718919"/>
                <a:gd name="connsiteX3" fmla="*/ 556457 w 818200"/>
                <a:gd name="connsiteY3" fmla="*/ 480819 h 718919"/>
                <a:gd name="connsiteX4" fmla="*/ 818200 w 818200"/>
                <a:gd name="connsiteY4" fmla="*/ 718919 h 718919"/>
                <a:gd name="connsiteX0" fmla="*/ 0 w 818200"/>
                <a:gd name="connsiteY0" fmla="*/ 0 h 718919"/>
                <a:gd name="connsiteX1" fmla="*/ 423981 w 818200"/>
                <a:gd name="connsiteY1" fmla="*/ 69844 h 718919"/>
                <a:gd name="connsiteX2" fmla="*/ 499594 w 818200"/>
                <a:gd name="connsiteY2" fmla="*/ 248780 h 718919"/>
                <a:gd name="connsiteX3" fmla="*/ 556457 w 818200"/>
                <a:gd name="connsiteY3" fmla="*/ 480819 h 718919"/>
                <a:gd name="connsiteX4" fmla="*/ 818200 w 818200"/>
                <a:gd name="connsiteY4" fmla="*/ 718919 h 718919"/>
                <a:gd name="connsiteX0" fmla="*/ 0 w 984593"/>
                <a:gd name="connsiteY0" fmla="*/ 0 h 1112555"/>
                <a:gd name="connsiteX1" fmla="*/ 423981 w 984593"/>
                <a:gd name="connsiteY1" fmla="*/ 69844 h 1112555"/>
                <a:gd name="connsiteX2" fmla="*/ 499594 w 984593"/>
                <a:gd name="connsiteY2" fmla="*/ 248780 h 1112555"/>
                <a:gd name="connsiteX3" fmla="*/ 556457 w 984593"/>
                <a:gd name="connsiteY3" fmla="*/ 480819 h 1112555"/>
                <a:gd name="connsiteX4" fmla="*/ 984593 w 984593"/>
                <a:gd name="connsiteY4" fmla="*/ 1112555 h 1112555"/>
                <a:gd name="connsiteX0" fmla="*/ 0 w 984593"/>
                <a:gd name="connsiteY0" fmla="*/ 0 h 1112555"/>
                <a:gd name="connsiteX1" fmla="*/ 423981 w 984593"/>
                <a:gd name="connsiteY1" fmla="*/ 69844 h 1112555"/>
                <a:gd name="connsiteX2" fmla="*/ 499594 w 984593"/>
                <a:gd name="connsiteY2" fmla="*/ 248780 h 1112555"/>
                <a:gd name="connsiteX3" fmla="*/ 556457 w 984593"/>
                <a:gd name="connsiteY3" fmla="*/ 480819 h 1112555"/>
                <a:gd name="connsiteX4" fmla="*/ 984593 w 984593"/>
                <a:gd name="connsiteY4" fmla="*/ 1112555 h 1112555"/>
                <a:gd name="connsiteX0" fmla="*/ 0 w 984593"/>
                <a:gd name="connsiteY0" fmla="*/ 0 h 1112555"/>
                <a:gd name="connsiteX1" fmla="*/ 423981 w 984593"/>
                <a:gd name="connsiteY1" fmla="*/ 69844 h 1112555"/>
                <a:gd name="connsiteX2" fmla="*/ 499594 w 984593"/>
                <a:gd name="connsiteY2" fmla="*/ 248780 h 1112555"/>
                <a:gd name="connsiteX3" fmla="*/ 605758 w 984593"/>
                <a:gd name="connsiteY3" fmla="*/ 539249 h 1112555"/>
                <a:gd name="connsiteX4" fmla="*/ 984593 w 984593"/>
                <a:gd name="connsiteY4" fmla="*/ 1112555 h 1112555"/>
                <a:gd name="connsiteX0" fmla="*/ 0 w 984593"/>
                <a:gd name="connsiteY0" fmla="*/ 0 h 1112555"/>
                <a:gd name="connsiteX1" fmla="*/ 423981 w 984593"/>
                <a:gd name="connsiteY1" fmla="*/ 69844 h 1112555"/>
                <a:gd name="connsiteX2" fmla="*/ 499594 w 984593"/>
                <a:gd name="connsiteY2" fmla="*/ 248780 h 1112555"/>
                <a:gd name="connsiteX3" fmla="*/ 605758 w 984593"/>
                <a:gd name="connsiteY3" fmla="*/ 539249 h 1112555"/>
                <a:gd name="connsiteX4" fmla="*/ 984593 w 984593"/>
                <a:gd name="connsiteY4" fmla="*/ 1112555 h 1112555"/>
                <a:gd name="connsiteX0" fmla="*/ 0 w 984593"/>
                <a:gd name="connsiteY0" fmla="*/ 0 h 1112555"/>
                <a:gd name="connsiteX1" fmla="*/ 423981 w 984593"/>
                <a:gd name="connsiteY1" fmla="*/ 69844 h 1112555"/>
                <a:gd name="connsiteX2" fmla="*/ 527326 w 984593"/>
                <a:gd name="connsiteY2" fmla="*/ 384092 h 1112555"/>
                <a:gd name="connsiteX3" fmla="*/ 605758 w 984593"/>
                <a:gd name="connsiteY3" fmla="*/ 539249 h 1112555"/>
                <a:gd name="connsiteX4" fmla="*/ 984593 w 984593"/>
                <a:gd name="connsiteY4" fmla="*/ 1112555 h 1112555"/>
                <a:gd name="connsiteX0" fmla="*/ 0 w 984593"/>
                <a:gd name="connsiteY0" fmla="*/ 0 h 1112555"/>
                <a:gd name="connsiteX1" fmla="*/ 423981 w 984593"/>
                <a:gd name="connsiteY1" fmla="*/ 69844 h 1112555"/>
                <a:gd name="connsiteX2" fmla="*/ 527326 w 984593"/>
                <a:gd name="connsiteY2" fmla="*/ 384092 h 1112555"/>
                <a:gd name="connsiteX3" fmla="*/ 605758 w 984593"/>
                <a:gd name="connsiteY3" fmla="*/ 539249 h 1112555"/>
                <a:gd name="connsiteX4" fmla="*/ 984593 w 984593"/>
                <a:gd name="connsiteY4" fmla="*/ 1112555 h 1112555"/>
                <a:gd name="connsiteX0" fmla="*/ 0 w 984593"/>
                <a:gd name="connsiteY0" fmla="*/ 0 h 1112555"/>
                <a:gd name="connsiteX1" fmla="*/ 423981 w 984593"/>
                <a:gd name="connsiteY1" fmla="*/ 69844 h 1112555"/>
                <a:gd name="connsiteX2" fmla="*/ 527326 w 984593"/>
                <a:gd name="connsiteY2" fmla="*/ 384092 h 1112555"/>
                <a:gd name="connsiteX3" fmla="*/ 605758 w 984593"/>
                <a:gd name="connsiteY3" fmla="*/ 539249 h 1112555"/>
                <a:gd name="connsiteX4" fmla="*/ 984593 w 984593"/>
                <a:gd name="connsiteY4" fmla="*/ 1112555 h 1112555"/>
                <a:gd name="connsiteX0" fmla="*/ 0 w 984593"/>
                <a:gd name="connsiteY0" fmla="*/ 0 h 1112555"/>
                <a:gd name="connsiteX1" fmla="*/ 467120 w 984593"/>
                <a:gd name="connsiteY1" fmla="*/ 106747 h 1112555"/>
                <a:gd name="connsiteX2" fmla="*/ 527326 w 984593"/>
                <a:gd name="connsiteY2" fmla="*/ 384092 h 1112555"/>
                <a:gd name="connsiteX3" fmla="*/ 605758 w 984593"/>
                <a:gd name="connsiteY3" fmla="*/ 539249 h 1112555"/>
                <a:gd name="connsiteX4" fmla="*/ 984593 w 984593"/>
                <a:gd name="connsiteY4" fmla="*/ 1112555 h 1112555"/>
                <a:gd name="connsiteX0" fmla="*/ 0 w 984593"/>
                <a:gd name="connsiteY0" fmla="*/ 0 h 1112555"/>
                <a:gd name="connsiteX1" fmla="*/ 467120 w 984593"/>
                <a:gd name="connsiteY1" fmla="*/ 106747 h 1112555"/>
                <a:gd name="connsiteX2" fmla="*/ 508838 w 984593"/>
                <a:gd name="connsiteY2" fmla="*/ 356414 h 1112555"/>
                <a:gd name="connsiteX3" fmla="*/ 605758 w 984593"/>
                <a:gd name="connsiteY3" fmla="*/ 539249 h 1112555"/>
                <a:gd name="connsiteX4" fmla="*/ 984593 w 984593"/>
                <a:gd name="connsiteY4" fmla="*/ 1112555 h 1112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4593" h="1112555">
                  <a:moveTo>
                    <a:pt x="0" y="0"/>
                  </a:moveTo>
                  <a:cubicBezTo>
                    <a:pt x="180092" y="96132"/>
                    <a:pt x="382314" y="47345"/>
                    <a:pt x="467120" y="106747"/>
                  </a:cubicBezTo>
                  <a:cubicBezTo>
                    <a:pt x="551926" y="166149"/>
                    <a:pt x="485732" y="284330"/>
                    <a:pt x="508838" y="356414"/>
                  </a:cubicBezTo>
                  <a:cubicBezTo>
                    <a:pt x="531944" y="428498"/>
                    <a:pt x="529547" y="481394"/>
                    <a:pt x="605758" y="539249"/>
                  </a:cubicBezTo>
                  <a:cubicBezTo>
                    <a:pt x="641912" y="612480"/>
                    <a:pt x="940720" y="697717"/>
                    <a:pt x="984593" y="1112555"/>
                  </a:cubicBezTo>
                </a:path>
              </a:pathLst>
            </a:custGeom>
            <a:noFill/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8111905" y="5960548"/>
            <a:ext cx="1032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FF0000"/>
                </a:solidFill>
              </a:rPr>
              <a:t>DRAFT </a:t>
            </a:r>
            <a:endParaRPr lang="en-US" sz="2000" i="1" dirty="0">
              <a:solidFill>
                <a:srgbClr val="FF0000"/>
              </a:solidFill>
            </a:endParaRPr>
          </a:p>
        </p:txBody>
      </p:sp>
      <p:sp>
        <p:nvSpPr>
          <p:cNvPr id="11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78377" y="6446837"/>
            <a:ext cx="485300" cy="365125"/>
          </a:xfrm>
        </p:spPr>
        <p:txBody>
          <a:bodyPr/>
          <a:lstStyle/>
          <a:p>
            <a:fld id="{608C3F02-CB3E-4BE9-B0C5-CDCDB4F5EFF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68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0899" y="1146758"/>
            <a:ext cx="2688276" cy="1996771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26652" y="567711"/>
            <a:ext cx="7886700" cy="629940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Adjacent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063" y="5966281"/>
            <a:ext cx="2812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Casual Strollers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37179" y="5966281"/>
            <a:ext cx="2812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 Event 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42957" y="3125200"/>
            <a:ext cx="2812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Transit User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6270" y="3104431"/>
            <a:ext cx="2812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Neighborhood Families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bject 4"/>
          <p:cNvSpPr/>
          <p:nvPr/>
        </p:nvSpPr>
        <p:spPr>
          <a:xfrm>
            <a:off x="183645" y="1109932"/>
            <a:ext cx="2765896" cy="2033739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02248" y="3143529"/>
            <a:ext cx="196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Bicyclists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94686" y="5949435"/>
            <a:ext cx="2812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Weekend Warrior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bject 4"/>
          <p:cNvSpPr/>
          <p:nvPr/>
        </p:nvSpPr>
        <p:spPr>
          <a:xfrm>
            <a:off x="3208386" y="1146758"/>
            <a:ext cx="2715841" cy="1996943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5" name="object 4"/>
          <p:cNvSpPr/>
          <p:nvPr/>
        </p:nvSpPr>
        <p:spPr>
          <a:xfrm>
            <a:off x="3185164" y="3864041"/>
            <a:ext cx="2739063" cy="2014015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bject 8"/>
          <p:cNvSpPr/>
          <p:nvPr/>
        </p:nvSpPr>
        <p:spPr>
          <a:xfrm>
            <a:off x="6184233" y="3894268"/>
            <a:ext cx="2770355" cy="2037251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185164" y="690055"/>
            <a:ext cx="10262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Distinct</a:t>
            </a:r>
            <a:endParaRPr lang="en-US" sz="2000" dirty="0">
              <a:solidFill>
                <a:prstClr val="black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3082077" y="882681"/>
            <a:ext cx="0" cy="5351864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652" y="3864040"/>
            <a:ext cx="2830557" cy="201401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C3F02-CB3E-4BE9-B0C5-CDCDB4F5EF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29924" y="6456550"/>
            <a:ext cx="11851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FF0000"/>
                </a:solidFill>
                <a:cs typeface="Arial" panose="020B0604020202020204" pitchFamily="34" charset="0"/>
              </a:rPr>
              <a:t>DRAFT </a:t>
            </a:r>
            <a:endParaRPr lang="en-US" sz="2000" i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26652" y="25353"/>
            <a:ext cx="7886700" cy="6299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User Experience</a:t>
            </a:r>
            <a:endParaRPr lang="en-US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78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4"/>
          <p:cNvSpPr/>
          <p:nvPr/>
        </p:nvSpPr>
        <p:spPr>
          <a:xfrm>
            <a:off x="480227" y="1323427"/>
            <a:ext cx="8229600" cy="4866132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9512" y="177360"/>
            <a:ext cx="788670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>
                <a:latin typeface="Arial Black" panose="020B0A04020102020204" pitchFamily="34" charset="0"/>
              </a:rPr>
              <a:t>User</a:t>
            </a:r>
            <a:r>
              <a:rPr spc="-95" dirty="0">
                <a:latin typeface="Arial Black" panose="020B0A04020102020204" pitchFamily="34" charset="0"/>
              </a:rPr>
              <a:t> </a:t>
            </a:r>
            <a:r>
              <a:rPr dirty="0" smtClean="0">
                <a:latin typeface="Arial Black" panose="020B0A04020102020204" pitchFamily="34" charset="0"/>
              </a:rPr>
              <a:t>Experience</a:t>
            </a:r>
            <a:endParaRPr dirty="0">
              <a:latin typeface="Arial Black" panose="020B0A040201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C3F02-CB3E-4BE9-B0C5-CDCDB4F5EF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0" name="Rectangle 179"/>
          <p:cNvSpPr/>
          <p:nvPr/>
        </p:nvSpPr>
        <p:spPr>
          <a:xfrm>
            <a:off x="3646955" y="4377788"/>
            <a:ext cx="4496919" cy="2480212"/>
          </a:xfrm>
          <a:prstGeom prst="rect">
            <a:avLst/>
          </a:prstGeom>
          <a:solidFill>
            <a:schemeClr val="bg1"/>
          </a:solidFill>
          <a:ln>
            <a:solidFill>
              <a:srgbClr val="5F5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object 5"/>
          <p:cNvSpPr/>
          <p:nvPr/>
        </p:nvSpPr>
        <p:spPr>
          <a:xfrm>
            <a:off x="3749102" y="6388538"/>
            <a:ext cx="264795" cy="274320"/>
          </a:xfrm>
          <a:custGeom>
            <a:avLst/>
            <a:gdLst/>
            <a:ahLst/>
            <a:cxnLst/>
            <a:rect l="l" t="t" r="r" b="b"/>
            <a:pathLst>
              <a:path w="264794" h="274320">
                <a:moveTo>
                  <a:pt x="236575" y="0"/>
                </a:moveTo>
                <a:lnTo>
                  <a:pt x="28079" y="0"/>
                </a:lnTo>
                <a:lnTo>
                  <a:pt x="17177" y="2215"/>
                </a:lnTo>
                <a:lnTo>
                  <a:pt x="8248" y="8250"/>
                </a:lnTo>
                <a:lnTo>
                  <a:pt x="2215" y="17182"/>
                </a:lnTo>
                <a:lnTo>
                  <a:pt x="0" y="28092"/>
                </a:lnTo>
                <a:lnTo>
                  <a:pt x="0" y="246227"/>
                </a:lnTo>
                <a:lnTo>
                  <a:pt x="2215" y="257137"/>
                </a:lnTo>
                <a:lnTo>
                  <a:pt x="8248" y="266069"/>
                </a:lnTo>
                <a:lnTo>
                  <a:pt x="17177" y="272104"/>
                </a:lnTo>
                <a:lnTo>
                  <a:pt x="28079" y="274320"/>
                </a:lnTo>
                <a:lnTo>
                  <a:pt x="236575" y="274320"/>
                </a:lnTo>
                <a:lnTo>
                  <a:pt x="247480" y="272104"/>
                </a:lnTo>
                <a:lnTo>
                  <a:pt x="256413" y="266069"/>
                </a:lnTo>
                <a:lnTo>
                  <a:pt x="262450" y="257137"/>
                </a:lnTo>
                <a:lnTo>
                  <a:pt x="264668" y="246227"/>
                </a:lnTo>
                <a:lnTo>
                  <a:pt x="264668" y="28092"/>
                </a:lnTo>
                <a:lnTo>
                  <a:pt x="262450" y="17182"/>
                </a:lnTo>
                <a:lnTo>
                  <a:pt x="256413" y="8250"/>
                </a:lnTo>
                <a:lnTo>
                  <a:pt x="247480" y="2215"/>
                </a:lnTo>
                <a:lnTo>
                  <a:pt x="2365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" name="object 6"/>
          <p:cNvSpPr/>
          <p:nvPr/>
        </p:nvSpPr>
        <p:spPr>
          <a:xfrm>
            <a:off x="3749102" y="6388538"/>
            <a:ext cx="264795" cy="274320"/>
          </a:xfrm>
          <a:custGeom>
            <a:avLst/>
            <a:gdLst/>
            <a:ahLst/>
            <a:cxnLst/>
            <a:rect l="l" t="t" r="r" b="b"/>
            <a:pathLst>
              <a:path w="264794" h="274320">
                <a:moveTo>
                  <a:pt x="236575" y="274320"/>
                </a:moveTo>
                <a:lnTo>
                  <a:pt x="28079" y="274320"/>
                </a:lnTo>
                <a:lnTo>
                  <a:pt x="17177" y="272104"/>
                </a:lnTo>
                <a:lnTo>
                  <a:pt x="8248" y="266069"/>
                </a:lnTo>
                <a:lnTo>
                  <a:pt x="2215" y="257137"/>
                </a:lnTo>
                <a:lnTo>
                  <a:pt x="0" y="246227"/>
                </a:lnTo>
                <a:lnTo>
                  <a:pt x="0" y="28092"/>
                </a:lnTo>
                <a:lnTo>
                  <a:pt x="2215" y="17182"/>
                </a:lnTo>
                <a:lnTo>
                  <a:pt x="8248" y="8250"/>
                </a:lnTo>
                <a:lnTo>
                  <a:pt x="17177" y="2215"/>
                </a:lnTo>
                <a:lnTo>
                  <a:pt x="28079" y="0"/>
                </a:lnTo>
                <a:lnTo>
                  <a:pt x="236575" y="0"/>
                </a:lnTo>
                <a:lnTo>
                  <a:pt x="247480" y="2215"/>
                </a:lnTo>
                <a:lnTo>
                  <a:pt x="256413" y="8250"/>
                </a:lnTo>
                <a:lnTo>
                  <a:pt x="262450" y="17182"/>
                </a:lnTo>
                <a:lnTo>
                  <a:pt x="264668" y="28092"/>
                </a:lnTo>
                <a:lnTo>
                  <a:pt x="264668" y="246227"/>
                </a:lnTo>
                <a:lnTo>
                  <a:pt x="262450" y="257137"/>
                </a:lnTo>
                <a:lnTo>
                  <a:pt x="256413" y="266069"/>
                </a:lnTo>
                <a:lnTo>
                  <a:pt x="247480" y="272104"/>
                </a:lnTo>
                <a:lnTo>
                  <a:pt x="236575" y="274320"/>
                </a:lnTo>
                <a:close/>
              </a:path>
            </a:pathLst>
          </a:custGeom>
          <a:ln w="16510">
            <a:solidFill>
              <a:srgbClr val="231E2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" name="object 7"/>
          <p:cNvSpPr/>
          <p:nvPr/>
        </p:nvSpPr>
        <p:spPr>
          <a:xfrm>
            <a:off x="3865600" y="6422364"/>
            <a:ext cx="25400" cy="40005"/>
          </a:xfrm>
          <a:custGeom>
            <a:avLst/>
            <a:gdLst/>
            <a:ahLst/>
            <a:cxnLst/>
            <a:rect l="l" t="t" r="r" b="b"/>
            <a:pathLst>
              <a:path w="25400" h="40004">
                <a:moveTo>
                  <a:pt x="25349" y="19875"/>
                </a:moveTo>
                <a:lnTo>
                  <a:pt x="25349" y="30848"/>
                </a:lnTo>
                <a:lnTo>
                  <a:pt x="19672" y="39750"/>
                </a:lnTo>
                <a:lnTo>
                  <a:pt x="12674" y="39750"/>
                </a:lnTo>
                <a:lnTo>
                  <a:pt x="5676" y="39750"/>
                </a:lnTo>
                <a:lnTo>
                  <a:pt x="0" y="30848"/>
                </a:lnTo>
                <a:lnTo>
                  <a:pt x="0" y="19875"/>
                </a:lnTo>
                <a:lnTo>
                  <a:pt x="0" y="8902"/>
                </a:lnTo>
                <a:lnTo>
                  <a:pt x="5676" y="0"/>
                </a:lnTo>
                <a:lnTo>
                  <a:pt x="12674" y="0"/>
                </a:lnTo>
                <a:lnTo>
                  <a:pt x="19672" y="0"/>
                </a:lnTo>
                <a:lnTo>
                  <a:pt x="25349" y="8902"/>
                </a:lnTo>
                <a:lnTo>
                  <a:pt x="25349" y="19875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" name="object 8"/>
          <p:cNvSpPr/>
          <p:nvPr/>
        </p:nvSpPr>
        <p:spPr>
          <a:xfrm>
            <a:off x="3773828" y="6503338"/>
            <a:ext cx="90170" cy="16510"/>
          </a:xfrm>
          <a:custGeom>
            <a:avLst/>
            <a:gdLst/>
            <a:ahLst/>
            <a:cxnLst/>
            <a:rect l="l" t="t" r="r" b="b"/>
            <a:pathLst>
              <a:path w="90170" h="16510">
                <a:moveTo>
                  <a:pt x="89547" y="0"/>
                </a:moveTo>
                <a:lnTo>
                  <a:pt x="66120" y="1593"/>
                </a:lnTo>
                <a:lnTo>
                  <a:pt x="36815" y="6481"/>
                </a:lnTo>
                <a:lnTo>
                  <a:pt x="11489" y="12110"/>
                </a:lnTo>
                <a:lnTo>
                  <a:pt x="0" y="15925"/>
                </a:lnTo>
              </a:path>
            </a:pathLst>
          </a:custGeom>
          <a:ln w="12700">
            <a:solidFill>
              <a:srgbClr val="231E2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" name="object 9"/>
          <p:cNvSpPr/>
          <p:nvPr/>
        </p:nvSpPr>
        <p:spPr>
          <a:xfrm>
            <a:off x="3900790" y="6496417"/>
            <a:ext cx="80645" cy="12700"/>
          </a:xfrm>
          <a:custGeom>
            <a:avLst/>
            <a:gdLst/>
            <a:ahLst/>
            <a:cxnLst/>
            <a:rect l="l" t="t" r="r" b="b"/>
            <a:pathLst>
              <a:path w="80644" h="12700">
                <a:moveTo>
                  <a:pt x="0" y="0"/>
                </a:moveTo>
                <a:lnTo>
                  <a:pt x="16094" y="1877"/>
                </a:lnTo>
                <a:lnTo>
                  <a:pt x="40724" y="5078"/>
                </a:lnTo>
                <a:lnTo>
                  <a:pt x="65127" y="8838"/>
                </a:lnTo>
                <a:lnTo>
                  <a:pt x="80543" y="12395"/>
                </a:lnTo>
              </a:path>
            </a:pathLst>
          </a:custGeom>
          <a:ln w="12700">
            <a:solidFill>
              <a:srgbClr val="231E2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" name="object 10"/>
          <p:cNvSpPr/>
          <p:nvPr/>
        </p:nvSpPr>
        <p:spPr>
          <a:xfrm>
            <a:off x="3892827" y="6558177"/>
            <a:ext cx="79375" cy="74930"/>
          </a:xfrm>
          <a:custGeom>
            <a:avLst/>
            <a:gdLst/>
            <a:ahLst/>
            <a:cxnLst/>
            <a:rect l="l" t="t" r="r" b="b"/>
            <a:pathLst>
              <a:path w="79375" h="74929">
                <a:moveTo>
                  <a:pt x="0" y="0"/>
                </a:moveTo>
                <a:lnTo>
                  <a:pt x="23058" y="3240"/>
                </a:lnTo>
                <a:lnTo>
                  <a:pt x="49145" y="14835"/>
                </a:lnTo>
                <a:lnTo>
                  <a:pt x="70494" y="37595"/>
                </a:lnTo>
                <a:lnTo>
                  <a:pt x="79336" y="74333"/>
                </a:lnTo>
              </a:path>
            </a:pathLst>
          </a:custGeom>
          <a:ln w="12700">
            <a:solidFill>
              <a:srgbClr val="231E2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" name="object 11"/>
          <p:cNvSpPr/>
          <p:nvPr/>
        </p:nvSpPr>
        <p:spPr>
          <a:xfrm>
            <a:off x="3797095" y="6555180"/>
            <a:ext cx="60960" cy="76200"/>
          </a:xfrm>
          <a:custGeom>
            <a:avLst/>
            <a:gdLst/>
            <a:ahLst/>
            <a:cxnLst/>
            <a:rect l="l" t="t" r="r" b="b"/>
            <a:pathLst>
              <a:path w="60959" h="76200">
                <a:moveTo>
                  <a:pt x="60693" y="0"/>
                </a:moveTo>
                <a:lnTo>
                  <a:pt x="0" y="75666"/>
                </a:lnTo>
              </a:path>
            </a:pathLst>
          </a:custGeom>
          <a:ln w="12700">
            <a:solidFill>
              <a:srgbClr val="231E2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4" name="object 12"/>
          <p:cNvSpPr/>
          <p:nvPr/>
        </p:nvSpPr>
        <p:spPr>
          <a:xfrm>
            <a:off x="4110457" y="6380284"/>
            <a:ext cx="1226185" cy="290830"/>
          </a:xfrm>
          <a:custGeom>
            <a:avLst/>
            <a:gdLst/>
            <a:ahLst/>
            <a:cxnLst/>
            <a:rect l="l" t="t" r="r" b="b"/>
            <a:pathLst>
              <a:path w="1226185" h="290829">
                <a:moveTo>
                  <a:pt x="0" y="290829"/>
                </a:moveTo>
                <a:lnTo>
                  <a:pt x="1226045" y="290829"/>
                </a:lnTo>
                <a:lnTo>
                  <a:pt x="1226045" y="0"/>
                </a:lnTo>
                <a:lnTo>
                  <a:pt x="0" y="0"/>
                </a:lnTo>
                <a:lnTo>
                  <a:pt x="0" y="2908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5" name="object 13"/>
          <p:cNvSpPr/>
          <p:nvPr/>
        </p:nvSpPr>
        <p:spPr>
          <a:xfrm>
            <a:off x="3747189" y="4854221"/>
            <a:ext cx="275590" cy="274320"/>
          </a:xfrm>
          <a:custGeom>
            <a:avLst/>
            <a:gdLst/>
            <a:ahLst/>
            <a:cxnLst/>
            <a:rect l="l" t="t" r="r" b="b"/>
            <a:pathLst>
              <a:path w="275590" h="274319">
                <a:moveTo>
                  <a:pt x="229920" y="0"/>
                </a:moveTo>
                <a:lnTo>
                  <a:pt x="45656" y="0"/>
                </a:lnTo>
                <a:lnTo>
                  <a:pt x="27930" y="3601"/>
                </a:lnTo>
                <a:lnTo>
                  <a:pt x="13412" y="13406"/>
                </a:lnTo>
                <a:lnTo>
                  <a:pt x="3603" y="27919"/>
                </a:lnTo>
                <a:lnTo>
                  <a:pt x="0" y="45643"/>
                </a:lnTo>
                <a:lnTo>
                  <a:pt x="0" y="228676"/>
                </a:lnTo>
                <a:lnTo>
                  <a:pt x="3603" y="246395"/>
                </a:lnTo>
                <a:lnTo>
                  <a:pt x="13412" y="260908"/>
                </a:lnTo>
                <a:lnTo>
                  <a:pt x="27930" y="270717"/>
                </a:lnTo>
                <a:lnTo>
                  <a:pt x="45656" y="274320"/>
                </a:lnTo>
                <a:lnTo>
                  <a:pt x="229920" y="274320"/>
                </a:lnTo>
                <a:lnTo>
                  <a:pt x="247645" y="270717"/>
                </a:lnTo>
                <a:lnTo>
                  <a:pt x="262158" y="260908"/>
                </a:lnTo>
                <a:lnTo>
                  <a:pt x="271963" y="246395"/>
                </a:lnTo>
                <a:lnTo>
                  <a:pt x="275564" y="228676"/>
                </a:lnTo>
                <a:lnTo>
                  <a:pt x="275564" y="45643"/>
                </a:lnTo>
                <a:lnTo>
                  <a:pt x="271963" y="27919"/>
                </a:lnTo>
                <a:lnTo>
                  <a:pt x="262158" y="13406"/>
                </a:lnTo>
                <a:lnTo>
                  <a:pt x="247645" y="3601"/>
                </a:lnTo>
                <a:lnTo>
                  <a:pt x="2299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6" name="object 14"/>
          <p:cNvSpPr/>
          <p:nvPr/>
        </p:nvSpPr>
        <p:spPr>
          <a:xfrm>
            <a:off x="3747189" y="4854221"/>
            <a:ext cx="275590" cy="274320"/>
          </a:xfrm>
          <a:custGeom>
            <a:avLst/>
            <a:gdLst/>
            <a:ahLst/>
            <a:cxnLst/>
            <a:rect l="l" t="t" r="r" b="b"/>
            <a:pathLst>
              <a:path w="275590" h="274319">
                <a:moveTo>
                  <a:pt x="229920" y="274320"/>
                </a:moveTo>
                <a:lnTo>
                  <a:pt x="45656" y="274320"/>
                </a:lnTo>
                <a:lnTo>
                  <a:pt x="27930" y="270717"/>
                </a:lnTo>
                <a:lnTo>
                  <a:pt x="13412" y="260908"/>
                </a:lnTo>
                <a:lnTo>
                  <a:pt x="3603" y="246395"/>
                </a:lnTo>
                <a:lnTo>
                  <a:pt x="0" y="228676"/>
                </a:lnTo>
                <a:lnTo>
                  <a:pt x="0" y="45643"/>
                </a:lnTo>
                <a:lnTo>
                  <a:pt x="3603" y="27919"/>
                </a:lnTo>
                <a:lnTo>
                  <a:pt x="13412" y="13406"/>
                </a:lnTo>
                <a:lnTo>
                  <a:pt x="27930" y="3601"/>
                </a:lnTo>
                <a:lnTo>
                  <a:pt x="45656" y="0"/>
                </a:lnTo>
                <a:lnTo>
                  <a:pt x="229920" y="0"/>
                </a:lnTo>
                <a:lnTo>
                  <a:pt x="247645" y="3601"/>
                </a:lnTo>
                <a:lnTo>
                  <a:pt x="262158" y="13406"/>
                </a:lnTo>
                <a:lnTo>
                  <a:pt x="271963" y="27919"/>
                </a:lnTo>
                <a:lnTo>
                  <a:pt x="275564" y="45643"/>
                </a:lnTo>
                <a:lnTo>
                  <a:pt x="275564" y="228676"/>
                </a:lnTo>
                <a:lnTo>
                  <a:pt x="271963" y="246395"/>
                </a:lnTo>
                <a:lnTo>
                  <a:pt x="262158" y="260908"/>
                </a:lnTo>
                <a:lnTo>
                  <a:pt x="247645" y="270717"/>
                </a:lnTo>
                <a:lnTo>
                  <a:pt x="229920" y="274320"/>
                </a:lnTo>
                <a:close/>
              </a:path>
            </a:pathLst>
          </a:custGeom>
          <a:ln w="12700">
            <a:solidFill>
              <a:srgbClr val="231E2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7" name="object 15"/>
          <p:cNvSpPr/>
          <p:nvPr/>
        </p:nvSpPr>
        <p:spPr>
          <a:xfrm>
            <a:off x="3830131" y="4930559"/>
            <a:ext cx="71755" cy="72390"/>
          </a:xfrm>
          <a:custGeom>
            <a:avLst/>
            <a:gdLst/>
            <a:ahLst/>
            <a:cxnLst/>
            <a:rect l="l" t="t" r="r" b="b"/>
            <a:pathLst>
              <a:path w="71755" h="72389">
                <a:moveTo>
                  <a:pt x="35877" y="0"/>
                </a:moveTo>
                <a:lnTo>
                  <a:pt x="21913" y="2819"/>
                </a:lnTo>
                <a:lnTo>
                  <a:pt x="10509" y="10510"/>
                </a:lnTo>
                <a:lnTo>
                  <a:pt x="2819" y="21918"/>
                </a:lnTo>
                <a:lnTo>
                  <a:pt x="0" y="35890"/>
                </a:lnTo>
                <a:lnTo>
                  <a:pt x="2819" y="49861"/>
                </a:lnTo>
                <a:lnTo>
                  <a:pt x="10509" y="61269"/>
                </a:lnTo>
                <a:lnTo>
                  <a:pt x="21913" y="68960"/>
                </a:lnTo>
                <a:lnTo>
                  <a:pt x="35877" y="71780"/>
                </a:lnTo>
                <a:lnTo>
                  <a:pt x="49848" y="68960"/>
                </a:lnTo>
                <a:lnTo>
                  <a:pt x="61256" y="61269"/>
                </a:lnTo>
                <a:lnTo>
                  <a:pt x="68947" y="49861"/>
                </a:lnTo>
                <a:lnTo>
                  <a:pt x="71767" y="35890"/>
                </a:lnTo>
                <a:lnTo>
                  <a:pt x="68947" y="21918"/>
                </a:lnTo>
                <a:lnTo>
                  <a:pt x="61256" y="10510"/>
                </a:lnTo>
                <a:lnTo>
                  <a:pt x="49848" y="2819"/>
                </a:lnTo>
                <a:lnTo>
                  <a:pt x="3587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8" name="object 16"/>
          <p:cNvSpPr/>
          <p:nvPr/>
        </p:nvSpPr>
        <p:spPr>
          <a:xfrm>
            <a:off x="3896147" y="5011066"/>
            <a:ext cx="63500" cy="93345"/>
          </a:xfrm>
          <a:custGeom>
            <a:avLst/>
            <a:gdLst/>
            <a:ahLst/>
            <a:cxnLst/>
            <a:rect l="l" t="t" r="r" b="b"/>
            <a:pathLst>
              <a:path w="63500" h="93344">
                <a:moveTo>
                  <a:pt x="0" y="0"/>
                </a:moveTo>
                <a:lnTo>
                  <a:pt x="63017" y="93154"/>
                </a:lnTo>
              </a:path>
            </a:pathLst>
          </a:custGeom>
          <a:ln w="12700">
            <a:solidFill>
              <a:srgbClr val="231E2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9" name="object 17"/>
          <p:cNvSpPr/>
          <p:nvPr/>
        </p:nvSpPr>
        <p:spPr>
          <a:xfrm>
            <a:off x="3890445" y="5004031"/>
            <a:ext cx="56515" cy="60325"/>
          </a:xfrm>
          <a:custGeom>
            <a:avLst/>
            <a:gdLst/>
            <a:ahLst/>
            <a:cxnLst/>
            <a:rect l="l" t="t" r="r" b="b"/>
            <a:pathLst>
              <a:path w="56515" h="60325">
                <a:moveTo>
                  <a:pt x="3467" y="0"/>
                </a:moveTo>
                <a:lnTo>
                  <a:pt x="2324" y="101"/>
                </a:lnTo>
                <a:lnTo>
                  <a:pt x="520" y="1320"/>
                </a:lnTo>
                <a:lnTo>
                  <a:pt x="0" y="2349"/>
                </a:lnTo>
                <a:lnTo>
                  <a:pt x="1524" y="57594"/>
                </a:lnTo>
                <a:lnTo>
                  <a:pt x="1727" y="58178"/>
                </a:lnTo>
                <a:lnTo>
                  <a:pt x="2641" y="59524"/>
                </a:lnTo>
                <a:lnTo>
                  <a:pt x="3644" y="60083"/>
                </a:lnTo>
                <a:lnTo>
                  <a:pt x="6527" y="60007"/>
                </a:lnTo>
                <a:lnTo>
                  <a:pt x="7912" y="58546"/>
                </a:lnTo>
                <a:lnTo>
                  <a:pt x="6515" y="8242"/>
                </a:lnTo>
                <a:lnTo>
                  <a:pt x="22492" y="8242"/>
                </a:lnTo>
                <a:lnTo>
                  <a:pt x="3467" y="0"/>
                </a:lnTo>
                <a:close/>
              </a:path>
              <a:path w="56515" h="60325">
                <a:moveTo>
                  <a:pt x="22492" y="8242"/>
                </a:moveTo>
                <a:lnTo>
                  <a:pt x="6515" y="8242"/>
                </a:lnTo>
                <a:lnTo>
                  <a:pt x="52692" y="28244"/>
                </a:lnTo>
                <a:lnTo>
                  <a:pt x="54571" y="27508"/>
                </a:lnTo>
                <a:lnTo>
                  <a:pt x="55956" y="24295"/>
                </a:lnTo>
                <a:lnTo>
                  <a:pt x="55206" y="22415"/>
                </a:lnTo>
                <a:lnTo>
                  <a:pt x="22492" y="8242"/>
                </a:lnTo>
                <a:close/>
              </a:path>
            </a:pathLst>
          </a:custGeom>
          <a:solidFill>
            <a:srgbClr val="231E21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0" name="object 18"/>
          <p:cNvSpPr/>
          <p:nvPr/>
        </p:nvSpPr>
        <p:spPr>
          <a:xfrm>
            <a:off x="3758411" y="4968312"/>
            <a:ext cx="53975" cy="0"/>
          </a:xfrm>
          <a:custGeom>
            <a:avLst/>
            <a:gdLst/>
            <a:ahLst/>
            <a:cxnLst/>
            <a:rect l="l" t="t" r="r" b="b"/>
            <a:pathLst>
              <a:path w="53975">
                <a:moveTo>
                  <a:pt x="53467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231E2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1" name="object 19"/>
          <p:cNvSpPr/>
          <p:nvPr/>
        </p:nvSpPr>
        <p:spPr>
          <a:xfrm>
            <a:off x="3767541" y="4936360"/>
            <a:ext cx="52069" cy="64769"/>
          </a:xfrm>
          <a:custGeom>
            <a:avLst/>
            <a:gdLst/>
            <a:ahLst/>
            <a:cxnLst/>
            <a:rect l="l" t="t" r="r" b="b"/>
            <a:pathLst>
              <a:path w="52070" h="64769">
                <a:moveTo>
                  <a:pt x="4203" y="0"/>
                </a:moveTo>
                <a:lnTo>
                  <a:pt x="2578" y="0"/>
                </a:lnTo>
                <a:lnTo>
                  <a:pt x="1549" y="520"/>
                </a:lnTo>
                <a:lnTo>
                  <a:pt x="0" y="2946"/>
                </a:lnTo>
                <a:lnTo>
                  <a:pt x="431" y="4914"/>
                </a:lnTo>
                <a:lnTo>
                  <a:pt x="42887" y="31953"/>
                </a:lnTo>
                <a:lnTo>
                  <a:pt x="431" y="58991"/>
                </a:lnTo>
                <a:lnTo>
                  <a:pt x="0" y="60959"/>
                </a:lnTo>
                <a:lnTo>
                  <a:pt x="1879" y="63906"/>
                </a:lnTo>
                <a:lnTo>
                  <a:pt x="3860" y="64338"/>
                </a:lnTo>
                <a:lnTo>
                  <a:pt x="51422" y="34048"/>
                </a:lnTo>
                <a:lnTo>
                  <a:pt x="51968" y="33032"/>
                </a:lnTo>
                <a:lnTo>
                  <a:pt x="51968" y="30873"/>
                </a:lnTo>
                <a:lnTo>
                  <a:pt x="51422" y="29857"/>
                </a:lnTo>
                <a:lnTo>
                  <a:pt x="4800" y="165"/>
                </a:lnTo>
                <a:lnTo>
                  <a:pt x="4203" y="0"/>
                </a:lnTo>
                <a:close/>
              </a:path>
            </a:pathLst>
          </a:custGeom>
          <a:solidFill>
            <a:srgbClr val="231E21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2" name="object 20"/>
          <p:cNvSpPr/>
          <p:nvPr/>
        </p:nvSpPr>
        <p:spPr>
          <a:xfrm>
            <a:off x="3784237" y="5005937"/>
            <a:ext cx="42545" cy="33020"/>
          </a:xfrm>
          <a:custGeom>
            <a:avLst/>
            <a:gdLst/>
            <a:ahLst/>
            <a:cxnLst/>
            <a:rect l="l" t="t" r="r" b="b"/>
            <a:pathLst>
              <a:path w="42545" h="33019">
                <a:moveTo>
                  <a:pt x="42100" y="0"/>
                </a:moveTo>
                <a:lnTo>
                  <a:pt x="0" y="32956"/>
                </a:lnTo>
              </a:path>
            </a:pathLst>
          </a:custGeom>
          <a:ln w="12699">
            <a:solidFill>
              <a:srgbClr val="231E2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3" name="object 21"/>
          <p:cNvSpPr/>
          <p:nvPr/>
        </p:nvSpPr>
        <p:spPr>
          <a:xfrm>
            <a:off x="3773273" y="4999920"/>
            <a:ext cx="60325" cy="57785"/>
          </a:xfrm>
          <a:custGeom>
            <a:avLst/>
            <a:gdLst/>
            <a:ahLst/>
            <a:cxnLst/>
            <a:rect l="l" t="t" r="r" b="b"/>
            <a:pathLst>
              <a:path w="60325" h="57785">
                <a:moveTo>
                  <a:pt x="58656" y="6908"/>
                </a:moveTo>
                <a:lnTo>
                  <a:pt x="51917" y="6908"/>
                </a:lnTo>
                <a:lnTo>
                  <a:pt x="35153" y="54368"/>
                </a:lnTo>
                <a:lnTo>
                  <a:pt x="36017" y="56184"/>
                </a:lnTo>
                <a:lnTo>
                  <a:pt x="39331" y="57353"/>
                </a:lnTo>
                <a:lnTo>
                  <a:pt x="41148" y="56464"/>
                </a:lnTo>
                <a:lnTo>
                  <a:pt x="58656" y="6908"/>
                </a:lnTo>
                <a:close/>
              </a:path>
              <a:path w="60325" h="57785">
                <a:moveTo>
                  <a:pt x="57340" y="0"/>
                </a:moveTo>
                <a:lnTo>
                  <a:pt x="2336" y="5359"/>
                </a:lnTo>
                <a:lnTo>
                  <a:pt x="1765" y="5587"/>
                </a:lnTo>
                <a:lnTo>
                  <a:pt x="482" y="6591"/>
                </a:lnTo>
                <a:lnTo>
                  <a:pt x="0" y="7645"/>
                </a:lnTo>
                <a:lnTo>
                  <a:pt x="266" y="10502"/>
                </a:lnTo>
                <a:lnTo>
                  <a:pt x="1828" y="11785"/>
                </a:lnTo>
                <a:lnTo>
                  <a:pt x="51917" y="6908"/>
                </a:lnTo>
                <a:lnTo>
                  <a:pt x="58656" y="6908"/>
                </a:lnTo>
                <a:lnTo>
                  <a:pt x="59931" y="3301"/>
                </a:lnTo>
                <a:lnTo>
                  <a:pt x="59740" y="2158"/>
                </a:lnTo>
                <a:lnTo>
                  <a:pt x="58407" y="457"/>
                </a:lnTo>
                <a:lnTo>
                  <a:pt x="57340" y="0"/>
                </a:lnTo>
                <a:close/>
              </a:path>
            </a:pathLst>
          </a:custGeom>
          <a:solidFill>
            <a:srgbClr val="231E21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4" name="object 22"/>
          <p:cNvSpPr/>
          <p:nvPr/>
        </p:nvSpPr>
        <p:spPr>
          <a:xfrm>
            <a:off x="3904984" y="4881650"/>
            <a:ext cx="67310" cy="52705"/>
          </a:xfrm>
          <a:custGeom>
            <a:avLst/>
            <a:gdLst/>
            <a:ahLst/>
            <a:cxnLst/>
            <a:rect l="l" t="t" r="r" b="b"/>
            <a:pathLst>
              <a:path w="67309" h="52705">
                <a:moveTo>
                  <a:pt x="0" y="52184"/>
                </a:moveTo>
                <a:lnTo>
                  <a:pt x="67271" y="0"/>
                </a:lnTo>
              </a:path>
            </a:pathLst>
          </a:custGeom>
          <a:ln w="12700">
            <a:solidFill>
              <a:srgbClr val="231E2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5" name="object 23"/>
          <p:cNvSpPr/>
          <p:nvPr/>
        </p:nvSpPr>
        <p:spPr>
          <a:xfrm>
            <a:off x="3898099" y="4882566"/>
            <a:ext cx="60325" cy="57785"/>
          </a:xfrm>
          <a:custGeom>
            <a:avLst/>
            <a:gdLst/>
            <a:ahLst/>
            <a:cxnLst/>
            <a:rect l="l" t="t" r="r" b="b"/>
            <a:pathLst>
              <a:path w="60325" h="57785">
                <a:moveTo>
                  <a:pt x="20853" y="0"/>
                </a:moveTo>
                <a:lnTo>
                  <a:pt x="19024" y="876"/>
                </a:lnTo>
                <a:lnTo>
                  <a:pt x="0" y="53949"/>
                </a:lnTo>
                <a:lnTo>
                  <a:pt x="190" y="55092"/>
                </a:lnTo>
                <a:lnTo>
                  <a:pt x="1511" y="56807"/>
                </a:lnTo>
                <a:lnTo>
                  <a:pt x="2578" y="57264"/>
                </a:lnTo>
                <a:lnTo>
                  <a:pt x="57607" y="52158"/>
                </a:lnTo>
                <a:lnTo>
                  <a:pt x="58178" y="51917"/>
                </a:lnTo>
                <a:lnTo>
                  <a:pt x="59461" y="50914"/>
                </a:lnTo>
                <a:lnTo>
                  <a:pt x="59715" y="50380"/>
                </a:lnTo>
                <a:lnTo>
                  <a:pt x="8026" y="50380"/>
                </a:lnTo>
                <a:lnTo>
                  <a:pt x="25006" y="2997"/>
                </a:lnTo>
                <a:lnTo>
                  <a:pt x="24142" y="1168"/>
                </a:lnTo>
                <a:lnTo>
                  <a:pt x="20853" y="0"/>
                </a:lnTo>
                <a:close/>
              </a:path>
              <a:path w="60325" h="57785">
                <a:moveTo>
                  <a:pt x="58140" y="45719"/>
                </a:moveTo>
                <a:lnTo>
                  <a:pt x="8026" y="50380"/>
                </a:lnTo>
                <a:lnTo>
                  <a:pt x="59715" y="50380"/>
                </a:lnTo>
                <a:lnTo>
                  <a:pt x="59956" y="49872"/>
                </a:lnTo>
                <a:lnTo>
                  <a:pt x="59689" y="47015"/>
                </a:lnTo>
                <a:lnTo>
                  <a:pt x="58140" y="45719"/>
                </a:lnTo>
                <a:close/>
              </a:path>
            </a:pathLst>
          </a:custGeom>
          <a:solidFill>
            <a:srgbClr val="231E21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6" name="object 24"/>
          <p:cNvSpPr/>
          <p:nvPr/>
        </p:nvSpPr>
        <p:spPr>
          <a:xfrm>
            <a:off x="4110457" y="4844067"/>
            <a:ext cx="1907539" cy="290830"/>
          </a:xfrm>
          <a:custGeom>
            <a:avLst/>
            <a:gdLst/>
            <a:ahLst/>
            <a:cxnLst/>
            <a:rect l="l" t="t" r="r" b="b"/>
            <a:pathLst>
              <a:path w="1907539" h="290830">
                <a:moveTo>
                  <a:pt x="0" y="290829"/>
                </a:moveTo>
                <a:lnTo>
                  <a:pt x="1907273" y="290829"/>
                </a:lnTo>
                <a:lnTo>
                  <a:pt x="1907273" y="0"/>
                </a:lnTo>
                <a:lnTo>
                  <a:pt x="0" y="0"/>
                </a:lnTo>
                <a:lnTo>
                  <a:pt x="0" y="2908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7" name="object 25"/>
          <p:cNvSpPr txBox="1"/>
          <p:nvPr/>
        </p:nvSpPr>
        <p:spPr>
          <a:xfrm>
            <a:off x="4154902" y="4892552"/>
            <a:ext cx="1821180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Shelter from Sun </a:t>
            </a:r>
            <a:r>
              <a:rPr sz="1200" spc="-5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200" spc="-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"/>
                <a:cs typeface="Arial"/>
              </a:rPr>
              <a:t>Rain</a:t>
            </a:r>
            <a:endParaRPr sz="12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0" name="object 48"/>
          <p:cNvSpPr/>
          <p:nvPr/>
        </p:nvSpPr>
        <p:spPr>
          <a:xfrm>
            <a:off x="4110457" y="5996897"/>
            <a:ext cx="1093470" cy="290830"/>
          </a:xfrm>
          <a:custGeom>
            <a:avLst/>
            <a:gdLst/>
            <a:ahLst/>
            <a:cxnLst/>
            <a:rect l="l" t="t" r="r" b="b"/>
            <a:pathLst>
              <a:path w="1093470" h="290830">
                <a:moveTo>
                  <a:pt x="0" y="290829"/>
                </a:moveTo>
                <a:lnTo>
                  <a:pt x="1093457" y="290829"/>
                </a:lnTo>
                <a:lnTo>
                  <a:pt x="1093457" y="0"/>
                </a:lnTo>
                <a:lnTo>
                  <a:pt x="0" y="0"/>
                </a:lnTo>
                <a:lnTo>
                  <a:pt x="0" y="2908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2" name="object 50"/>
          <p:cNvSpPr txBox="1"/>
          <p:nvPr/>
        </p:nvSpPr>
        <p:spPr>
          <a:xfrm>
            <a:off x="4154902" y="6045394"/>
            <a:ext cx="1101725" cy="577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Bird</a:t>
            </a:r>
            <a:r>
              <a:rPr sz="1200" spc="-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Watching</a:t>
            </a:r>
            <a:endParaRPr sz="12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8415" marR="5080" indent="-6350">
              <a:lnSpc>
                <a:spcPct val="205799"/>
              </a:lnSpc>
              <a:spcBef>
                <a:spcPts val="55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Place to</a:t>
            </a:r>
            <a:r>
              <a:rPr sz="1200" spc="-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 smtClean="0">
                <a:solidFill>
                  <a:srgbClr val="231F20"/>
                </a:solidFill>
                <a:latin typeface="Arial"/>
                <a:cs typeface="Arial"/>
              </a:rPr>
              <a:t>Stretch</a:t>
            </a:r>
            <a:endParaRPr sz="12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3" name="object 51"/>
          <p:cNvSpPr/>
          <p:nvPr/>
        </p:nvSpPr>
        <p:spPr>
          <a:xfrm>
            <a:off x="6197817" y="5230776"/>
            <a:ext cx="284480" cy="274320"/>
          </a:xfrm>
          <a:custGeom>
            <a:avLst/>
            <a:gdLst/>
            <a:ahLst/>
            <a:cxnLst/>
            <a:rect l="l" t="t" r="r" b="b"/>
            <a:pathLst>
              <a:path w="284479" h="274319">
                <a:moveTo>
                  <a:pt x="251079" y="0"/>
                </a:moveTo>
                <a:lnTo>
                  <a:pt x="33159" y="0"/>
                </a:lnTo>
                <a:lnTo>
                  <a:pt x="20284" y="2616"/>
                </a:lnTo>
                <a:lnTo>
                  <a:pt x="9740" y="9740"/>
                </a:lnTo>
                <a:lnTo>
                  <a:pt x="2616" y="20284"/>
                </a:lnTo>
                <a:lnTo>
                  <a:pt x="0" y="33159"/>
                </a:lnTo>
                <a:lnTo>
                  <a:pt x="0" y="241160"/>
                </a:lnTo>
                <a:lnTo>
                  <a:pt x="2616" y="254035"/>
                </a:lnTo>
                <a:lnTo>
                  <a:pt x="9740" y="264579"/>
                </a:lnTo>
                <a:lnTo>
                  <a:pt x="20284" y="271703"/>
                </a:lnTo>
                <a:lnTo>
                  <a:pt x="33159" y="274320"/>
                </a:lnTo>
                <a:lnTo>
                  <a:pt x="251079" y="274320"/>
                </a:lnTo>
                <a:lnTo>
                  <a:pt x="263954" y="271703"/>
                </a:lnTo>
                <a:lnTo>
                  <a:pt x="274497" y="264579"/>
                </a:lnTo>
                <a:lnTo>
                  <a:pt x="281622" y="254035"/>
                </a:lnTo>
                <a:lnTo>
                  <a:pt x="284238" y="241160"/>
                </a:lnTo>
                <a:lnTo>
                  <a:pt x="284238" y="33159"/>
                </a:lnTo>
                <a:lnTo>
                  <a:pt x="281622" y="20284"/>
                </a:lnTo>
                <a:lnTo>
                  <a:pt x="274497" y="9740"/>
                </a:lnTo>
                <a:lnTo>
                  <a:pt x="263954" y="2616"/>
                </a:lnTo>
                <a:lnTo>
                  <a:pt x="2510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object 52"/>
          <p:cNvSpPr/>
          <p:nvPr/>
        </p:nvSpPr>
        <p:spPr>
          <a:xfrm>
            <a:off x="6197817" y="5230776"/>
            <a:ext cx="284480" cy="274320"/>
          </a:xfrm>
          <a:custGeom>
            <a:avLst/>
            <a:gdLst/>
            <a:ahLst/>
            <a:cxnLst/>
            <a:rect l="l" t="t" r="r" b="b"/>
            <a:pathLst>
              <a:path w="284479" h="274319">
                <a:moveTo>
                  <a:pt x="251079" y="274320"/>
                </a:moveTo>
                <a:lnTo>
                  <a:pt x="33159" y="274320"/>
                </a:lnTo>
                <a:lnTo>
                  <a:pt x="20284" y="271703"/>
                </a:lnTo>
                <a:lnTo>
                  <a:pt x="9740" y="264579"/>
                </a:lnTo>
                <a:lnTo>
                  <a:pt x="2616" y="254035"/>
                </a:lnTo>
                <a:lnTo>
                  <a:pt x="0" y="241160"/>
                </a:lnTo>
                <a:lnTo>
                  <a:pt x="0" y="33159"/>
                </a:lnTo>
                <a:lnTo>
                  <a:pt x="2616" y="20284"/>
                </a:lnTo>
                <a:lnTo>
                  <a:pt x="9740" y="9740"/>
                </a:lnTo>
                <a:lnTo>
                  <a:pt x="20284" y="2616"/>
                </a:lnTo>
                <a:lnTo>
                  <a:pt x="33159" y="0"/>
                </a:lnTo>
                <a:lnTo>
                  <a:pt x="251079" y="0"/>
                </a:lnTo>
                <a:lnTo>
                  <a:pt x="263954" y="2616"/>
                </a:lnTo>
                <a:lnTo>
                  <a:pt x="274497" y="9740"/>
                </a:lnTo>
                <a:lnTo>
                  <a:pt x="281622" y="20284"/>
                </a:lnTo>
                <a:lnTo>
                  <a:pt x="284238" y="33159"/>
                </a:lnTo>
                <a:lnTo>
                  <a:pt x="284238" y="241160"/>
                </a:lnTo>
                <a:lnTo>
                  <a:pt x="281622" y="254035"/>
                </a:lnTo>
                <a:lnTo>
                  <a:pt x="274497" y="264579"/>
                </a:lnTo>
                <a:lnTo>
                  <a:pt x="263954" y="271703"/>
                </a:lnTo>
                <a:lnTo>
                  <a:pt x="251079" y="274320"/>
                </a:lnTo>
                <a:close/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object 53"/>
          <p:cNvSpPr/>
          <p:nvPr/>
        </p:nvSpPr>
        <p:spPr>
          <a:xfrm>
            <a:off x="6238053" y="5283728"/>
            <a:ext cx="208279" cy="81280"/>
          </a:xfrm>
          <a:custGeom>
            <a:avLst/>
            <a:gdLst/>
            <a:ahLst/>
            <a:cxnLst/>
            <a:rect l="l" t="t" r="r" b="b"/>
            <a:pathLst>
              <a:path w="208279" h="81280">
                <a:moveTo>
                  <a:pt x="89992" y="38"/>
                </a:moveTo>
                <a:lnTo>
                  <a:pt x="41033" y="67576"/>
                </a:lnTo>
                <a:lnTo>
                  <a:pt x="0" y="67576"/>
                </a:lnTo>
                <a:lnTo>
                  <a:pt x="0" y="81267"/>
                </a:lnTo>
                <a:lnTo>
                  <a:pt x="207949" y="81267"/>
                </a:lnTo>
                <a:lnTo>
                  <a:pt x="207949" y="81013"/>
                </a:lnTo>
                <a:lnTo>
                  <a:pt x="45262" y="81013"/>
                </a:lnTo>
                <a:lnTo>
                  <a:pt x="39738" y="75222"/>
                </a:lnTo>
                <a:lnTo>
                  <a:pt x="46558" y="69113"/>
                </a:lnTo>
                <a:lnTo>
                  <a:pt x="161514" y="69113"/>
                </a:lnTo>
                <a:lnTo>
                  <a:pt x="162496" y="68021"/>
                </a:lnTo>
                <a:lnTo>
                  <a:pt x="207949" y="68021"/>
                </a:lnTo>
                <a:lnTo>
                  <a:pt x="207949" y="67449"/>
                </a:lnTo>
                <a:lnTo>
                  <a:pt x="166763" y="67449"/>
                </a:lnTo>
                <a:lnTo>
                  <a:pt x="166505" y="67094"/>
                </a:lnTo>
                <a:lnTo>
                  <a:pt x="60693" y="67094"/>
                </a:lnTo>
                <a:lnTo>
                  <a:pt x="102006" y="9664"/>
                </a:lnTo>
                <a:lnTo>
                  <a:pt x="89992" y="38"/>
                </a:lnTo>
                <a:close/>
              </a:path>
              <a:path w="208279" h="81280">
                <a:moveTo>
                  <a:pt x="161514" y="69113"/>
                </a:moveTo>
                <a:lnTo>
                  <a:pt x="46558" y="69113"/>
                </a:lnTo>
                <a:lnTo>
                  <a:pt x="51168" y="74193"/>
                </a:lnTo>
                <a:lnTo>
                  <a:pt x="45262" y="81013"/>
                </a:lnTo>
                <a:lnTo>
                  <a:pt x="207949" y="81013"/>
                </a:lnTo>
                <a:lnTo>
                  <a:pt x="207949" y="79667"/>
                </a:lnTo>
                <a:lnTo>
                  <a:pt x="162153" y="79667"/>
                </a:lnTo>
                <a:lnTo>
                  <a:pt x="156527" y="74688"/>
                </a:lnTo>
                <a:lnTo>
                  <a:pt x="161514" y="69113"/>
                </a:lnTo>
                <a:close/>
              </a:path>
              <a:path w="208279" h="81280">
                <a:moveTo>
                  <a:pt x="207949" y="68021"/>
                </a:moveTo>
                <a:lnTo>
                  <a:pt x="162496" y="68021"/>
                </a:lnTo>
                <a:lnTo>
                  <a:pt x="167830" y="73329"/>
                </a:lnTo>
                <a:lnTo>
                  <a:pt x="162153" y="79667"/>
                </a:lnTo>
                <a:lnTo>
                  <a:pt x="207949" y="79667"/>
                </a:lnTo>
                <a:lnTo>
                  <a:pt x="207949" y="68021"/>
                </a:lnTo>
                <a:close/>
              </a:path>
              <a:path w="208279" h="81280">
                <a:moveTo>
                  <a:pt x="117868" y="0"/>
                </a:moveTo>
                <a:lnTo>
                  <a:pt x="105892" y="9664"/>
                </a:lnTo>
                <a:lnTo>
                  <a:pt x="147205" y="67094"/>
                </a:lnTo>
                <a:lnTo>
                  <a:pt x="166505" y="67094"/>
                </a:lnTo>
                <a:lnTo>
                  <a:pt x="11786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object 54"/>
          <p:cNvSpPr/>
          <p:nvPr/>
        </p:nvSpPr>
        <p:spPr>
          <a:xfrm>
            <a:off x="6392619" y="5390641"/>
            <a:ext cx="19685" cy="43815"/>
          </a:xfrm>
          <a:custGeom>
            <a:avLst/>
            <a:gdLst/>
            <a:ahLst/>
            <a:cxnLst/>
            <a:rect l="l" t="t" r="r" b="b"/>
            <a:pathLst>
              <a:path w="19685" h="43814">
                <a:moveTo>
                  <a:pt x="19278" y="0"/>
                </a:moveTo>
                <a:lnTo>
                  <a:pt x="4610" y="0"/>
                </a:lnTo>
                <a:lnTo>
                  <a:pt x="0" y="43814"/>
                </a:lnTo>
                <a:lnTo>
                  <a:pt x="14477" y="43814"/>
                </a:lnTo>
                <a:lnTo>
                  <a:pt x="1927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object 55"/>
          <p:cNvSpPr/>
          <p:nvPr/>
        </p:nvSpPr>
        <p:spPr>
          <a:xfrm>
            <a:off x="6272244" y="5390610"/>
            <a:ext cx="19685" cy="43815"/>
          </a:xfrm>
          <a:custGeom>
            <a:avLst/>
            <a:gdLst/>
            <a:ahLst/>
            <a:cxnLst/>
            <a:rect l="l" t="t" r="r" b="b"/>
            <a:pathLst>
              <a:path w="19685" h="43814">
                <a:moveTo>
                  <a:pt x="14465" y="0"/>
                </a:moveTo>
                <a:lnTo>
                  <a:pt x="0" y="0"/>
                </a:lnTo>
                <a:lnTo>
                  <a:pt x="4737" y="43700"/>
                </a:lnTo>
                <a:lnTo>
                  <a:pt x="19189" y="43700"/>
                </a:lnTo>
                <a:lnTo>
                  <a:pt x="1446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object 56"/>
          <p:cNvSpPr/>
          <p:nvPr/>
        </p:nvSpPr>
        <p:spPr>
          <a:xfrm>
            <a:off x="6335230" y="5412602"/>
            <a:ext cx="13970" cy="0"/>
          </a:xfrm>
          <a:custGeom>
            <a:avLst/>
            <a:gdLst/>
            <a:ahLst/>
            <a:cxnLst/>
            <a:rect l="l" t="t" r="r" b="b"/>
            <a:pathLst>
              <a:path w="13970">
                <a:moveTo>
                  <a:pt x="0" y="0"/>
                </a:moveTo>
                <a:lnTo>
                  <a:pt x="13627" y="0"/>
                </a:lnTo>
              </a:path>
            </a:pathLst>
          </a:custGeom>
          <a:ln w="4359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object 57"/>
          <p:cNvSpPr/>
          <p:nvPr/>
        </p:nvSpPr>
        <p:spPr>
          <a:xfrm>
            <a:off x="6237612" y="5369871"/>
            <a:ext cx="21590" cy="32384"/>
          </a:xfrm>
          <a:custGeom>
            <a:avLst/>
            <a:gdLst/>
            <a:ahLst/>
            <a:cxnLst/>
            <a:rect l="l" t="t" r="r" b="b"/>
            <a:pathLst>
              <a:path w="21589" h="32385">
                <a:moveTo>
                  <a:pt x="16713" y="0"/>
                </a:moveTo>
                <a:lnTo>
                  <a:pt x="0" y="0"/>
                </a:lnTo>
                <a:lnTo>
                  <a:pt x="4610" y="32054"/>
                </a:lnTo>
                <a:lnTo>
                  <a:pt x="21412" y="32054"/>
                </a:lnTo>
                <a:lnTo>
                  <a:pt x="1671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object 58"/>
          <p:cNvSpPr/>
          <p:nvPr/>
        </p:nvSpPr>
        <p:spPr>
          <a:xfrm>
            <a:off x="6425042" y="5369860"/>
            <a:ext cx="21590" cy="32384"/>
          </a:xfrm>
          <a:custGeom>
            <a:avLst/>
            <a:gdLst/>
            <a:ahLst/>
            <a:cxnLst/>
            <a:rect l="l" t="t" r="r" b="b"/>
            <a:pathLst>
              <a:path w="21589" h="32385">
                <a:moveTo>
                  <a:pt x="21348" y="0"/>
                </a:moveTo>
                <a:lnTo>
                  <a:pt x="4546" y="0"/>
                </a:lnTo>
                <a:lnTo>
                  <a:pt x="0" y="32219"/>
                </a:lnTo>
                <a:lnTo>
                  <a:pt x="16725" y="32219"/>
                </a:lnTo>
                <a:lnTo>
                  <a:pt x="2134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object 59"/>
          <p:cNvSpPr/>
          <p:nvPr/>
        </p:nvSpPr>
        <p:spPr>
          <a:xfrm>
            <a:off x="6260744" y="5369955"/>
            <a:ext cx="35560" cy="16510"/>
          </a:xfrm>
          <a:custGeom>
            <a:avLst/>
            <a:gdLst/>
            <a:ahLst/>
            <a:cxnLst/>
            <a:rect l="l" t="t" r="r" b="b"/>
            <a:pathLst>
              <a:path w="35560" h="16510">
                <a:moveTo>
                  <a:pt x="32562" y="0"/>
                </a:moveTo>
                <a:lnTo>
                  <a:pt x="0" y="0"/>
                </a:lnTo>
                <a:lnTo>
                  <a:pt x="2400" y="15938"/>
                </a:lnTo>
                <a:lnTo>
                  <a:pt x="35420" y="15938"/>
                </a:lnTo>
                <a:lnTo>
                  <a:pt x="3256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object 60"/>
          <p:cNvSpPr/>
          <p:nvPr/>
        </p:nvSpPr>
        <p:spPr>
          <a:xfrm>
            <a:off x="6387911" y="5369909"/>
            <a:ext cx="35560" cy="16510"/>
          </a:xfrm>
          <a:custGeom>
            <a:avLst/>
            <a:gdLst/>
            <a:ahLst/>
            <a:cxnLst/>
            <a:rect l="l" t="t" r="r" b="b"/>
            <a:pathLst>
              <a:path w="35560" h="16510">
                <a:moveTo>
                  <a:pt x="35305" y="0"/>
                </a:moveTo>
                <a:lnTo>
                  <a:pt x="2768" y="0"/>
                </a:lnTo>
                <a:lnTo>
                  <a:pt x="0" y="15913"/>
                </a:lnTo>
                <a:lnTo>
                  <a:pt x="33007" y="15913"/>
                </a:lnTo>
                <a:lnTo>
                  <a:pt x="3530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object 61"/>
          <p:cNvSpPr/>
          <p:nvPr/>
        </p:nvSpPr>
        <p:spPr>
          <a:xfrm>
            <a:off x="6302858" y="5385900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722" y="0"/>
                </a:lnTo>
              </a:path>
            </a:pathLst>
          </a:custGeom>
          <a:ln w="3220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object 62"/>
          <p:cNvSpPr/>
          <p:nvPr/>
        </p:nvSpPr>
        <p:spPr>
          <a:xfrm>
            <a:off x="6325985" y="5377797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1940" y="0"/>
                </a:lnTo>
              </a:path>
            </a:pathLst>
          </a:custGeom>
          <a:ln w="1607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object 63"/>
          <p:cNvSpPr/>
          <p:nvPr/>
        </p:nvSpPr>
        <p:spPr>
          <a:xfrm>
            <a:off x="6365419" y="5385995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735" y="0"/>
                </a:lnTo>
              </a:path>
            </a:pathLst>
          </a:custGeom>
          <a:ln w="3221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object 64"/>
          <p:cNvSpPr/>
          <p:nvPr/>
        </p:nvSpPr>
        <p:spPr>
          <a:xfrm>
            <a:off x="6355914" y="5407052"/>
            <a:ext cx="33020" cy="13970"/>
          </a:xfrm>
          <a:custGeom>
            <a:avLst/>
            <a:gdLst/>
            <a:ahLst/>
            <a:cxnLst/>
            <a:rect l="l" t="t" r="r" b="b"/>
            <a:pathLst>
              <a:path w="33020" h="13969">
                <a:moveTo>
                  <a:pt x="32880" y="0"/>
                </a:moveTo>
                <a:lnTo>
                  <a:pt x="0" y="0"/>
                </a:lnTo>
                <a:lnTo>
                  <a:pt x="0" y="13525"/>
                </a:lnTo>
                <a:lnTo>
                  <a:pt x="30022" y="13525"/>
                </a:lnTo>
                <a:lnTo>
                  <a:pt x="3288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object 65"/>
          <p:cNvSpPr/>
          <p:nvPr/>
        </p:nvSpPr>
        <p:spPr>
          <a:xfrm>
            <a:off x="6295198" y="5406896"/>
            <a:ext cx="30480" cy="13970"/>
          </a:xfrm>
          <a:custGeom>
            <a:avLst/>
            <a:gdLst/>
            <a:ahLst/>
            <a:cxnLst/>
            <a:rect l="l" t="t" r="r" b="b"/>
            <a:pathLst>
              <a:path w="30479" h="13969">
                <a:moveTo>
                  <a:pt x="30353" y="0"/>
                </a:moveTo>
                <a:lnTo>
                  <a:pt x="0" y="0"/>
                </a:lnTo>
                <a:lnTo>
                  <a:pt x="2921" y="13652"/>
                </a:lnTo>
                <a:lnTo>
                  <a:pt x="30353" y="13652"/>
                </a:lnTo>
                <a:lnTo>
                  <a:pt x="3035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object 66"/>
          <p:cNvSpPr/>
          <p:nvPr/>
        </p:nvSpPr>
        <p:spPr>
          <a:xfrm>
            <a:off x="6244558" y="5425758"/>
            <a:ext cx="19685" cy="25400"/>
          </a:xfrm>
          <a:custGeom>
            <a:avLst/>
            <a:gdLst/>
            <a:ahLst/>
            <a:cxnLst/>
            <a:rect l="l" t="t" r="r" b="b"/>
            <a:pathLst>
              <a:path w="19685" h="25400">
                <a:moveTo>
                  <a:pt x="16763" y="0"/>
                </a:moveTo>
                <a:lnTo>
                  <a:pt x="0" y="0"/>
                </a:lnTo>
                <a:lnTo>
                  <a:pt x="4686" y="24815"/>
                </a:lnTo>
                <a:lnTo>
                  <a:pt x="19075" y="24815"/>
                </a:lnTo>
                <a:lnTo>
                  <a:pt x="1676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object 67"/>
          <p:cNvSpPr/>
          <p:nvPr/>
        </p:nvSpPr>
        <p:spPr>
          <a:xfrm>
            <a:off x="6420427" y="5425353"/>
            <a:ext cx="19050" cy="25400"/>
          </a:xfrm>
          <a:custGeom>
            <a:avLst/>
            <a:gdLst/>
            <a:ahLst/>
            <a:cxnLst/>
            <a:rect l="l" t="t" r="r" b="b"/>
            <a:pathLst>
              <a:path w="19050" h="25400">
                <a:moveTo>
                  <a:pt x="19037" y="0"/>
                </a:moveTo>
                <a:lnTo>
                  <a:pt x="2273" y="0"/>
                </a:lnTo>
                <a:lnTo>
                  <a:pt x="0" y="25260"/>
                </a:lnTo>
                <a:lnTo>
                  <a:pt x="14389" y="25260"/>
                </a:lnTo>
                <a:lnTo>
                  <a:pt x="1903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object 68"/>
          <p:cNvSpPr/>
          <p:nvPr/>
        </p:nvSpPr>
        <p:spPr>
          <a:xfrm>
            <a:off x="6304672" y="5425449"/>
            <a:ext cx="16510" cy="25400"/>
          </a:xfrm>
          <a:custGeom>
            <a:avLst/>
            <a:gdLst/>
            <a:ahLst/>
            <a:cxnLst/>
            <a:rect l="l" t="t" r="r" b="b"/>
            <a:pathLst>
              <a:path w="16510" h="25400">
                <a:moveTo>
                  <a:pt x="16319" y="0"/>
                </a:moveTo>
                <a:lnTo>
                  <a:pt x="0" y="0"/>
                </a:lnTo>
                <a:lnTo>
                  <a:pt x="2374" y="25184"/>
                </a:lnTo>
                <a:lnTo>
                  <a:pt x="16319" y="25184"/>
                </a:lnTo>
                <a:lnTo>
                  <a:pt x="1631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object 69"/>
          <p:cNvSpPr/>
          <p:nvPr/>
        </p:nvSpPr>
        <p:spPr>
          <a:xfrm>
            <a:off x="6362998" y="5425280"/>
            <a:ext cx="16510" cy="25400"/>
          </a:xfrm>
          <a:custGeom>
            <a:avLst/>
            <a:gdLst/>
            <a:ahLst/>
            <a:cxnLst/>
            <a:rect l="l" t="t" r="r" b="b"/>
            <a:pathLst>
              <a:path w="16510" h="25400">
                <a:moveTo>
                  <a:pt x="16256" y="0"/>
                </a:moveTo>
                <a:lnTo>
                  <a:pt x="0" y="0"/>
                </a:lnTo>
                <a:lnTo>
                  <a:pt x="0" y="25361"/>
                </a:lnTo>
                <a:lnTo>
                  <a:pt x="13995" y="25361"/>
                </a:lnTo>
                <a:lnTo>
                  <a:pt x="1625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object 70"/>
          <p:cNvSpPr/>
          <p:nvPr/>
        </p:nvSpPr>
        <p:spPr>
          <a:xfrm>
            <a:off x="6242226" y="5406882"/>
            <a:ext cx="26670" cy="13970"/>
          </a:xfrm>
          <a:custGeom>
            <a:avLst/>
            <a:gdLst/>
            <a:ahLst/>
            <a:cxnLst/>
            <a:rect l="l" t="t" r="r" b="b"/>
            <a:pathLst>
              <a:path w="26669" h="13969">
                <a:moveTo>
                  <a:pt x="23609" y="0"/>
                </a:moveTo>
                <a:lnTo>
                  <a:pt x="0" y="0"/>
                </a:lnTo>
                <a:lnTo>
                  <a:pt x="2463" y="13728"/>
                </a:lnTo>
                <a:lnTo>
                  <a:pt x="26492" y="13728"/>
                </a:lnTo>
                <a:lnTo>
                  <a:pt x="2360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object 71"/>
          <p:cNvSpPr/>
          <p:nvPr/>
        </p:nvSpPr>
        <p:spPr>
          <a:xfrm>
            <a:off x="6415538" y="5407101"/>
            <a:ext cx="26670" cy="13970"/>
          </a:xfrm>
          <a:custGeom>
            <a:avLst/>
            <a:gdLst/>
            <a:ahLst/>
            <a:cxnLst/>
            <a:rect l="l" t="t" r="r" b="b"/>
            <a:pathLst>
              <a:path w="26670" h="13969">
                <a:moveTo>
                  <a:pt x="26149" y="0"/>
                </a:moveTo>
                <a:lnTo>
                  <a:pt x="2324" y="0"/>
                </a:lnTo>
                <a:lnTo>
                  <a:pt x="0" y="13373"/>
                </a:lnTo>
                <a:lnTo>
                  <a:pt x="23888" y="13373"/>
                </a:lnTo>
                <a:lnTo>
                  <a:pt x="2614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object 72"/>
          <p:cNvSpPr/>
          <p:nvPr/>
        </p:nvSpPr>
        <p:spPr>
          <a:xfrm>
            <a:off x="6390011" y="5359343"/>
            <a:ext cx="19685" cy="6350"/>
          </a:xfrm>
          <a:custGeom>
            <a:avLst/>
            <a:gdLst/>
            <a:ahLst/>
            <a:cxnLst/>
            <a:rect l="l" t="t" r="r" b="b"/>
            <a:pathLst>
              <a:path w="19685" h="6350">
                <a:moveTo>
                  <a:pt x="0" y="0"/>
                </a:moveTo>
                <a:lnTo>
                  <a:pt x="8382" y="6197"/>
                </a:lnTo>
                <a:lnTo>
                  <a:pt x="11277" y="6197"/>
                </a:lnTo>
                <a:lnTo>
                  <a:pt x="19659" y="0"/>
                </a:lnTo>
              </a:path>
            </a:pathLst>
          </a:custGeom>
          <a:ln w="2539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object 73"/>
          <p:cNvSpPr/>
          <p:nvPr/>
        </p:nvSpPr>
        <p:spPr>
          <a:xfrm>
            <a:off x="6274339" y="5359343"/>
            <a:ext cx="19685" cy="6350"/>
          </a:xfrm>
          <a:custGeom>
            <a:avLst/>
            <a:gdLst/>
            <a:ahLst/>
            <a:cxnLst/>
            <a:rect l="l" t="t" r="r" b="b"/>
            <a:pathLst>
              <a:path w="19685" h="6350">
                <a:moveTo>
                  <a:pt x="0" y="0"/>
                </a:moveTo>
                <a:lnTo>
                  <a:pt x="8382" y="6197"/>
                </a:lnTo>
                <a:lnTo>
                  <a:pt x="11277" y="6197"/>
                </a:lnTo>
                <a:lnTo>
                  <a:pt x="19659" y="0"/>
                </a:lnTo>
              </a:path>
            </a:pathLst>
          </a:custGeom>
          <a:ln w="2539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object 74"/>
          <p:cNvSpPr/>
          <p:nvPr/>
        </p:nvSpPr>
        <p:spPr>
          <a:xfrm>
            <a:off x="6275495" y="5350377"/>
            <a:ext cx="8890" cy="5715"/>
          </a:xfrm>
          <a:custGeom>
            <a:avLst/>
            <a:gdLst/>
            <a:ahLst/>
            <a:cxnLst/>
            <a:rect l="l" t="t" r="r" b="b"/>
            <a:pathLst>
              <a:path w="8889" h="5714">
                <a:moveTo>
                  <a:pt x="8674" y="0"/>
                </a:moveTo>
                <a:lnTo>
                  <a:pt x="5778" y="1828"/>
                </a:lnTo>
                <a:lnTo>
                  <a:pt x="2882" y="3657"/>
                </a:lnTo>
                <a:lnTo>
                  <a:pt x="0" y="5499"/>
                </a:lnTo>
              </a:path>
            </a:pathLst>
          </a:custGeom>
          <a:ln w="254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object 75"/>
          <p:cNvSpPr/>
          <p:nvPr/>
        </p:nvSpPr>
        <p:spPr>
          <a:xfrm>
            <a:off x="6331019" y="5293405"/>
            <a:ext cx="8255" cy="1270"/>
          </a:xfrm>
          <a:custGeom>
            <a:avLst/>
            <a:gdLst/>
            <a:ahLst/>
            <a:cxnLst/>
            <a:rect l="l" t="t" r="r" b="b"/>
            <a:pathLst>
              <a:path w="8254" h="1269">
                <a:moveTo>
                  <a:pt x="8089" y="0"/>
                </a:moveTo>
                <a:lnTo>
                  <a:pt x="5397" y="393"/>
                </a:lnTo>
                <a:lnTo>
                  <a:pt x="2692" y="774"/>
                </a:lnTo>
                <a:lnTo>
                  <a:pt x="0" y="1155"/>
                </a:lnTo>
              </a:path>
            </a:pathLst>
          </a:custGeom>
          <a:ln w="254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object 76"/>
          <p:cNvSpPr/>
          <p:nvPr/>
        </p:nvSpPr>
        <p:spPr>
          <a:xfrm>
            <a:off x="6344900" y="5293405"/>
            <a:ext cx="8255" cy="1270"/>
          </a:xfrm>
          <a:custGeom>
            <a:avLst/>
            <a:gdLst/>
            <a:ahLst/>
            <a:cxnLst/>
            <a:rect l="l" t="t" r="r" b="b"/>
            <a:pathLst>
              <a:path w="8254" h="1269">
                <a:moveTo>
                  <a:pt x="0" y="0"/>
                </a:moveTo>
                <a:lnTo>
                  <a:pt x="2692" y="393"/>
                </a:lnTo>
                <a:lnTo>
                  <a:pt x="5397" y="774"/>
                </a:lnTo>
                <a:lnTo>
                  <a:pt x="8089" y="1155"/>
                </a:lnTo>
              </a:path>
            </a:pathLst>
          </a:custGeom>
          <a:ln w="254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object 77"/>
          <p:cNvSpPr/>
          <p:nvPr/>
        </p:nvSpPr>
        <p:spPr>
          <a:xfrm>
            <a:off x="6439757" y="5372932"/>
            <a:ext cx="3810" cy="3175"/>
          </a:xfrm>
          <a:custGeom>
            <a:avLst/>
            <a:gdLst/>
            <a:ahLst/>
            <a:cxnLst/>
            <a:rect l="l" t="t" r="r" b="b"/>
            <a:pathLst>
              <a:path w="3810" h="3175">
                <a:moveTo>
                  <a:pt x="3467" y="0"/>
                </a:moveTo>
                <a:lnTo>
                  <a:pt x="2311" y="863"/>
                </a:lnTo>
                <a:lnTo>
                  <a:pt x="1155" y="1739"/>
                </a:lnTo>
                <a:lnTo>
                  <a:pt x="0" y="2603"/>
                </a:lnTo>
              </a:path>
            </a:pathLst>
          </a:custGeom>
          <a:ln w="254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object 78"/>
          <p:cNvSpPr/>
          <p:nvPr/>
        </p:nvSpPr>
        <p:spPr>
          <a:xfrm>
            <a:off x="6416617" y="5372932"/>
            <a:ext cx="3810" cy="3175"/>
          </a:xfrm>
          <a:custGeom>
            <a:avLst/>
            <a:gdLst/>
            <a:ahLst/>
            <a:cxnLst/>
            <a:rect l="l" t="t" r="r" b="b"/>
            <a:pathLst>
              <a:path w="3810" h="3175">
                <a:moveTo>
                  <a:pt x="3467" y="0"/>
                </a:moveTo>
                <a:lnTo>
                  <a:pt x="2311" y="863"/>
                </a:lnTo>
                <a:lnTo>
                  <a:pt x="1155" y="1739"/>
                </a:lnTo>
                <a:lnTo>
                  <a:pt x="0" y="2603"/>
                </a:lnTo>
              </a:path>
            </a:pathLst>
          </a:custGeom>
          <a:ln w="254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object 79"/>
          <p:cNvSpPr/>
          <p:nvPr/>
        </p:nvSpPr>
        <p:spPr>
          <a:xfrm>
            <a:off x="6298621" y="5409952"/>
            <a:ext cx="3810" cy="3175"/>
          </a:xfrm>
          <a:custGeom>
            <a:avLst/>
            <a:gdLst/>
            <a:ahLst/>
            <a:cxnLst/>
            <a:rect l="l" t="t" r="r" b="b"/>
            <a:pathLst>
              <a:path w="3810" h="3175">
                <a:moveTo>
                  <a:pt x="0" y="0"/>
                </a:moveTo>
                <a:lnTo>
                  <a:pt x="1155" y="863"/>
                </a:lnTo>
                <a:lnTo>
                  <a:pt x="2311" y="1727"/>
                </a:lnTo>
                <a:lnTo>
                  <a:pt x="3479" y="2603"/>
                </a:lnTo>
              </a:path>
            </a:pathLst>
          </a:custGeom>
          <a:ln w="2539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object 80"/>
          <p:cNvSpPr/>
          <p:nvPr/>
        </p:nvSpPr>
        <p:spPr>
          <a:xfrm>
            <a:off x="6381908" y="5409952"/>
            <a:ext cx="3810" cy="3175"/>
          </a:xfrm>
          <a:custGeom>
            <a:avLst/>
            <a:gdLst/>
            <a:ahLst/>
            <a:cxnLst/>
            <a:rect l="l" t="t" r="r" b="b"/>
            <a:pathLst>
              <a:path w="3810" h="3175">
                <a:moveTo>
                  <a:pt x="3479" y="0"/>
                </a:moveTo>
                <a:lnTo>
                  <a:pt x="2324" y="863"/>
                </a:lnTo>
                <a:lnTo>
                  <a:pt x="1155" y="1727"/>
                </a:lnTo>
                <a:lnTo>
                  <a:pt x="0" y="2603"/>
                </a:lnTo>
              </a:path>
            </a:pathLst>
          </a:custGeom>
          <a:ln w="2539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object 81"/>
          <p:cNvSpPr/>
          <p:nvPr/>
        </p:nvSpPr>
        <p:spPr>
          <a:xfrm>
            <a:off x="6263925" y="5372932"/>
            <a:ext cx="3810" cy="3175"/>
          </a:xfrm>
          <a:custGeom>
            <a:avLst/>
            <a:gdLst/>
            <a:ahLst/>
            <a:cxnLst/>
            <a:rect l="l" t="t" r="r" b="b"/>
            <a:pathLst>
              <a:path w="3810" h="3175">
                <a:moveTo>
                  <a:pt x="0" y="0"/>
                </a:moveTo>
                <a:lnTo>
                  <a:pt x="1155" y="863"/>
                </a:lnTo>
                <a:lnTo>
                  <a:pt x="2311" y="1739"/>
                </a:lnTo>
                <a:lnTo>
                  <a:pt x="3467" y="2603"/>
                </a:lnTo>
              </a:path>
            </a:pathLst>
          </a:custGeom>
          <a:ln w="254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object 82"/>
          <p:cNvSpPr/>
          <p:nvPr/>
        </p:nvSpPr>
        <p:spPr>
          <a:xfrm>
            <a:off x="6240786" y="5372932"/>
            <a:ext cx="3810" cy="3175"/>
          </a:xfrm>
          <a:custGeom>
            <a:avLst/>
            <a:gdLst/>
            <a:ahLst/>
            <a:cxnLst/>
            <a:rect l="l" t="t" r="r" b="b"/>
            <a:pathLst>
              <a:path w="3810" h="3175">
                <a:moveTo>
                  <a:pt x="0" y="0"/>
                </a:moveTo>
                <a:lnTo>
                  <a:pt x="1155" y="863"/>
                </a:lnTo>
                <a:lnTo>
                  <a:pt x="2311" y="1739"/>
                </a:lnTo>
                <a:lnTo>
                  <a:pt x="3467" y="2603"/>
                </a:lnTo>
              </a:path>
            </a:pathLst>
          </a:custGeom>
          <a:ln w="254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object 84"/>
          <p:cNvSpPr/>
          <p:nvPr/>
        </p:nvSpPr>
        <p:spPr>
          <a:xfrm>
            <a:off x="6579096" y="5607489"/>
            <a:ext cx="1222375" cy="290830"/>
          </a:xfrm>
          <a:custGeom>
            <a:avLst/>
            <a:gdLst/>
            <a:ahLst/>
            <a:cxnLst/>
            <a:rect l="l" t="t" r="r" b="b"/>
            <a:pathLst>
              <a:path w="1222375" h="290830">
                <a:moveTo>
                  <a:pt x="0" y="290829"/>
                </a:moveTo>
                <a:lnTo>
                  <a:pt x="1222248" y="290829"/>
                </a:lnTo>
                <a:lnTo>
                  <a:pt x="1222248" y="0"/>
                </a:lnTo>
                <a:lnTo>
                  <a:pt x="0" y="0"/>
                </a:lnTo>
                <a:lnTo>
                  <a:pt x="0" y="2908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object 85"/>
          <p:cNvSpPr txBox="1"/>
          <p:nvPr/>
        </p:nvSpPr>
        <p:spPr>
          <a:xfrm>
            <a:off x="6623540" y="5655980"/>
            <a:ext cx="1056005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200" spc="-5" dirty="0">
                <a:solidFill>
                  <a:srgbClr val="231F20"/>
                </a:solidFill>
                <a:latin typeface="Arial"/>
                <a:cs typeface="Arial"/>
              </a:rPr>
              <a:t>Nature</a:t>
            </a:r>
            <a:r>
              <a:rPr sz="1200" spc="-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Viewing</a:t>
            </a:r>
            <a:endParaRPr sz="12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8" name="object 86"/>
          <p:cNvSpPr/>
          <p:nvPr/>
        </p:nvSpPr>
        <p:spPr>
          <a:xfrm>
            <a:off x="6560948" y="4844067"/>
            <a:ext cx="822960" cy="290830"/>
          </a:xfrm>
          <a:custGeom>
            <a:avLst/>
            <a:gdLst/>
            <a:ahLst/>
            <a:cxnLst/>
            <a:rect l="l" t="t" r="r" b="b"/>
            <a:pathLst>
              <a:path w="822960" h="290830">
                <a:moveTo>
                  <a:pt x="0" y="290829"/>
                </a:moveTo>
                <a:lnTo>
                  <a:pt x="822960" y="290829"/>
                </a:lnTo>
                <a:lnTo>
                  <a:pt x="822960" y="0"/>
                </a:lnTo>
                <a:lnTo>
                  <a:pt x="0" y="0"/>
                </a:lnTo>
                <a:lnTo>
                  <a:pt x="0" y="2908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object 87"/>
          <p:cNvSpPr txBox="1"/>
          <p:nvPr/>
        </p:nvSpPr>
        <p:spPr>
          <a:xfrm>
            <a:off x="6605400" y="4892552"/>
            <a:ext cx="627380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Outlooks</a:t>
            </a:r>
            <a:endParaRPr sz="12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0" name="object 88"/>
          <p:cNvSpPr/>
          <p:nvPr/>
        </p:nvSpPr>
        <p:spPr>
          <a:xfrm>
            <a:off x="6225254" y="4854221"/>
            <a:ext cx="264795" cy="274320"/>
          </a:xfrm>
          <a:custGeom>
            <a:avLst/>
            <a:gdLst/>
            <a:ahLst/>
            <a:cxnLst/>
            <a:rect l="l" t="t" r="r" b="b"/>
            <a:pathLst>
              <a:path w="264795" h="274319">
                <a:moveTo>
                  <a:pt x="200990" y="0"/>
                </a:moveTo>
                <a:lnTo>
                  <a:pt x="63665" y="0"/>
                </a:lnTo>
                <a:lnTo>
                  <a:pt x="38945" y="5023"/>
                </a:lnTo>
                <a:lnTo>
                  <a:pt x="18702" y="18702"/>
                </a:lnTo>
                <a:lnTo>
                  <a:pt x="5023" y="38945"/>
                </a:lnTo>
                <a:lnTo>
                  <a:pt x="0" y="63665"/>
                </a:lnTo>
                <a:lnTo>
                  <a:pt x="0" y="210654"/>
                </a:lnTo>
                <a:lnTo>
                  <a:pt x="5023" y="235374"/>
                </a:lnTo>
                <a:lnTo>
                  <a:pt x="18702" y="255617"/>
                </a:lnTo>
                <a:lnTo>
                  <a:pt x="38945" y="269296"/>
                </a:lnTo>
                <a:lnTo>
                  <a:pt x="63665" y="274320"/>
                </a:lnTo>
                <a:lnTo>
                  <a:pt x="200990" y="274320"/>
                </a:lnTo>
                <a:lnTo>
                  <a:pt x="225716" y="269296"/>
                </a:lnTo>
                <a:lnTo>
                  <a:pt x="245964" y="255617"/>
                </a:lnTo>
                <a:lnTo>
                  <a:pt x="259643" y="235374"/>
                </a:lnTo>
                <a:lnTo>
                  <a:pt x="264668" y="210654"/>
                </a:lnTo>
                <a:lnTo>
                  <a:pt x="264668" y="63665"/>
                </a:lnTo>
                <a:lnTo>
                  <a:pt x="259643" y="38945"/>
                </a:lnTo>
                <a:lnTo>
                  <a:pt x="245964" y="18702"/>
                </a:lnTo>
                <a:lnTo>
                  <a:pt x="225716" y="5023"/>
                </a:lnTo>
                <a:lnTo>
                  <a:pt x="2009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object 89"/>
          <p:cNvSpPr/>
          <p:nvPr/>
        </p:nvSpPr>
        <p:spPr>
          <a:xfrm>
            <a:off x="6225254" y="4854221"/>
            <a:ext cx="264795" cy="274320"/>
          </a:xfrm>
          <a:custGeom>
            <a:avLst/>
            <a:gdLst/>
            <a:ahLst/>
            <a:cxnLst/>
            <a:rect l="l" t="t" r="r" b="b"/>
            <a:pathLst>
              <a:path w="264795" h="274319">
                <a:moveTo>
                  <a:pt x="63665" y="274320"/>
                </a:moveTo>
                <a:lnTo>
                  <a:pt x="200990" y="274320"/>
                </a:lnTo>
                <a:lnTo>
                  <a:pt x="225716" y="269296"/>
                </a:lnTo>
                <a:lnTo>
                  <a:pt x="245964" y="255617"/>
                </a:lnTo>
                <a:lnTo>
                  <a:pt x="259643" y="235374"/>
                </a:lnTo>
                <a:lnTo>
                  <a:pt x="264668" y="210654"/>
                </a:lnTo>
                <a:lnTo>
                  <a:pt x="264668" y="63665"/>
                </a:lnTo>
                <a:lnTo>
                  <a:pt x="259643" y="38945"/>
                </a:lnTo>
                <a:lnTo>
                  <a:pt x="245964" y="18702"/>
                </a:lnTo>
                <a:lnTo>
                  <a:pt x="225716" y="5023"/>
                </a:lnTo>
                <a:lnTo>
                  <a:pt x="200990" y="0"/>
                </a:lnTo>
                <a:lnTo>
                  <a:pt x="63665" y="0"/>
                </a:lnTo>
                <a:lnTo>
                  <a:pt x="38945" y="5023"/>
                </a:lnTo>
                <a:lnTo>
                  <a:pt x="18702" y="18702"/>
                </a:lnTo>
                <a:lnTo>
                  <a:pt x="5023" y="38945"/>
                </a:lnTo>
                <a:lnTo>
                  <a:pt x="0" y="63665"/>
                </a:lnTo>
                <a:lnTo>
                  <a:pt x="0" y="210654"/>
                </a:lnTo>
                <a:lnTo>
                  <a:pt x="5023" y="235374"/>
                </a:lnTo>
                <a:lnTo>
                  <a:pt x="18702" y="255617"/>
                </a:lnTo>
                <a:lnTo>
                  <a:pt x="38945" y="269296"/>
                </a:lnTo>
                <a:lnTo>
                  <a:pt x="63665" y="274320"/>
                </a:lnTo>
                <a:close/>
              </a:path>
            </a:pathLst>
          </a:custGeom>
          <a:ln w="12700">
            <a:solidFill>
              <a:srgbClr val="231E2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object 90"/>
          <p:cNvSpPr/>
          <p:nvPr/>
        </p:nvSpPr>
        <p:spPr>
          <a:xfrm>
            <a:off x="6265227" y="4971501"/>
            <a:ext cx="122555" cy="33020"/>
          </a:xfrm>
          <a:custGeom>
            <a:avLst/>
            <a:gdLst/>
            <a:ahLst/>
            <a:cxnLst/>
            <a:rect l="l" t="t" r="r" b="b"/>
            <a:pathLst>
              <a:path w="122554" h="33019">
                <a:moveTo>
                  <a:pt x="0" y="0"/>
                </a:moveTo>
                <a:lnTo>
                  <a:pt x="0" y="32677"/>
                </a:lnTo>
                <a:lnTo>
                  <a:pt x="122491" y="23647"/>
                </a:lnTo>
                <a:lnTo>
                  <a:pt x="122491" y="9042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object 91"/>
          <p:cNvSpPr/>
          <p:nvPr/>
        </p:nvSpPr>
        <p:spPr>
          <a:xfrm>
            <a:off x="6298649" y="4903389"/>
            <a:ext cx="99060" cy="71120"/>
          </a:xfrm>
          <a:custGeom>
            <a:avLst/>
            <a:gdLst/>
            <a:ahLst/>
            <a:cxnLst/>
            <a:rect l="l" t="t" r="r" b="b"/>
            <a:pathLst>
              <a:path w="99060" h="71119">
                <a:moveTo>
                  <a:pt x="16395" y="0"/>
                </a:moveTo>
                <a:lnTo>
                  <a:pt x="0" y="28371"/>
                </a:lnTo>
                <a:lnTo>
                  <a:pt x="91211" y="70650"/>
                </a:lnTo>
                <a:lnTo>
                  <a:pt x="98475" y="58013"/>
                </a:lnTo>
                <a:lnTo>
                  <a:pt x="1639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object 92"/>
          <p:cNvSpPr/>
          <p:nvPr/>
        </p:nvSpPr>
        <p:spPr>
          <a:xfrm>
            <a:off x="6298660" y="5001655"/>
            <a:ext cx="99060" cy="71120"/>
          </a:xfrm>
          <a:custGeom>
            <a:avLst/>
            <a:gdLst/>
            <a:ahLst/>
            <a:cxnLst/>
            <a:rect l="l" t="t" r="r" b="b"/>
            <a:pathLst>
              <a:path w="99060" h="71119">
                <a:moveTo>
                  <a:pt x="91224" y="0"/>
                </a:moveTo>
                <a:lnTo>
                  <a:pt x="0" y="42265"/>
                </a:lnTo>
                <a:lnTo>
                  <a:pt x="16382" y="70637"/>
                </a:lnTo>
                <a:lnTo>
                  <a:pt x="98488" y="12623"/>
                </a:lnTo>
                <a:lnTo>
                  <a:pt x="9122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object 93"/>
          <p:cNvSpPr/>
          <p:nvPr/>
        </p:nvSpPr>
        <p:spPr>
          <a:xfrm>
            <a:off x="6351739" y="4871563"/>
            <a:ext cx="62865" cy="85090"/>
          </a:xfrm>
          <a:custGeom>
            <a:avLst/>
            <a:gdLst/>
            <a:ahLst/>
            <a:cxnLst/>
            <a:rect l="l" t="t" r="r" b="b"/>
            <a:pathLst>
              <a:path w="62864" h="85089">
                <a:moveTo>
                  <a:pt x="28359" y="0"/>
                </a:moveTo>
                <a:lnTo>
                  <a:pt x="0" y="16306"/>
                </a:lnTo>
                <a:lnTo>
                  <a:pt x="50241" y="85026"/>
                </a:lnTo>
                <a:lnTo>
                  <a:pt x="62826" y="77749"/>
                </a:lnTo>
                <a:lnTo>
                  <a:pt x="2835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object 94"/>
          <p:cNvSpPr/>
          <p:nvPr/>
        </p:nvSpPr>
        <p:spPr>
          <a:xfrm>
            <a:off x="6351747" y="5019107"/>
            <a:ext cx="62865" cy="85090"/>
          </a:xfrm>
          <a:custGeom>
            <a:avLst/>
            <a:gdLst/>
            <a:ahLst/>
            <a:cxnLst/>
            <a:rect l="l" t="t" r="r" b="b"/>
            <a:pathLst>
              <a:path w="62864" h="85089">
                <a:moveTo>
                  <a:pt x="50241" y="0"/>
                </a:moveTo>
                <a:lnTo>
                  <a:pt x="0" y="68694"/>
                </a:lnTo>
                <a:lnTo>
                  <a:pt x="28333" y="85039"/>
                </a:lnTo>
                <a:lnTo>
                  <a:pt x="62814" y="7302"/>
                </a:lnTo>
                <a:lnTo>
                  <a:pt x="5024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object 95"/>
          <p:cNvSpPr/>
          <p:nvPr/>
        </p:nvSpPr>
        <p:spPr>
          <a:xfrm>
            <a:off x="6404405" y="4963697"/>
            <a:ext cx="48260" cy="48260"/>
          </a:xfrm>
          <a:custGeom>
            <a:avLst/>
            <a:gdLst/>
            <a:ahLst/>
            <a:cxnLst/>
            <a:rect l="l" t="t" r="r" b="b"/>
            <a:pathLst>
              <a:path w="48260" h="48260">
                <a:moveTo>
                  <a:pt x="24155" y="0"/>
                </a:moveTo>
                <a:lnTo>
                  <a:pt x="14776" y="1833"/>
                </a:lnTo>
                <a:lnTo>
                  <a:pt x="7124" y="6932"/>
                </a:lnTo>
                <a:lnTo>
                  <a:pt x="1949" y="14553"/>
                </a:lnTo>
                <a:lnTo>
                  <a:pt x="0" y="23952"/>
                </a:lnTo>
                <a:lnTo>
                  <a:pt x="1775" y="33382"/>
                </a:lnTo>
                <a:lnTo>
                  <a:pt x="6800" y="41054"/>
                </a:lnTo>
                <a:lnTo>
                  <a:pt x="14369" y="46242"/>
                </a:lnTo>
                <a:lnTo>
                  <a:pt x="23774" y="48221"/>
                </a:lnTo>
                <a:lnTo>
                  <a:pt x="33283" y="46416"/>
                </a:lnTo>
                <a:lnTo>
                  <a:pt x="41084" y="41255"/>
                </a:lnTo>
                <a:lnTo>
                  <a:pt x="46352" y="33552"/>
                </a:lnTo>
                <a:lnTo>
                  <a:pt x="48260" y="24117"/>
                </a:lnTo>
                <a:lnTo>
                  <a:pt x="46333" y="14758"/>
                </a:lnTo>
                <a:lnTo>
                  <a:pt x="41160" y="7105"/>
                </a:lnTo>
                <a:lnTo>
                  <a:pt x="33511" y="1928"/>
                </a:lnTo>
                <a:lnTo>
                  <a:pt x="2415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8" name="object 96"/>
          <p:cNvSpPr/>
          <p:nvPr/>
        </p:nvSpPr>
        <p:spPr>
          <a:xfrm>
            <a:off x="6152094" y="5619872"/>
            <a:ext cx="332740" cy="274320"/>
          </a:xfrm>
          <a:custGeom>
            <a:avLst/>
            <a:gdLst/>
            <a:ahLst/>
            <a:cxnLst/>
            <a:rect l="l" t="t" r="r" b="b"/>
            <a:pathLst>
              <a:path w="332739" h="274319">
                <a:moveTo>
                  <a:pt x="281101" y="0"/>
                </a:moveTo>
                <a:lnTo>
                  <a:pt x="51117" y="0"/>
                </a:lnTo>
                <a:lnTo>
                  <a:pt x="31268" y="4033"/>
                </a:lnTo>
                <a:lnTo>
                  <a:pt x="15014" y="15014"/>
                </a:lnTo>
                <a:lnTo>
                  <a:pt x="4033" y="31268"/>
                </a:lnTo>
                <a:lnTo>
                  <a:pt x="0" y="51117"/>
                </a:lnTo>
                <a:lnTo>
                  <a:pt x="0" y="223202"/>
                </a:lnTo>
                <a:lnTo>
                  <a:pt x="4033" y="243051"/>
                </a:lnTo>
                <a:lnTo>
                  <a:pt x="15014" y="259305"/>
                </a:lnTo>
                <a:lnTo>
                  <a:pt x="31268" y="270286"/>
                </a:lnTo>
                <a:lnTo>
                  <a:pt x="51117" y="274320"/>
                </a:lnTo>
                <a:lnTo>
                  <a:pt x="281101" y="274320"/>
                </a:lnTo>
                <a:lnTo>
                  <a:pt x="300945" y="270286"/>
                </a:lnTo>
                <a:lnTo>
                  <a:pt x="317199" y="259305"/>
                </a:lnTo>
                <a:lnTo>
                  <a:pt x="328184" y="243051"/>
                </a:lnTo>
                <a:lnTo>
                  <a:pt x="332219" y="223202"/>
                </a:lnTo>
                <a:lnTo>
                  <a:pt x="332219" y="51117"/>
                </a:lnTo>
                <a:lnTo>
                  <a:pt x="328184" y="31268"/>
                </a:lnTo>
                <a:lnTo>
                  <a:pt x="317199" y="15014"/>
                </a:lnTo>
                <a:lnTo>
                  <a:pt x="300945" y="4033"/>
                </a:lnTo>
                <a:lnTo>
                  <a:pt x="2811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9" name="object 97"/>
          <p:cNvSpPr/>
          <p:nvPr/>
        </p:nvSpPr>
        <p:spPr>
          <a:xfrm>
            <a:off x="6152094" y="5619872"/>
            <a:ext cx="332740" cy="274320"/>
          </a:xfrm>
          <a:custGeom>
            <a:avLst/>
            <a:gdLst/>
            <a:ahLst/>
            <a:cxnLst/>
            <a:rect l="l" t="t" r="r" b="b"/>
            <a:pathLst>
              <a:path w="332739" h="274319">
                <a:moveTo>
                  <a:pt x="51117" y="0"/>
                </a:moveTo>
                <a:lnTo>
                  <a:pt x="281101" y="0"/>
                </a:lnTo>
                <a:lnTo>
                  <a:pt x="300945" y="4033"/>
                </a:lnTo>
                <a:lnTo>
                  <a:pt x="317199" y="15014"/>
                </a:lnTo>
                <a:lnTo>
                  <a:pt x="328184" y="31268"/>
                </a:lnTo>
                <a:lnTo>
                  <a:pt x="332219" y="51117"/>
                </a:lnTo>
                <a:lnTo>
                  <a:pt x="332219" y="223202"/>
                </a:lnTo>
                <a:lnTo>
                  <a:pt x="328184" y="243051"/>
                </a:lnTo>
                <a:lnTo>
                  <a:pt x="317199" y="259305"/>
                </a:lnTo>
                <a:lnTo>
                  <a:pt x="300945" y="270286"/>
                </a:lnTo>
                <a:lnTo>
                  <a:pt x="281101" y="274320"/>
                </a:lnTo>
                <a:lnTo>
                  <a:pt x="51117" y="274320"/>
                </a:lnTo>
                <a:lnTo>
                  <a:pt x="31268" y="270286"/>
                </a:lnTo>
                <a:lnTo>
                  <a:pt x="15014" y="259305"/>
                </a:lnTo>
                <a:lnTo>
                  <a:pt x="4033" y="243051"/>
                </a:lnTo>
                <a:lnTo>
                  <a:pt x="0" y="223202"/>
                </a:lnTo>
                <a:lnTo>
                  <a:pt x="0" y="51117"/>
                </a:lnTo>
                <a:lnTo>
                  <a:pt x="4033" y="31268"/>
                </a:lnTo>
                <a:lnTo>
                  <a:pt x="15014" y="15014"/>
                </a:lnTo>
                <a:lnTo>
                  <a:pt x="31268" y="4033"/>
                </a:lnTo>
                <a:lnTo>
                  <a:pt x="51117" y="0"/>
                </a:lnTo>
                <a:close/>
              </a:path>
            </a:pathLst>
          </a:custGeom>
          <a:ln w="1269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0" name="object 98"/>
          <p:cNvSpPr/>
          <p:nvPr/>
        </p:nvSpPr>
        <p:spPr>
          <a:xfrm>
            <a:off x="6168371" y="5816574"/>
            <a:ext cx="74930" cy="36830"/>
          </a:xfrm>
          <a:custGeom>
            <a:avLst/>
            <a:gdLst/>
            <a:ahLst/>
            <a:cxnLst/>
            <a:rect l="l" t="t" r="r" b="b"/>
            <a:pathLst>
              <a:path w="74930" h="36830">
                <a:moveTo>
                  <a:pt x="36893" y="20376"/>
                </a:moveTo>
                <a:lnTo>
                  <a:pt x="28648" y="18676"/>
                </a:lnTo>
                <a:lnTo>
                  <a:pt x="20013" y="16896"/>
                </a:lnTo>
                <a:lnTo>
                  <a:pt x="10595" y="14954"/>
                </a:lnTo>
                <a:lnTo>
                  <a:pt x="0" y="12768"/>
                </a:lnTo>
                <a:lnTo>
                  <a:pt x="19604" y="0"/>
                </a:lnTo>
                <a:lnTo>
                  <a:pt x="38507" y="1362"/>
                </a:lnTo>
                <a:lnTo>
                  <a:pt x="56794" y="7752"/>
                </a:lnTo>
                <a:lnTo>
                  <a:pt x="74549" y="10063"/>
                </a:lnTo>
                <a:lnTo>
                  <a:pt x="71111" y="25523"/>
                </a:lnTo>
                <a:lnTo>
                  <a:pt x="65085" y="33715"/>
                </a:lnTo>
                <a:lnTo>
                  <a:pt x="53648" y="36258"/>
                </a:lnTo>
                <a:lnTo>
                  <a:pt x="33972" y="34765"/>
                </a:lnTo>
                <a:lnTo>
                  <a:pt x="38866" y="27432"/>
                </a:lnTo>
                <a:lnTo>
                  <a:pt x="43414" y="20617"/>
                </a:lnTo>
                <a:lnTo>
                  <a:pt x="47734" y="14144"/>
                </a:lnTo>
                <a:lnTo>
                  <a:pt x="51943" y="7841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1" name="object 99"/>
          <p:cNvSpPr/>
          <p:nvPr/>
        </p:nvSpPr>
        <p:spPr>
          <a:xfrm>
            <a:off x="6383268" y="5651162"/>
            <a:ext cx="31115" cy="140970"/>
          </a:xfrm>
          <a:custGeom>
            <a:avLst/>
            <a:gdLst/>
            <a:ahLst/>
            <a:cxnLst/>
            <a:rect l="l" t="t" r="r" b="b"/>
            <a:pathLst>
              <a:path w="31114" h="140969">
                <a:moveTo>
                  <a:pt x="5016" y="20320"/>
                </a:moveTo>
                <a:lnTo>
                  <a:pt x="9194" y="13627"/>
                </a:lnTo>
                <a:lnTo>
                  <a:pt x="13360" y="6946"/>
                </a:lnTo>
                <a:lnTo>
                  <a:pt x="17691" y="0"/>
                </a:lnTo>
                <a:lnTo>
                  <a:pt x="21107" y="2476"/>
                </a:lnTo>
                <a:lnTo>
                  <a:pt x="24485" y="4940"/>
                </a:lnTo>
                <a:lnTo>
                  <a:pt x="30594" y="9385"/>
                </a:lnTo>
                <a:lnTo>
                  <a:pt x="25177" y="16296"/>
                </a:lnTo>
                <a:lnTo>
                  <a:pt x="19875" y="23060"/>
                </a:lnTo>
                <a:lnTo>
                  <a:pt x="14649" y="29723"/>
                </a:lnTo>
                <a:lnTo>
                  <a:pt x="9461" y="36334"/>
                </a:lnTo>
                <a:lnTo>
                  <a:pt x="6921" y="35280"/>
                </a:lnTo>
                <a:lnTo>
                  <a:pt x="4368" y="34226"/>
                </a:lnTo>
                <a:lnTo>
                  <a:pt x="1828" y="33159"/>
                </a:lnTo>
                <a:lnTo>
                  <a:pt x="2744" y="46315"/>
                </a:lnTo>
                <a:lnTo>
                  <a:pt x="3662" y="59474"/>
                </a:lnTo>
                <a:lnTo>
                  <a:pt x="4577" y="72632"/>
                </a:lnTo>
                <a:lnTo>
                  <a:pt x="5486" y="85788"/>
                </a:lnTo>
                <a:lnTo>
                  <a:pt x="9753" y="85458"/>
                </a:lnTo>
                <a:lnTo>
                  <a:pt x="7315" y="99260"/>
                </a:lnTo>
                <a:lnTo>
                  <a:pt x="4876" y="113061"/>
                </a:lnTo>
                <a:lnTo>
                  <a:pt x="2438" y="126863"/>
                </a:lnTo>
                <a:lnTo>
                  <a:pt x="0" y="140665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2" name="object 100"/>
          <p:cNvSpPr/>
          <p:nvPr/>
        </p:nvSpPr>
        <p:spPr>
          <a:xfrm>
            <a:off x="6330627" y="5641396"/>
            <a:ext cx="15240" cy="43180"/>
          </a:xfrm>
          <a:custGeom>
            <a:avLst/>
            <a:gdLst/>
            <a:ahLst/>
            <a:cxnLst/>
            <a:rect l="l" t="t" r="r" b="b"/>
            <a:pathLst>
              <a:path w="15239" h="43180">
                <a:moveTo>
                  <a:pt x="0" y="0"/>
                </a:moveTo>
                <a:lnTo>
                  <a:pt x="15036" y="42621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3" name="object 101"/>
          <p:cNvSpPr/>
          <p:nvPr/>
        </p:nvSpPr>
        <p:spPr>
          <a:xfrm>
            <a:off x="6193010" y="5745231"/>
            <a:ext cx="29845" cy="31750"/>
          </a:xfrm>
          <a:custGeom>
            <a:avLst/>
            <a:gdLst/>
            <a:ahLst/>
            <a:cxnLst/>
            <a:rect l="l" t="t" r="r" b="b"/>
            <a:pathLst>
              <a:path w="29844" h="31750">
                <a:moveTo>
                  <a:pt x="27305" y="1460"/>
                </a:moveTo>
                <a:lnTo>
                  <a:pt x="21013" y="1125"/>
                </a:lnTo>
                <a:lnTo>
                  <a:pt x="14509" y="777"/>
                </a:lnTo>
                <a:lnTo>
                  <a:pt x="7577" y="406"/>
                </a:lnTo>
                <a:lnTo>
                  <a:pt x="0" y="0"/>
                </a:lnTo>
                <a:lnTo>
                  <a:pt x="3596" y="12576"/>
                </a:lnTo>
                <a:lnTo>
                  <a:pt x="9007" y="22498"/>
                </a:lnTo>
                <a:lnTo>
                  <a:pt x="17366" y="29057"/>
                </a:lnTo>
                <a:lnTo>
                  <a:pt x="29806" y="31546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4" name="object 102"/>
          <p:cNvSpPr/>
          <p:nvPr/>
        </p:nvSpPr>
        <p:spPr>
          <a:xfrm>
            <a:off x="6318092" y="5648914"/>
            <a:ext cx="43180" cy="88265"/>
          </a:xfrm>
          <a:custGeom>
            <a:avLst/>
            <a:gdLst/>
            <a:ahLst/>
            <a:cxnLst/>
            <a:rect l="l" t="t" r="r" b="b"/>
            <a:pathLst>
              <a:path w="43179" h="88264">
                <a:moveTo>
                  <a:pt x="0" y="0"/>
                </a:moveTo>
                <a:lnTo>
                  <a:pt x="2743" y="8280"/>
                </a:lnTo>
                <a:lnTo>
                  <a:pt x="5499" y="16560"/>
                </a:lnTo>
                <a:lnTo>
                  <a:pt x="7937" y="23875"/>
                </a:lnTo>
                <a:lnTo>
                  <a:pt x="17111" y="31229"/>
                </a:lnTo>
                <a:lnTo>
                  <a:pt x="26065" y="38409"/>
                </a:lnTo>
                <a:lnTo>
                  <a:pt x="34692" y="45330"/>
                </a:lnTo>
                <a:lnTo>
                  <a:pt x="42887" y="51904"/>
                </a:lnTo>
                <a:lnTo>
                  <a:pt x="42112" y="61935"/>
                </a:lnTo>
                <a:lnTo>
                  <a:pt x="41406" y="71050"/>
                </a:lnTo>
                <a:lnTo>
                  <a:pt x="40746" y="79554"/>
                </a:lnTo>
                <a:lnTo>
                  <a:pt x="40106" y="87756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5" name="object 103"/>
          <p:cNvSpPr/>
          <p:nvPr/>
        </p:nvSpPr>
        <p:spPr>
          <a:xfrm>
            <a:off x="6363215" y="5754223"/>
            <a:ext cx="15240" cy="38100"/>
          </a:xfrm>
          <a:custGeom>
            <a:avLst/>
            <a:gdLst/>
            <a:ahLst/>
            <a:cxnLst/>
            <a:rect l="l" t="t" r="r" b="b"/>
            <a:pathLst>
              <a:path w="15239" h="38100">
                <a:moveTo>
                  <a:pt x="0" y="0"/>
                </a:moveTo>
                <a:lnTo>
                  <a:pt x="15036" y="37604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6" name="object 104"/>
          <p:cNvSpPr/>
          <p:nvPr/>
        </p:nvSpPr>
        <p:spPr>
          <a:xfrm>
            <a:off x="6277973" y="5786811"/>
            <a:ext cx="71755" cy="59055"/>
          </a:xfrm>
          <a:custGeom>
            <a:avLst/>
            <a:gdLst/>
            <a:ahLst/>
            <a:cxnLst/>
            <a:rect l="l" t="t" r="r" b="b"/>
            <a:pathLst>
              <a:path w="71754" h="59055">
                <a:moveTo>
                  <a:pt x="12534" y="0"/>
                </a:moveTo>
                <a:lnTo>
                  <a:pt x="39635" y="31118"/>
                </a:lnTo>
                <a:lnTo>
                  <a:pt x="61129" y="40527"/>
                </a:lnTo>
                <a:lnTo>
                  <a:pt x="71450" y="45046"/>
                </a:lnTo>
                <a:lnTo>
                  <a:pt x="71196" y="46558"/>
                </a:lnTo>
                <a:lnTo>
                  <a:pt x="70954" y="48069"/>
                </a:lnTo>
                <a:lnTo>
                  <a:pt x="70700" y="49568"/>
                </a:lnTo>
                <a:lnTo>
                  <a:pt x="61162" y="51731"/>
                </a:lnTo>
                <a:lnTo>
                  <a:pt x="51322" y="53962"/>
                </a:lnTo>
                <a:lnTo>
                  <a:pt x="40884" y="56326"/>
                </a:lnTo>
                <a:lnTo>
                  <a:pt x="29552" y="58889"/>
                </a:lnTo>
                <a:lnTo>
                  <a:pt x="22536" y="52647"/>
                </a:lnTo>
                <a:lnTo>
                  <a:pt x="15200" y="46120"/>
                </a:lnTo>
                <a:lnTo>
                  <a:pt x="7651" y="39401"/>
                </a:lnTo>
                <a:lnTo>
                  <a:pt x="0" y="32588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7" name="object 105"/>
          <p:cNvSpPr/>
          <p:nvPr/>
        </p:nvSpPr>
        <p:spPr>
          <a:xfrm>
            <a:off x="6269565" y="5759227"/>
            <a:ext cx="73660" cy="41910"/>
          </a:xfrm>
          <a:custGeom>
            <a:avLst/>
            <a:gdLst/>
            <a:ahLst/>
            <a:cxnLst/>
            <a:rect l="l" t="t" r="r" b="b"/>
            <a:pathLst>
              <a:path w="73660" h="41910">
                <a:moveTo>
                  <a:pt x="5905" y="27584"/>
                </a:moveTo>
                <a:lnTo>
                  <a:pt x="3987" y="29883"/>
                </a:lnTo>
                <a:lnTo>
                  <a:pt x="2057" y="32194"/>
                </a:lnTo>
                <a:lnTo>
                  <a:pt x="0" y="34658"/>
                </a:lnTo>
                <a:lnTo>
                  <a:pt x="22056" y="41464"/>
                </a:lnTo>
                <a:lnTo>
                  <a:pt x="41403" y="38031"/>
                </a:lnTo>
                <a:lnTo>
                  <a:pt x="58448" y="24248"/>
                </a:lnTo>
                <a:lnTo>
                  <a:pt x="73596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8" name="object 106"/>
          <p:cNvSpPr/>
          <p:nvPr/>
        </p:nvSpPr>
        <p:spPr>
          <a:xfrm>
            <a:off x="6168448" y="5766758"/>
            <a:ext cx="62230" cy="33020"/>
          </a:xfrm>
          <a:custGeom>
            <a:avLst/>
            <a:gdLst/>
            <a:ahLst/>
            <a:cxnLst/>
            <a:rect l="l" t="t" r="r" b="b"/>
            <a:pathLst>
              <a:path w="62230" h="33019">
                <a:moveTo>
                  <a:pt x="29298" y="0"/>
                </a:moveTo>
                <a:lnTo>
                  <a:pt x="0" y="0"/>
                </a:lnTo>
                <a:lnTo>
                  <a:pt x="12390" y="17385"/>
                </a:lnTo>
                <a:lnTo>
                  <a:pt x="26008" y="28040"/>
                </a:lnTo>
                <a:lnTo>
                  <a:pt x="40814" y="32805"/>
                </a:lnTo>
                <a:lnTo>
                  <a:pt x="56769" y="32524"/>
                </a:lnTo>
                <a:lnTo>
                  <a:pt x="58070" y="24893"/>
                </a:lnTo>
                <a:lnTo>
                  <a:pt x="59351" y="17370"/>
                </a:lnTo>
                <a:lnTo>
                  <a:pt x="60621" y="9918"/>
                </a:lnTo>
                <a:lnTo>
                  <a:pt x="61887" y="2501"/>
                </a:lnTo>
              </a:path>
            </a:pathLst>
          </a:custGeom>
          <a:ln w="1269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9" name="object 107"/>
          <p:cNvSpPr/>
          <p:nvPr/>
        </p:nvSpPr>
        <p:spPr>
          <a:xfrm>
            <a:off x="6270454" y="5699067"/>
            <a:ext cx="95885" cy="57785"/>
          </a:xfrm>
          <a:custGeom>
            <a:avLst/>
            <a:gdLst/>
            <a:ahLst/>
            <a:cxnLst/>
            <a:rect l="l" t="t" r="r" b="b"/>
            <a:pathLst>
              <a:path w="95885" h="57785">
                <a:moveTo>
                  <a:pt x="52641" y="0"/>
                </a:moveTo>
                <a:lnTo>
                  <a:pt x="63289" y="11307"/>
                </a:lnTo>
                <a:lnTo>
                  <a:pt x="73998" y="22683"/>
                </a:lnTo>
                <a:lnTo>
                  <a:pt x="84833" y="34195"/>
                </a:lnTo>
                <a:lnTo>
                  <a:pt x="95859" y="45910"/>
                </a:lnTo>
                <a:lnTo>
                  <a:pt x="83298" y="56422"/>
                </a:lnTo>
                <a:lnTo>
                  <a:pt x="69976" y="56403"/>
                </a:lnTo>
                <a:lnTo>
                  <a:pt x="56608" y="52818"/>
                </a:lnTo>
                <a:lnTo>
                  <a:pt x="43903" y="52628"/>
                </a:lnTo>
                <a:lnTo>
                  <a:pt x="39437" y="44809"/>
                </a:lnTo>
                <a:lnTo>
                  <a:pt x="35134" y="37282"/>
                </a:lnTo>
                <a:lnTo>
                  <a:pt x="30641" y="29424"/>
                </a:lnTo>
                <a:lnTo>
                  <a:pt x="25603" y="20612"/>
                </a:lnTo>
                <a:lnTo>
                  <a:pt x="18739" y="30533"/>
                </a:lnTo>
                <a:lnTo>
                  <a:pt x="12272" y="39887"/>
                </a:lnTo>
                <a:lnTo>
                  <a:pt x="6070" y="48865"/>
                </a:lnTo>
                <a:lnTo>
                  <a:pt x="0" y="57658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0" name="object 108"/>
          <p:cNvSpPr/>
          <p:nvPr/>
        </p:nvSpPr>
        <p:spPr>
          <a:xfrm>
            <a:off x="6398318" y="5706585"/>
            <a:ext cx="43180" cy="22860"/>
          </a:xfrm>
          <a:custGeom>
            <a:avLst/>
            <a:gdLst/>
            <a:ahLst/>
            <a:cxnLst/>
            <a:rect l="l" t="t" r="r" b="b"/>
            <a:pathLst>
              <a:path w="43179" h="22860">
                <a:moveTo>
                  <a:pt x="42621" y="0"/>
                </a:moveTo>
                <a:lnTo>
                  <a:pt x="31962" y="5638"/>
                </a:lnTo>
                <a:lnTo>
                  <a:pt x="21305" y="11277"/>
                </a:lnTo>
                <a:lnTo>
                  <a:pt x="10651" y="16916"/>
                </a:lnTo>
                <a:lnTo>
                  <a:pt x="0" y="22555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1" name="object 109"/>
          <p:cNvSpPr/>
          <p:nvPr/>
        </p:nvSpPr>
        <p:spPr>
          <a:xfrm>
            <a:off x="6328112" y="5784296"/>
            <a:ext cx="34290" cy="20320"/>
          </a:xfrm>
          <a:custGeom>
            <a:avLst/>
            <a:gdLst/>
            <a:ahLst/>
            <a:cxnLst/>
            <a:rect l="l" t="t" r="r" b="b"/>
            <a:pathLst>
              <a:path w="34289" h="20319">
                <a:moveTo>
                  <a:pt x="0" y="0"/>
                </a:moveTo>
                <a:lnTo>
                  <a:pt x="7067" y="809"/>
                </a:lnTo>
                <a:lnTo>
                  <a:pt x="14719" y="1681"/>
                </a:lnTo>
                <a:lnTo>
                  <a:pt x="23542" y="2684"/>
                </a:lnTo>
                <a:lnTo>
                  <a:pt x="34124" y="3886"/>
                </a:lnTo>
                <a:lnTo>
                  <a:pt x="25072" y="8919"/>
                </a:lnTo>
                <a:lnTo>
                  <a:pt x="17541" y="13104"/>
                </a:lnTo>
                <a:lnTo>
                  <a:pt x="11025" y="16725"/>
                </a:lnTo>
                <a:lnTo>
                  <a:pt x="5016" y="20066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2" name="object 110"/>
          <p:cNvSpPr/>
          <p:nvPr/>
        </p:nvSpPr>
        <p:spPr>
          <a:xfrm>
            <a:off x="6395803" y="5734157"/>
            <a:ext cx="27940" cy="5080"/>
          </a:xfrm>
          <a:custGeom>
            <a:avLst/>
            <a:gdLst/>
            <a:ahLst/>
            <a:cxnLst/>
            <a:rect l="l" t="t" r="r" b="b"/>
            <a:pathLst>
              <a:path w="27939" h="5080">
                <a:moveTo>
                  <a:pt x="27584" y="0"/>
                </a:moveTo>
                <a:lnTo>
                  <a:pt x="0" y="5016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3" name="object 111"/>
          <p:cNvSpPr/>
          <p:nvPr/>
        </p:nvSpPr>
        <p:spPr>
          <a:xfrm>
            <a:off x="6405836" y="5691535"/>
            <a:ext cx="35560" cy="27940"/>
          </a:xfrm>
          <a:custGeom>
            <a:avLst/>
            <a:gdLst/>
            <a:ahLst/>
            <a:cxnLst/>
            <a:rect l="l" t="t" r="r" b="b"/>
            <a:pathLst>
              <a:path w="35560" h="27939">
                <a:moveTo>
                  <a:pt x="35102" y="0"/>
                </a:moveTo>
                <a:lnTo>
                  <a:pt x="28151" y="1168"/>
                </a:lnTo>
                <a:lnTo>
                  <a:pt x="20972" y="2374"/>
                </a:lnTo>
                <a:lnTo>
                  <a:pt x="13334" y="3657"/>
                </a:lnTo>
                <a:lnTo>
                  <a:pt x="5003" y="5054"/>
                </a:lnTo>
                <a:lnTo>
                  <a:pt x="3454" y="12064"/>
                </a:lnTo>
                <a:lnTo>
                  <a:pt x="1727" y="19824"/>
                </a:lnTo>
                <a:lnTo>
                  <a:pt x="0" y="27584"/>
                </a:lnTo>
              </a:path>
            </a:pathLst>
          </a:custGeom>
          <a:ln w="1269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4" name="object 112"/>
          <p:cNvSpPr/>
          <p:nvPr/>
        </p:nvSpPr>
        <p:spPr>
          <a:xfrm>
            <a:off x="6235351" y="5804362"/>
            <a:ext cx="57785" cy="40005"/>
          </a:xfrm>
          <a:custGeom>
            <a:avLst/>
            <a:gdLst/>
            <a:ahLst/>
            <a:cxnLst/>
            <a:rect l="l" t="t" r="r" b="b"/>
            <a:pathLst>
              <a:path w="57785" h="40005">
                <a:moveTo>
                  <a:pt x="57658" y="35102"/>
                </a:moveTo>
                <a:lnTo>
                  <a:pt x="48488" y="39945"/>
                </a:lnTo>
                <a:lnTo>
                  <a:pt x="40851" y="38704"/>
                </a:lnTo>
                <a:lnTo>
                  <a:pt x="34063" y="33818"/>
                </a:lnTo>
                <a:lnTo>
                  <a:pt x="27444" y="27724"/>
                </a:lnTo>
                <a:lnTo>
                  <a:pt x="22771" y="23647"/>
                </a:lnTo>
                <a:lnTo>
                  <a:pt x="16764" y="21094"/>
                </a:lnTo>
                <a:lnTo>
                  <a:pt x="12712" y="18668"/>
                </a:lnTo>
                <a:lnTo>
                  <a:pt x="8343" y="12242"/>
                </a:lnTo>
                <a:lnTo>
                  <a:pt x="4165" y="6121"/>
                </a:lnTo>
                <a:lnTo>
                  <a:pt x="0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5" name="object 113"/>
          <p:cNvSpPr/>
          <p:nvPr/>
        </p:nvSpPr>
        <p:spPr>
          <a:xfrm>
            <a:off x="6418371" y="5643898"/>
            <a:ext cx="40640" cy="50165"/>
          </a:xfrm>
          <a:custGeom>
            <a:avLst/>
            <a:gdLst/>
            <a:ahLst/>
            <a:cxnLst/>
            <a:rect l="l" t="t" r="r" b="b"/>
            <a:pathLst>
              <a:path w="40639" h="50164">
                <a:moveTo>
                  <a:pt x="40106" y="0"/>
                </a:moveTo>
                <a:lnTo>
                  <a:pt x="35096" y="6274"/>
                </a:lnTo>
                <a:lnTo>
                  <a:pt x="30084" y="12546"/>
                </a:lnTo>
                <a:lnTo>
                  <a:pt x="25070" y="18814"/>
                </a:lnTo>
                <a:lnTo>
                  <a:pt x="20053" y="25082"/>
                </a:lnTo>
                <a:lnTo>
                  <a:pt x="15041" y="31349"/>
                </a:lnTo>
                <a:lnTo>
                  <a:pt x="10026" y="37617"/>
                </a:lnTo>
                <a:lnTo>
                  <a:pt x="5012" y="43884"/>
                </a:lnTo>
                <a:lnTo>
                  <a:pt x="0" y="50152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6" name="object 114"/>
          <p:cNvSpPr/>
          <p:nvPr/>
        </p:nvSpPr>
        <p:spPr>
          <a:xfrm>
            <a:off x="6358198" y="5651429"/>
            <a:ext cx="22860" cy="40640"/>
          </a:xfrm>
          <a:custGeom>
            <a:avLst/>
            <a:gdLst/>
            <a:ahLst/>
            <a:cxnLst/>
            <a:rect l="l" t="t" r="r" b="b"/>
            <a:pathLst>
              <a:path w="22860" h="40639">
                <a:moveTo>
                  <a:pt x="22567" y="0"/>
                </a:moveTo>
                <a:lnTo>
                  <a:pt x="0" y="40106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7" name="object 115"/>
          <p:cNvSpPr/>
          <p:nvPr/>
        </p:nvSpPr>
        <p:spPr>
          <a:xfrm>
            <a:off x="6223826" y="5729140"/>
            <a:ext cx="14604" cy="35560"/>
          </a:xfrm>
          <a:custGeom>
            <a:avLst/>
            <a:gdLst/>
            <a:ahLst/>
            <a:cxnLst/>
            <a:rect l="l" t="t" r="r" b="b"/>
            <a:pathLst>
              <a:path w="14605" h="35560">
                <a:moveTo>
                  <a:pt x="9023" y="0"/>
                </a:moveTo>
                <a:lnTo>
                  <a:pt x="1672" y="13309"/>
                </a:lnTo>
                <a:lnTo>
                  <a:pt x="0" y="23194"/>
                </a:lnTo>
                <a:lnTo>
                  <a:pt x="4090" y="30259"/>
                </a:lnTo>
                <a:lnTo>
                  <a:pt x="14027" y="35102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8" name="object 116"/>
          <p:cNvSpPr/>
          <p:nvPr/>
        </p:nvSpPr>
        <p:spPr>
          <a:xfrm>
            <a:off x="6310561" y="5819399"/>
            <a:ext cx="12700" cy="20320"/>
          </a:xfrm>
          <a:custGeom>
            <a:avLst/>
            <a:gdLst/>
            <a:ahLst/>
            <a:cxnLst/>
            <a:rect l="l" t="t" r="r" b="b"/>
            <a:pathLst>
              <a:path w="12700" h="20319">
                <a:moveTo>
                  <a:pt x="0" y="0"/>
                </a:moveTo>
                <a:lnTo>
                  <a:pt x="4178" y="6692"/>
                </a:lnTo>
                <a:lnTo>
                  <a:pt x="8356" y="13373"/>
                </a:lnTo>
                <a:lnTo>
                  <a:pt x="12534" y="20066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9" name="object 117"/>
          <p:cNvSpPr/>
          <p:nvPr/>
        </p:nvSpPr>
        <p:spPr>
          <a:xfrm>
            <a:off x="6308059" y="5759227"/>
            <a:ext cx="17780" cy="38100"/>
          </a:xfrm>
          <a:custGeom>
            <a:avLst/>
            <a:gdLst/>
            <a:ahLst/>
            <a:cxnLst/>
            <a:rect l="l" t="t" r="r" b="b"/>
            <a:pathLst>
              <a:path w="17779" h="38100">
                <a:moveTo>
                  <a:pt x="17551" y="0"/>
                </a:moveTo>
                <a:lnTo>
                  <a:pt x="10858" y="4178"/>
                </a:lnTo>
                <a:lnTo>
                  <a:pt x="4165" y="8356"/>
                </a:lnTo>
                <a:lnTo>
                  <a:pt x="0" y="10960"/>
                </a:lnTo>
                <a:lnTo>
                  <a:pt x="0" y="37617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0" name="object 118"/>
          <p:cNvSpPr/>
          <p:nvPr/>
        </p:nvSpPr>
        <p:spPr>
          <a:xfrm>
            <a:off x="6363215" y="5689034"/>
            <a:ext cx="20320" cy="15240"/>
          </a:xfrm>
          <a:custGeom>
            <a:avLst/>
            <a:gdLst/>
            <a:ahLst/>
            <a:cxnLst/>
            <a:rect l="l" t="t" r="r" b="b"/>
            <a:pathLst>
              <a:path w="20320" h="15239">
                <a:moveTo>
                  <a:pt x="20053" y="0"/>
                </a:moveTo>
                <a:lnTo>
                  <a:pt x="13373" y="5016"/>
                </a:lnTo>
                <a:lnTo>
                  <a:pt x="6680" y="10032"/>
                </a:lnTo>
                <a:lnTo>
                  <a:pt x="0" y="15036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1" name="object 119"/>
          <p:cNvSpPr/>
          <p:nvPr/>
        </p:nvSpPr>
        <p:spPr>
          <a:xfrm>
            <a:off x="6258665" y="5750184"/>
            <a:ext cx="54610" cy="40640"/>
          </a:xfrm>
          <a:custGeom>
            <a:avLst/>
            <a:gdLst/>
            <a:ahLst/>
            <a:cxnLst/>
            <a:rect l="l" t="t" r="r" b="b"/>
            <a:pathLst>
              <a:path w="54610" h="40639">
                <a:moveTo>
                  <a:pt x="54409" y="1523"/>
                </a:moveTo>
                <a:lnTo>
                  <a:pt x="46676" y="10664"/>
                </a:lnTo>
                <a:lnTo>
                  <a:pt x="38730" y="20056"/>
                </a:lnTo>
                <a:lnTo>
                  <a:pt x="30362" y="29948"/>
                </a:lnTo>
                <a:lnTo>
                  <a:pt x="21364" y="40589"/>
                </a:lnTo>
                <a:lnTo>
                  <a:pt x="18543" y="28916"/>
                </a:lnTo>
                <a:lnTo>
                  <a:pt x="16111" y="18842"/>
                </a:lnTo>
                <a:lnTo>
                  <a:pt x="13858" y="9494"/>
                </a:lnTo>
                <a:lnTo>
                  <a:pt x="11572" y="0"/>
                </a:lnTo>
                <a:lnTo>
                  <a:pt x="2196" y="11107"/>
                </a:lnTo>
                <a:lnTo>
                  <a:pt x="0" y="21078"/>
                </a:lnTo>
                <a:lnTo>
                  <a:pt x="2389" y="30293"/>
                </a:lnTo>
                <a:lnTo>
                  <a:pt x="6772" y="39128"/>
                </a:lnTo>
              </a:path>
            </a:pathLst>
          </a:custGeom>
          <a:ln w="1269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2" name="object 120"/>
          <p:cNvSpPr/>
          <p:nvPr/>
        </p:nvSpPr>
        <p:spPr>
          <a:xfrm>
            <a:off x="6257919" y="5736671"/>
            <a:ext cx="10160" cy="17780"/>
          </a:xfrm>
          <a:custGeom>
            <a:avLst/>
            <a:gdLst/>
            <a:ahLst/>
            <a:cxnLst/>
            <a:rect l="l" t="t" r="r" b="b"/>
            <a:pathLst>
              <a:path w="10160" h="17780">
                <a:moveTo>
                  <a:pt x="0" y="0"/>
                </a:moveTo>
                <a:lnTo>
                  <a:pt x="3340" y="5842"/>
                </a:lnTo>
                <a:lnTo>
                  <a:pt x="6680" y="11696"/>
                </a:lnTo>
                <a:lnTo>
                  <a:pt x="10020" y="17551"/>
                </a:lnTo>
              </a:path>
            </a:pathLst>
          </a:custGeom>
          <a:ln w="1269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3" name="object 121"/>
          <p:cNvSpPr/>
          <p:nvPr/>
        </p:nvSpPr>
        <p:spPr>
          <a:xfrm>
            <a:off x="6230335" y="5784296"/>
            <a:ext cx="27940" cy="10160"/>
          </a:xfrm>
          <a:custGeom>
            <a:avLst/>
            <a:gdLst/>
            <a:ahLst/>
            <a:cxnLst/>
            <a:rect l="l" t="t" r="r" b="b"/>
            <a:pathLst>
              <a:path w="27939" h="10160">
                <a:moveTo>
                  <a:pt x="27584" y="0"/>
                </a:moveTo>
                <a:lnTo>
                  <a:pt x="20688" y="2512"/>
                </a:lnTo>
                <a:lnTo>
                  <a:pt x="13792" y="5021"/>
                </a:lnTo>
                <a:lnTo>
                  <a:pt x="6896" y="7527"/>
                </a:lnTo>
                <a:lnTo>
                  <a:pt x="0" y="10033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4" name="object 122"/>
          <p:cNvSpPr/>
          <p:nvPr/>
        </p:nvSpPr>
        <p:spPr>
          <a:xfrm>
            <a:off x="6255405" y="5799346"/>
            <a:ext cx="10160" cy="22860"/>
          </a:xfrm>
          <a:custGeom>
            <a:avLst/>
            <a:gdLst/>
            <a:ahLst/>
            <a:cxnLst/>
            <a:rect l="l" t="t" r="r" b="b"/>
            <a:pathLst>
              <a:path w="10160" h="22860">
                <a:moveTo>
                  <a:pt x="10032" y="0"/>
                </a:moveTo>
                <a:lnTo>
                  <a:pt x="6692" y="7518"/>
                </a:lnTo>
                <a:lnTo>
                  <a:pt x="3340" y="15036"/>
                </a:lnTo>
                <a:lnTo>
                  <a:pt x="0" y="22567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5" name="object 123"/>
          <p:cNvSpPr/>
          <p:nvPr/>
        </p:nvSpPr>
        <p:spPr>
          <a:xfrm>
            <a:off x="6245384" y="5841967"/>
            <a:ext cx="22860" cy="17780"/>
          </a:xfrm>
          <a:custGeom>
            <a:avLst/>
            <a:gdLst/>
            <a:ahLst/>
            <a:cxnLst/>
            <a:rect l="l" t="t" r="r" b="b"/>
            <a:pathLst>
              <a:path w="22860" h="17780">
                <a:moveTo>
                  <a:pt x="22555" y="0"/>
                </a:moveTo>
                <a:lnTo>
                  <a:pt x="19240" y="4191"/>
                </a:lnTo>
                <a:lnTo>
                  <a:pt x="15913" y="8382"/>
                </a:lnTo>
                <a:lnTo>
                  <a:pt x="8547" y="17678"/>
                </a:lnTo>
                <a:lnTo>
                  <a:pt x="5422" y="12153"/>
                </a:lnTo>
                <a:lnTo>
                  <a:pt x="2705" y="7327"/>
                </a:lnTo>
                <a:lnTo>
                  <a:pt x="0" y="2501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6" name="object 124"/>
          <p:cNvSpPr/>
          <p:nvPr/>
        </p:nvSpPr>
        <p:spPr>
          <a:xfrm>
            <a:off x="6255405" y="5715323"/>
            <a:ext cx="22860" cy="16510"/>
          </a:xfrm>
          <a:custGeom>
            <a:avLst/>
            <a:gdLst/>
            <a:ahLst/>
            <a:cxnLst/>
            <a:rect l="l" t="t" r="r" b="b"/>
            <a:pathLst>
              <a:path w="22860" h="16510">
                <a:moveTo>
                  <a:pt x="22567" y="16332"/>
                </a:moveTo>
                <a:lnTo>
                  <a:pt x="19240" y="12141"/>
                </a:lnTo>
                <a:lnTo>
                  <a:pt x="15925" y="7937"/>
                </a:lnTo>
                <a:lnTo>
                  <a:pt x="9613" y="0"/>
                </a:lnTo>
                <a:lnTo>
                  <a:pt x="5816" y="6464"/>
                </a:lnTo>
                <a:lnTo>
                  <a:pt x="2908" y="11391"/>
                </a:lnTo>
                <a:lnTo>
                  <a:pt x="0" y="16332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7" name="object 125"/>
          <p:cNvSpPr/>
          <p:nvPr/>
        </p:nvSpPr>
        <p:spPr>
          <a:xfrm>
            <a:off x="6413354" y="5661449"/>
            <a:ext cx="10160" cy="2540"/>
          </a:xfrm>
          <a:custGeom>
            <a:avLst/>
            <a:gdLst/>
            <a:ahLst/>
            <a:cxnLst/>
            <a:rect l="l" t="t" r="r" b="b"/>
            <a:pathLst>
              <a:path w="10160" h="2539">
                <a:moveTo>
                  <a:pt x="10032" y="2514"/>
                </a:moveTo>
                <a:lnTo>
                  <a:pt x="0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8" name="object 126"/>
          <p:cNvSpPr/>
          <p:nvPr/>
        </p:nvSpPr>
        <p:spPr>
          <a:xfrm>
            <a:off x="6242870" y="5771761"/>
            <a:ext cx="5080" cy="7620"/>
          </a:xfrm>
          <a:custGeom>
            <a:avLst/>
            <a:gdLst/>
            <a:ahLst/>
            <a:cxnLst/>
            <a:rect l="l" t="t" r="r" b="b"/>
            <a:pathLst>
              <a:path w="5080" h="7619">
                <a:moveTo>
                  <a:pt x="0" y="0"/>
                </a:moveTo>
                <a:lnTo>
                  <a:pt x="1676" y="2514"/>
                </a:lnTo>
                <a:lnTo>
                  <a:pt x="3340" y="5016"/>
                </a:lnTo>
                <a:lnTo>
                  <a:pt x="5016" y="7531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9" name="object 127"/>
          <p:cNvSpPr/>
          <p:nvPr/>
        </p:nvSpPr>
        <p:spPr>
          <a:xfrm>
            <a:off x="3749093" y="6005157"/>
            <a:ext cx="288925" cy="274320"/>
          </a:xfrm>
          <a:custGeom>
            <a:avLst/>
            <a:gdLst/>
            <a:ahLst/>
            <a:cxnLst/>
            <a:rect l="l" t="t" r="r" b="b"/>
            <a:pathLst>
              <a:path w="288925" h="274319">
                <a:moveTo>
                  <a:pt x="232486" y="0"/>
                </a:moveTo>
                <a:lnTo>
                  <a:pt x="55930" y="0"/>
                </a:lnTo>
                <a:lnTo>
                  <a:pt x="34214" y="4413"/>
                </a:lnTo>
                <a:lnTo>
                  <a:pt x="16430" y="16430"/>
                </a:lnTo>
                <a:lnTo>
                  <a:pt x="4413" y="34214"/>
                </a:lnTo>
                <a:lnTo>
                  <a:pt x="0" y="55930"/>
                </a:lnTo>
                <a:lnTo>
                  <a:pt x="0" y="218389"/>
                </a:lnTo>
                <a:lnTo>
                  <a:pt x="4413" y="240105"/>
                </a:lnTo>
                <a:lnTo>
                  <a:pt x="16430" y="257889"/>
                </a:lnTo>
                <a:lnTo>
                  <a:pt x="34214" y="269906"/>
                </a:lnTo>
                <a:lnTo>
                  <a:pt x="55930" y="274320"/>
                </a:lnTo>
                <a:lnTo>
                  <a:pt x="232486" y="274320"/>
                </a:lnTo>
                <a:lnTo>
                  <a:pt x="254202" y="269906"/>
                </a:lnTo>
                <a:lnTo>
                  <a:pt x="271986" y="257889"/>
                </a:lnTo>
                <a:lnTo>
                  <a:pt x="284003" y="240105"/>
                </a:lnTo>
                <a:lnTo>
                  <a:pt x="288416" y="218389"/>
                </a:lnTo>
                <a:lnTo>
                  <a:pt x="288416" y="55930"/>
                </a:lnTo>
                <a:lnTo>
                  <a:pt x="284003" y="34214"/>
                </a:lnTo>
                <a:lnTo>
                  <a:pt x="271986" y="16430"/>
                </a:lnTo>
                <a:lnTo>
                  <a:pt x="254202" y="4413"/>
                </a:lnTo>
                <a:lnTo>
                  <a:pt x="2324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0" name="object 128"/>
          <p:cNvSpPr/>
          <p:nvPr/>
        </p:nvSpPr>
        <p:spPr>
          <a:xfrm>
            <a:off x="3749093" y="6005157"/>
            <a:ext cx="288925" cy="274320"/>
          </a:xfrm>
          <a:custGeom>
            <a:avLst/>
            <a:gdLst/>
            <a:ahLst/>
            <a:cxnLst/>
            <a:rect l="l" t="t" r="r" b="b"/>
            <a:pathLst>
              <a:path w="288925" h="274319">
                <a:moveTo>
                  <a:pt x="232486" y="274320"/>
                </a:moveTo>
                <a:lnTo>
                  <a:pt x="55930" y="274320"/>
                </a:lnTo>
                <a:lnTo>
                  <a:pt x="34214" y="269906"/>
                </a:lnTo>
                <a:lnTo>
                  <a:pt x="16430" y="257889"/>
                </a:lnTo>
                <a:lnTo>
                  <a:pt x="4413" y="240105"/>
                </a:lnTo>
                <a:lnTo>
                  <a:pt x="0" y="218389"/>
                </a:lnTo>
                <a:lnTo>
                  <a:pt x="0" y="55930"/>
                </a:lnTo>
                <a:lnTo>
                  <a:pt x="4413" y="34214"/>
                </a:lnTo>
                <a:lnTo>
                  <a:pt x="16430" y="16430"/>
                </a:lnTo>
                <a:lnTo>
                  <a:pt x="34214" y="4413"/>
                </a:lnTo>
                <a:lnTo>
                  <a:pt x="55930" y="0"/>
                </a:lnTo>
                <a:lnTo>
                  <a:pt x="232486" y="0"/>
                </a:lnTo>
                <a:lnTo>
                  <a:pt x="254202" y="4413"/>
                </a:lnTo>
                <a:lnTo>
                  <a:pt x="271986" y="16430"/>
                </a:lnTo>
                <a:lnTo>
                  <a:pt x="284003" y="34214"/>
                </a:lnTo>
                <a:lnTo>
                  <a:pt x="288416" y="55930"/>
                </a:lnTo>
                <a:lnTo>
                  <a:pt x="288416" y="218389"/>
                </a:lnTo>
                <a:lnTo>
                  <a:pt x="284003" y="240105"/>
                </a:lnTo>
                <a:lnTo>
                  <a:pt x="271986" y="257889"/>
                </a:lnTo>
                <a:lnTo>
                  <a:pt x="254202" y="269906"/>
                </a:lnTo>
                <a:lnTo>
                  <a:pt x="232486" y="274320"/>
                </a:lnTo>
                <a:close/>
              </a:path>
            </a:pathLst>
          </a:custGeom>
          <a:ln w="16510">
            <a:solidFill>
              <a:srgbClr val="231E2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1" name="object 129"/>
          <p:cNvSpPr/>
          <p:nvPr/>
        </p:nvSpPr>
        <p:spPr>
          <a:xfrm>
            <a:off x="3813276" y="6162199"/>
            <a:ext cx="2540" cy="82550"/>
          </a:xfrm>
          <a:custGeom>
            <a:avLst/>
            <a:gdLst/>
            <a:ahLst/>
            <a:cxnLst/>
            <a:rect l="l" t="t" r="r" b="b"/>
            <a:pathLst>
              <a:path w="2540" h="82550">
                <a:moveTo>
                  <a:pt x="0" y="0"/>
                </a:moveTo>
                <a:lnTo>
                  <a:pt x="1132" y="11818"/>
                </a:lnTo>
                <a:lnTo>
                  <a:pt x="1962" y="24247"/>
                </a:lnTo>
                <a:lnTo>
                  <a:pt x="2439" y="37261"/>
                </a:lnTo>
                <a:lnTo>
                  <a:pt x="2514" y="50838"/>
                </a:lnTo>
                <a:lnTo>
                  <a:pt x="2349" y="59102"/>
                </a:lnTo>
                <a:lnTo>
                  <a:pt x="2035" y="67146"/>
                </a:lnTo>
                <a:lnTo>
                  <a:pt x="1582" y="74964"/>
                </a:lnTo>
                <a:lnTo>
                  <a:pt x="1003" y="8255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2" name="object 130"/>
          <p:cNvSpPr/>
          <p:nvPr/>
        </p:nvSpPr>
        <p:spPr>
          <a:xfrm>
            <a:off x="3813771" y="6153893"/>
            <a:ext cx="24765" cy="91440"/>
          </a:xfrm>
          <a:custGeom>
            <a:avLst/>
            <a:gdLst/>
            <a:ahLst/>
            <a:cxnLst/>
            <a:rect l="l" t="t" r="r" b="b"/>
            <a:pathLst>
              <a:path w="24765" h="91439">
                <a:moveTo>
                  <a:pt x="0" y="0"/>
                </a:moveTo>
                <a:lnTo>
                  <a:pt x="2881" y="11845"/>
                </a:lnTo>
                <a:lnTo>
                  <a:pt x="9571" y="25754"/>
                </a:lnTo>
                <a:lnTo>
                  <a:pt x="16510" y="40060"/>
                </a:lnTo>
                <a:lnTo>
                  <a:pt x="20142" y="53098"/>
                </a:lnTo>
                <a:lnTo>
                  <a:pt x="20910" y="63144"/>
                </a:lnTo>
                <a:lnTo>
                  <a:pt x="21850" y="72872"/>
                </a:lnTo>
                <a:lnTo>
                  <a:pt x="22942" y="82277"/>
                </a:lnTo>
                <a:lnTo>
                  <a:pt x="24168" y="91351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3" name="object 131"/>
          <p:cNvSpPr/>
          <p:nvPr/>
        </p:nvSpPr>
        <p:spPr>
          <a:xfrm>
            <a:off x="3896067" y="6030322"/>
            <a:ext cx="76835" cy="15875"/>
          </a:xfrm>
          <a:custGeom>
            <a:avLst/>
            <a:gdLst/>
            <a:ahLst/>
            <a:cxnLst/>
            <a:rect l="l" t="t" r="r" b="b"/>
            <a:pathLst>
              <a:path w="76834" h="15875">
                <a:moveTo>
                  <a:pt x="0" y="1003"/>
                </a:moveTo>
                <a:lnTo>
                  <a:pt x="35953" y="14846"/>
                </a:lnTo>
                <a:lnTo>
                  <a:pt x="38252" y="15100"/>
                </a:lnTo>
                <a:lnTo>
                  <a:pt x="40411" y="15341"/>
                </a:lnTo>
                <a:lnTo>
                  <a:pt x="42303" y="12700"/>
                </a:lnTo>
                <a:lnTo>
                  <a:pt x="42786" y="12077"/>
                </a:lnTo>
                <a:lnTo>
                  <a:pt x="45897" y="9413"/>
                </a:lnTo>
                <a:lnTo>
                  <a:pt x="51941" y="6462"/>
                </a:lnTo>
                <a:lnTo>
                  <a:pt x="61840" y="3299"/>
                </a:lnTo>
                <a:lnTo>
                  <a:pt x="76517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4" name="object 132"/>
          <p:cNvSpPr/>
          <p:nvPr/>
        </p:nvSpPr>
        <p:spPr>
          <a:xfrm>
            <a:off x="3925773" y="6060015"/>
            <a:ext cx="76835" cy="15875"/>
          </a:xfrm>
          <a:custGeom>
            <a:avLst/>
            <a:gdLst/>
            <a:ahLst/>
            <a:cxnLst/>
            <a:rect l="l" t="t" r="r" b="b"/>
            <a:pathLst>
              <a:path w="76834" h="15875">
                <a:moveTo>
                  <a:pt x="0" y="1015"/>
                </a:moveTo>
                <a:lnTo>
                  <a:pt x="35941" y="14846"/>
                </a:lnTo>
                <a:lnTo>
                  <a:pt x="38252" y="15100"/>
                </a:lnTo>
                <a:lnTo>
                  <a:pt x="40398" y="15341"/>
                </a:lnTo>
                <a:lnTo>
                  <a:pt x="42291" y="12712"/>
                </a:lnTo>
                <a:lnTo>
                  <a:pt x="42786" y="12090"/>
                </a:lnTo>
                <a:lnTo>
                  <a:pt x="45890" y="9424"/>
                </a:lnTo>
                <a:lnTo>
                  <a:pt x="51930" y="6469"/>
                </a:lnTo>
                <a:lnTo>
                  <a:pt x="61827" y="3301"/>
                </a:lnTo>
                <a:lnTo>
                  <a:pt x="76504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5" name="object 133"/>
          <p:cNvSpPr/>
          <p:nvPr/>
        </p:nvSpPr>
        <p:spPr>
          <a:xfrm>
            <a:off x="3815067" y="6071889"/>
            <a:ext cx="38735" cy="44450"/>
          </a:xfrm>
          <a:custGeom>
            <a:avLst/>
            <a:gdLst/>
            <a:ahLst/>
            <a:cxnLst/>
            <a:rect l="l" t="t" r="r" b="b"/>
            <a:pathLst>
              <a:path w="38734" h="44450">
                <a:moveTo>
                  <a:pt x="0" y="26733"/>
                </a:moveTo>
                <a:lnTo>
                  <a:pt x="14832" y="35756"/>
                </a:lnTo>
                <a:lnTo>
                  <a:pt x="25954" y="41586"/>
                </a:lnTo>
                <a:lnTo>
                  <a:pt x="33363" y="44224"/>
                </a:lnTo>
                <a:lnTo>
                  <a:pt x="37058" y="43675"/>
                </a:lnTo>
                <a:lnTo>
                  <a:pt x="38315" y="42227"/>
                </a:lnTo>
                <a:lnTo>
                  <a:pt x="36195" y="38887"/>
                </a:lnTo>
                <a:lnTo>
                  <a:pt x="34099" y="34213"/>
                </a:lnTo>
                <a:lnTo>
                  <a:pt x="31576" y="27762"/>
                </a:lnTo>
                <a:lnTo>
                  <a:pt x="29416" y="19959"/>
                </a:lnTo>
                <a:lnTo>
                  <a:pt x="27927" y="10730"/>
                </a:lnTo>
                <a:lnTo>
                  <a:pt x="27419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6" name="object 134"/>
          <p:cNvSpPr/>
          <p:nvPr/>
        </p:nvSpPr>
        <p:spPr>
          <a:xfrm>
            <a:off x="3795274" y="6054113"/>
            <a:ext cx="33655" cy="41910"/>
          </a:xfrm>
          <a:custGeom>
            <a:avLst/>
            <a:gdLst/>
            <a:ahLst/>
            <a:cxnLst/>
            <a:rect l="l" t="t" r="r" b="b"/>
            <a:pathLst>
              <a:path w="33654" h="41910">
                <a:moveTo>
                  <a:pt x="33210" y="19380"/>
                </a:moveTo>
                <a:lnTo>
                  <a:pt x="32514" y="27518"/>
                </a:lnTo>
                <a:lnTo>
                  <a:pt x="29454" y="34355"/>
                </a:lnTo>
                <a:lnTo>
                  <a:pt x="24512" y="39184"/>
                </a:lnTo>
                <a:lnTo>
                  <a:pt x="18173" y="41300"/>
                </a:lnTo>
                <a:lnTo>
                  <a:pt x="11587" y="40168"/>
                </a:lnTo>
                <a:lnTo>
                  <a:pt x="5972" y="36142"/>
                </a:lnTo>
                <a:lnTo>
                  <a:pt x="1914" y="29847"/>
                </a:lnTo>
                <a:lnTo>
                  <a:pt x="0" y="21907"/>
                </a:lnTo>
                <a:lnTo>
                  <a:pt x="390" y="15064"/>
                </a:lnTo>
                <a:lnTo>
                  <a:pt x="2779" y="8139"/>
                </a:lnTo>
                <a:lnTo>
                  <a:pt x="7538" y="2621"/>
                </a:lnTo>
                <a:lnTo>
                  <a:pt x="15036" y="0"/>
                </a:lnTo>
                <a:lnTo>
                  <a:pt x="21623" y="1124"/>
                </a:lnTo>
                <a:lnTo>
                  <a:pt x="27238" y="5146"/>
                </a:lnTo>
                <a:lnTo>
                  <a:pt x="31295" y="11440"/>
                </a:lnTo>
                <a:lnTo>
                  <a:pt x="33210" y="1938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7" name="object 135"/>
          <p:cNvSpPr/>
          <p:nvPr/>
        </p:nvSpPr>
        <p:spPr>
          <a:xfrm>
            <a:off x="3825208" y="6048107"/>
            <a:ext cx="45720" cy="21590"/>
          </a:xfrm>
          <a:custGeom>
            <a:avLst/>
            <a:gdLst/>
            <a:ahLst/>
            <a:cxnLst/>
            <a:rect l="l" t="t" r="r" b="b"/>
            <a:pathLst>
              <a:path w="45719" h="21589">
                <a:moveTo>
                  <a:pt x="0" y="12763"/>
                </a:moveTo>
                <a:lnTo>
                  <a:pt x="1206" y="21018"/>
                </a:lnTo>
                <a:lnTo>
                  <a:pt x="42265" y="20904"/>
                </a:lnTo>
                <a:lnTo>
                  <a:pt x="45313" y="15608"/>
                </a:lnTo>
                <a:lnTo>
                  <a:pt x="44424" y="9385"/>
                </a:lnTo>
                <a:lnTo>
                  <a:pt x="43522" y="3149"/>
                </a:lnTo>
                <a:lnTo>
                  <a:pt x="38404" y="0"/>
                </a:lnTo>
                <a:lnTo>
                  <a:pt x="0" y="12763"/>
                </a:lnTo>
                <a:close/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8" name="object 136"/>
          <p:cNvSpPr/>
          <p:nvPr/>
        </p:nvSpPr>
        <p:spPr>
          <a:xfrm>
            <a:off x="4114331" y="5607489"/>
            <a:ext cx="1021080" cy="290830"/>
          </a:xfrm>
          <a:custGeom>
            <a:avLst/>
            <a:gdLst/>
            <a:ahLst/>
            <a:cxnLst/>
            <a:rect l="l" t="t" r="r" b="b"/>
            <a:pathLst>
              <a:path w="1021080" h="290830">
                <a:moveTo>
                  <a:pt x="0" y="290829"/>
                </a:moveTo>
                <a:lnTo>
                  <a:pt x="1021080" y="290829"/>
                </a:lnTo>
                <a:lnTo>
                  <a:pt x="1021080" y="0"/>
                </a:lnTo>
                <a:lnTo>
                  <a:pt x="0" y="0"/>
                </a:lnTo>
                <a:lnTo>
                  <a:pt x="0" y="2908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9" name="object 137"/>
          <p:cNvSpPr txBox="1"/>
          <p:nvPr/>
        </p:nvSpPr>
        <p:spPr>
          <a:xfrm>
            <a:off x="4158782" y="5655979"/>
            <a:ext cx="883919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200" spc="-5" dirty="0">
                <a:solidFill>
                  <a:srgbClr val="231F20"/>
                </a:solidFill>
                <a:latin typeface="Arial"/>
                <a:cs typeface="Arial"/>
              </a:rPr>
              <a:t>Dog</a:t>
            </a:r>
            <a:r>
              <a:rPr sz="1200" spc="-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231F20"/>
                </a:solidFill>
                <a:latin typeface="Arial"/>
                <a:cs typeface="Arial"/>
              </a:rPr>
              <a:t>Walking</a:t>
            </a:r>
            <a:endParaRPr sz="12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0" name="object 138"/>
          <p:cNvSpPr/>
          <p:nvPr/>
        </p:nvSpPr>
        <p:spPr>
          <a:xfrm>
            <a:off x="3749974" y="5615745"/>
            <a:ext cx="264795" cy="274320"/>
          </a:xfrm>
          <a:custGeom>
            <a:avLst/>
            <a:gdLst/>
            <a:ahLst/>
            <a:cxnLst/>
            <a:rect l="l" t="t" r="r" b="b"/>
            <a:pathLst>
              <a:path w="264794" h="274319">
                <a:moveTo>
                  <a:pt x="236575" y="0"/>
                </a:moveTo>
                <a:lnTo>
                  <a:pt x="28079" y="0"/>
                </a:lnTo>
                <a:lnTo>
                  <a:pt x="17177" y="2215"/>
                </a:lnTo>
                <a:lnTo>
                  <a:pt x="8248" y="8250"/>
                </a:lnTo>
                <a:lnTo>
                  <a:pt x="2215" y="17182"/>
                </a:lnTo>
                <a:lnTo>
                  <a:pt x="0" y="28092"/>
                </a:lnTo>
                <a:lnTo>
                  <a:pt x="0" y="246227"/>
                </a:lnTo>
                <a:lnTo>
                  <a:pt x="2215" y="257137"/>
                </a:lnTo>
                <a:lnTo>
                  <a:pt x="8248" y="266069"/>
                </a:lnTo>
                <a:lnTo>
                  <a:pt x="17177" y="272104"/>
                </a:lnTo>
                <a:lnTo>
                  <a:pt x="28079" y="274320"/>
                </a:lnTo>
                <a:lnTo>
                  <a:pt x="236575" y="274320"/>
                </a:lnTo>
                <a:lnTo>
                  <a:pt x="247485" y="272104"/>
                </a:lnTo>
                <a:lnTo>
                  <a:pt x="256417" y="266069"/>
                </a:lnTo>
                <a:lnTo>
                  <a:pt x="262452" y="257137"/>
                </a:lnTo>
                <a:lnTo>
                  <a:pt x="264668" y="246227"/>
                </a:lnTo>
                <a:lnTo>
                  <a:pt x="264668" y="28092"/>
                </a:lnTo>
                <a:lnTo>
                  <a:pt x="262452" y="17182"/>
                </a:lnTo>
                <a:lnTo>
                  <a:pt x="256417" y="8250"/>
                </a:lnTo>
                <a:lnTo>
                  <a:pt x="247485" y="2215"/>
                </a:lnTo>
                <a:lnTo>
                  <a:pt x="2365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41" name="object 139"/>
          <p:cNvSpPr/>
          <p:nvPr/>
        </p:nvSpPr>
        <p:spPr>
          <a:xfrm>
            <a:off x="3749974" y="5615745"/>
            <a:ext cx="264795" cy="274320"/>
          </a:xfrm>
          <a:custGeom>
            <a:avLst/>
            <a:gdLst/>
            <a:ahLst/>
            <a:cxnLst/>
            <a:rect l="l" t="t" r="r" b="b"/>
            <a:pathLst>
              <a:path w="264794" h="274319">
                <a:moveTo>
                  <a:pt x="236575" y="274320"/>
                </a:moveTo>
                <a:lnTo>
                  <a:pt x="28079" y="274320"/>
                </a:lnTo>
                <a:lnTo>
                  <a:pt x="17177" y="272104"/>
                </a:lnTo>
                <a:lnTo>
                  <a:pt x="8248" y="266069"/>
                </a:lnTo>
                <a:lnTo>
                  <a:pt x="2215" y="257137"/>
                </a:lnTo>
                <a:lnTo>
                  <a:pt x="0" y="246227"/>
                </a:lnTo>
                <a:lnTo>
                  <a:pt x="0" y="28092"/>
                </a:lnTo>
                <a:lnTo>
                  <a:pt x="2215" y="17182"/>
                </a:lnTo>
                <a:lnTo>
                  <a:pt x="8248" y="8250"/>
                </a:lnTo>
                <a:lnTo>
                  <a:pt x="17177" y="2215"/>
                </a:lnTo>
                <a:lnTo>
                  <a:pt x="28079" y="0"/>
                </a:lnTo>
                <a:lnTo>
                  <a:pt x="236575" y="0"/>
                </a:lnTo>
                <a:lnTo>
                  <a:pt x="247485" y="2215"/>
                </a:lnTo>
                <a:lnTo>
                  <a:pt x="256417" y="8250"/>
                </a:lnTo>
                <a:lnTo>
                  <a:pt x="262452" y="17182"/>
                </a:lnTo>
                <a:lnTo>
                  <a:pt x="264668" y="28092"/>
                </a:lnTo>
                <a:lnTo>
                  <a:pt x="264668" y="246227"/>
                </a:lnTo>
                <a:lnTo>
                  <a:pt x="262452" y="257137"/>
                </a:lnTo>
                <a:lnTo>
                  <a:pt x="256417" y="266069"/>
                </a:lnTo>
                <a:lnTo>
                  <a:pt x="247485" y="272104"/>
                </a:lnTo>
                <a:lnTo>
                  <a:pt x="236575" y="274320"/>
                </a:lnTo>
                <a:close/>
              </a:path>
            </a:pathLst>
          </a:custGeom>
          <a:ln w="16510">
            <a:solidFill>
              <a:srgbClr val="231E2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42" name="object 140"/>
          <p:cNvSpPr/>
          <p:nvPr/>
        </p:nvSpPr>
        <p:spPr>
          <a:xfrm>
            <a:off x="3920684" y="5642680"/>
            <a:ext cx="32384" cy="38100"/>
          </a:xfrm>
          <a:custGeom>
            <a:avLst/>
            <a:gdLst/>
            <a:ahLst/>
            <a:cxnLst/>
            <a:rect l="l" t="t" r="r" b="b"/>
            <a:pathLst>
              <a:path w="32384" h="38100">
                <a:moveTo>
                  <a:pt x="31889" y="18745"/>
                </a:moveTo>
                <a:lnTo>
                  <a:pt x="31889" y="29095"/>
                </a:lnTo>
                <a:lnTo>
                  <a:pt x="24752" y="37490"/>
                </a:lnTo>
                <a:lnTo>
                  <a:pt x="15951" y="37490"/>
                </a:lnTo>
                <a:lnTo>
                  <a:pt x="7137" y="37490"/>
                </a:lnTo>
                <a:lnTo>
                  <a:pt x="0" y="29095"/>
                </a:lnTo>
                <a:lnTo>
                  <a:pt x="0" y="18745"/>
                </a:lnTo>
                <a:lnTo>
                  <a:pt x="0" y="8394"/>
                </a:lnTo>
                <a:lnTo>
                  <a:pt x="7137" y="0"/>
                </a:lnTo>
                <a:lnTo>
                  <a:pt x="15951" y="0"/>
                </a:lnTo>
                <a:lnTo>
                  <a:pt x="24752" y="0"/>
                </a:lnTo>
                <a:lnTo>
                  <a:pt x="31889" y="8394"/>
                </a:lnTo>
                <a:lnTo>
                  <a:pt x="31889" y="18745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43" name="object 141"/>
          <p:cNvSpPr/>
          <p:nvPr/>
        </p:nvSpPr>
        <p:spPr>
          <a:xfrm>
            <a:off x="3911042" y="5689834"/>
            <a:ext cx="13970" cy="93980"/>
          </a:xfrm>
          <a:custGeom>
            <a:avLst/>
            <a:gdLst/>
            <a:ahLst/>
            <a:cxnLst/>
            <a:rect l="l" t="t" r="r" b="b"/>
            <a:pathLst>
              <a:path w="13969" h="93980">
                <a:moveTo>
                  <a:pt x="10456" y="0"/>
                </a:moveTo>
                <a:lnTo>
                  <a:pt x="2871" y="16531"/>
                </a:lnTo>
                <a:lnTo>
                  <a:pt x="0" y="36985"/>
                </a:lnTo>
                <a:lnTo>
                  <a:pt x="2150" y="60053"/>
                </a:lnTo>
                <a:lnTo>
                  <a:pt x="9631" y="84429"/>
                </a:lnTo>
                <a:lnTo>
                  <a:pt x="10926" y="87528"/>
                </a:lnTo>
                <a:lnTo>
                  <a:pt x="12298" y="90538"/>
                </a:lnTo>
                <a:lnTo>
                  <a:pt x="13733" y="93446"/>
                </a:lnTo>
              </a:path>
            </a:pathLst>
          </a:custGeom>
          <a:ln w="12700">
            <a:solidFill>
              <a:srgbClr val="231E2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44" name="object 142"/>
          <p:cNvSpPr/>
          <p:nvPr/>
        </p:nvSpPr>
        <p:spPr>
          <a:xfrm>
            <a:off x="3958380" y="5682455"/>
            <a:ext cx="26034" cy="75565"/>
          </a:xfrm>
          <a:custGeom>
            <a:avLst/>
            <a:gdLst/>
            <a:ahLst/>
            <a:cxnLst/>
            <a:rect l="l" t="t" r="r" b="b"/>
            <a:pathLst>
              <a:path w="26034" h="75564">
                <a:moveTo>
                  <a:pt x="0" y="0"/>
                </a:moveTo>
                <a:lnTo>
                  <a:pt x="15582" y="37706"/>
                </a:lnTo>
                <a:lnTo>
                  <a:pt x="23612" y="66690"/>
                </a:lnTo>
                <a:lnTo>
                  <a:pt x="25412" y="75412"/>
                </a:lnTo>
              </a:path>
            </a:pathLst>
          </a:custGeom>
          <a:ln w="12700">
            <a:solidFill>
              <a:srgbClr val="231E2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45" name="object 143"/>
          <p:cNvSpPr/>
          <p:nvPr/>
        </p:nvSpPr>
        <p:spPr>
          <a:xfrm>
            <a:off x="3929690" y="5757042"/>
            <a:ext cx="42545" cy="78740"/>
          </a:xfrm>
          <a:custGeom>
            <a:avLst/>
            <a:gdLst/>
            <a:ahLst/>
            <a:cxnLst/>
            <a:rect l="l" t="t" r="r" b="b"/>
            <a:pathLst>
              <a:path w="42544" h="78739">
                <a:moveTo>
                  <a:pt x="25412" y="0"/>
                </a:moveTo>
                <a:lnTo>
                  <a:pt x="39560" y="31610"/>
                </a:lnTo>
                <a:lnTo>
                  <a:pt x="41998" y="36372"/>
                </a:lnTo>
                <a:lnTo>
                  <a:pt x="40170" y="39344"/>
                </a:lnTo>
                <a:lnTo>
                  <a:pt x="29008" y="54198"/>
                </a:lnTo>
                <a:lnTo>
                  <a:pt x="16898" y="66251"/>
                </a:lnTo>
                <a:lnTo>
                  <a:pt x="6381" y="74686"/>
                </a:lnTo>
                <a:lnTo>
                  <a:pt x="0" y="78689"/>
                </a:lnTo>
              </a:path>
            </a:pathLst>
          </a:custGeom>
          <a:ln w="12700">
            <a:solidFill>
              <a:srgbClr val="231E2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46" name="object 144"/>
          <p:cNvSpPr/>
          <p:nvPr/>
        </p:nvSpPr>
        <p:spPr>
          <a:xfrm>
            <a:off x="3936256" y="5763608"/>
            <a:ext cx="7620" cy="97155"/>
          </a:xfrm>
          <a:custGeom>
            <a:avLst/>
            <a:gdLst/>
            <a:ahLst/>
            <a:cxnLst/>
            <a:rect l="l" t="t" r="r" b="b"/>
            <a:pathLst>
              <a:path w="7619" h="97155">
                <a:moveTo>
                  <a:pt x="0" y="0"/>
                </a:moveTo>
                <a:lnTo>
                  <a:pt x="7365" y="96710"/>
                </a:lnTo>
              </a:path>
            </a:pathLst>
          </a:custGeom>
          <a:ln w="12700">
            <a:solidFill>
              <a:srgbClr val="231E2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47" name="object 145"/>
          <p:cNvSpPr/>
          <p:nvPr/>
        </p:nvSpPr>
        <p:spPr>
          <a:xfrm>
            <a:off x="3895274" y="5778353"/>
            <a:ext cx="24765" cy="27305"/>
          </a:xfrm>
          <a:custGeom>
            <a:avLst/>
            <a:gdLst/>
            <a:ahLst/>
            <a:cxnLst/>
            <a:rect l="l" t="t" r="r" b="b"/>
            <a:pathLst>
              <a:path w="24765" h="27305">
                <a:moveTo>
                  <a:pt x="24587" y="0"/>
                </a:moveTo>
                <a:lnTo>
                  <a:pt x="15239" y="16852"/>
                </a:lnTo>
                <a:lnTo>
                  <a:pt x="12128" y="20281"/>
                </a:lnTo>
                <a:lnTo>
                  <a:pt x="9093" y="23609"/>
                </a:lnTo>
                <a:lnTo>
                  <a:pt x="0" y="27050"/>
                </a:lnTo>
              </a:path>
            </a:pathLst>
          </a:custGeom>
          <a:ln w="12700">
            <a:solidFill>
              <a:srgbClr val="231E2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48" name="object 146"/>
          <p:cNvSpPr/>
          <p:nvPr/>
        </p:nvSpPr>
        <p:spPr>
          <a:xfrm>
            <a:off x="3796041" y="5789618"/>
            <a:ext cx="105410" cy="48895"/>
          </a:xfrm>
          <a:custGeom>
            <a:avLst/>
            <a:gdLst/>
            <a:ahLst/>
            <a:cxnLst/>
            <a:rect l="l" t="t" r="r" b="b"/>
            <a:pathLst>
              <a:path w="105409" h="48894">
                <a:moveTo>
                  <a:pt x="4401" y="8940"/>
                </a:moveTo>
                <a:lnTo>
                  <a:pt x="0" y="16723"/>
                </a:lnTo>
                <a:lnTo>
                  <a:pt x="2823" y="28940"/>
                </a:lnTo>
                <a:lnTo>
                  <a:pt x="6165" y="41066"/>
                </a:lnTo>
                <a:lnTo>
                  <a:pt x="3321" y="48577"/>
                </a:lnTo>
                <a:lnTo>
                  <a:pt x="13079" y="44315"/>
                </a:lnTo>
                <a:lnTo>
                  <a:pt x="22348" y="41243"/>
                </a:lnTo>
                <a:lnTo>
                  <a:pt x="31895" y="40219"/>
                </a:lnTo>
                <a:lnTo>
                  <a:pt x="42488" y="42100"/>
                </a:lnTo>
                <a:lnTo>
                  <a:pt x="51180" y="44639"/>
                </a:lnTo>
                <a:lnTo>
                  <a:pt x="59578" y="46553"/>
                </a:lnTo>
                <a:lnTo>
                  <a:pt x="68082" y="47860"/>
                </a:lnTo>
                <a:lnTo>
                  <a:pt x="77096" y="48577"/>
                </a:lnTo>
                <a:lnTo>
                  <a:pt x="89389" y="26441"/>
                </a:lnTo>
                <a:lnTo>
                  <a:pt x="98584" y="28244"/>
                </a:lnTo>
                <a:lnTo>
                  <a:pt x="105137" y="20878"/>
                </a:lnTo>
                <a:lnTo>
                  <a:pt x="95955" y="14960"/>
                </a:lnTo>
                <a:lnTo>
                  <a:pt x="91116" y="8191"/>
                </a:lnTo>
                <a:lnTo>
                  <a:pt x="86862" y="0"/>
                </a:lnTo>
                <a:lnTo>
                  <a:pt x="77032" y="1523"/>
                </a:lnTo>
                <a:lnTo>
                  <a:pt x="69145" y="2743"/>
                </a:lnTo>
                <a:lnTo>
                  <a:pt x="66974" y="8204"/>
                </a:lnTo>
                <a:lnTo>
                  <a:pt x="65615" y="14960"/>
                </a:lnTo>
                <a:lnTo>
                  <a:pt x="57992" y="14150"/>
                </a:lnTo>
                <a:lnTo>
                  <a:pt x="15453" y="9484"/>
                </a:lnTo>
                <a:lnTo>
                  <a:pt x="7411" y="8534"/>
                </a:lnTo>
                <a:lnTo>
                  <a:pt x="5861" y="8369"/>
                </a:lnTo>
                <a:lnTo>
                  <a:pt x="4401" y="8940"/>
                </a:lnTo>
                <a:close/>
              </a:path>
            </a:pathLst>
          </a:custGeom>
          <a:ln w="12700">
            <a:solidFill>
              <a:srgbClr val="231E2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49" name="object 147"/>
          <p:cNvSpPr/>
          <p:nvPr/>
        </p:nvSpPr>
        <p:spPr>
          <a:xfrm>
            <a:off x="3781342" y="5805835"/>
            <a:ext cx="15240" cy="30480"/>
          </a:xfrm>
          <a:custGeom>
            <a:avLst/>
            <a:gdLst/>
            <a:ahLst/>
            <a:cxnLst/>
            <a:rect l="l" t="t" r="r" b="b"/>
            <a:pathLst>
              <a:path w="15240" h="30480">
                <a:moveTo>
                  <a:pt x="15113" y="0"/>
                </a:moveTo>
                <a:lnTo>
                  <a:pt x="9398" y="7175"/>
                </a:lnTo>
                <a:lnTo>
                  <a:pt x="7378" y="8597"/>
                </a:lnTo>
                <a:lnTo>
                  <a:pt x="1485" y="12750"/>
                </a:lnTo>
                <a:lnTo>
                  <a:pt x="0" y="29895"/>
                </a:lnTo>
              </a:path>
            </a:pathLst>
          </a:custGeom>
          <a:ln w="12700">
            <a:solidFill>
              <a:srgbClr val="231E2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50" name="object 148"/>
          <p:cNvSpPr/>
          <p:nvPr/>
        </p:nvSpPr>
        <p:spPr>
          <a:xfrm>
            <a:off x="3801941" y="5836557"/>
            <a:ext cx="2540" cy="33020"/>
          </a:xfrm>
          <a:custGeom>
            <a:avLst/>
            <a:gdLst/>
            <a:ahLst/>
            <a:cxnLst/>
            <a:rect l="l" t="t" r="r" b="b"/>
            <a:pathLst>
              <a:path w="2540" h="33019">
                <a:moveTo>
                  <a:pt x="1524" y="0"/>
                </a:moveTo>
                <a:lnTo>
                  <a:pt x="190" y="13855"/>
                </a:lnTo>
                <a:lnTo>
                  <a:pt x="127" y="16319"/>
                </a:lnTo>
                <a:lnTo>
                  <a:pt x="0" y="22098"/>
                </a:lnTo>
                <a:lnTo>
                  <a:pt x="2349" y="32778"/>
                </a:lnTo>
              </a:path>
            </a:pathLst>
          </a:custGeom>
          <a:ln w="12700">
            <a:solidFill>
              <a:srgbClr val="231E2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51" name="object 149"/>
          <p:cNvSpPr/>
          <p:nvPr/>
        </p:nvSpPr>
        <p:spPr>
          <a:xfrm>
            <a:off x="3823963" y="5832455"/>
            <a:ext cx="12700" cy="38100"/>
          </a:xfrm>
          <a:custGeom>
            <a:avLst/>
            <a:gdLst/>
            <a:ahLst/>
            <a:cxnLst/>
            <a:rect l="l" t="t" r="r" b="b"/>
            <a:pathLst>
              <a:path w="12700" h="38100">
                <a:moveTo>
                  <a:pt x="0" y="0"/>
                </a:moveTo>
                <a:lnTo>
                  <a:pt x="12293" y="37706"/>
                </a:lnTo>
              </a:path>
            </a:pathLst>
          </a:custGeom>
          <a:ln w="12700">
            <a:solidFill>
              <a:srgbClr val="231E2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52" name="object 150"/>
          <p:cNvSpPr/>
          <p:nvPr/>
        </p:nvSpPr>
        <p:spPr>
          <a:xfrm>
            <a:off x="3855103" y="5835731"/>
            <a:ext cx="13970" cy="43180"/>
          </a:xfrm>
          <a:custGeom>
            <a:avLst/>
            <a:gdLst/>
            <a:ahLst/>
            <a:cxnLst/>
            <a:rect l="l" t="t" r="r" b="b"/>
            <a:pathLst>
              <a:path w="13969" h="43180">
                <a:moveTo>
                  <a:pt x="0" y="0"/>
                </a:moveTo>
                <a:lnTo>
                  <a:pt x="9956" y="38684"/>
                </a:lnTo>
                <a:lnTo>
                  <a:pt x="13931" y="42621"/>
                </a:lnTo>
              </a:path>
            </a:pathLst>
          </a:custGeom>
          <a:ln w="12700">
            <a:solidFill>
              <a:srgbClr val="231E2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53" name="object 151"/>
          <p:cNvSpPr/>
          <p:nvPr/>
        </p:nvSpPr>
        <p:spPr>
          <a:xfrm>
            <a:off x="3870674" y="5839008"/>
            <a:ext cx="6985" cy="29209"/>
          </a:xfrm>
          <a:custGeom>
            <a:avLst/>
            <a:gdLst/>
            <a:ahLst/>
            <a:cxnLst/>
            <a:rect l="l" t="t" r="r" b="b"/>
            <a:pathLst>
              <a:path w="6984" h="29210">
                <a:moveTo>
                  <a:pt x="0" y="0"/>
                </a:moveTo>
                <a:lnTo>
                  <a:pt x="2824" y="13799"/>
                </a:lnTo>
                <a:lnTo>
                  <a:pt x="4449" y="21388"/>
                </a:lnTo>
                <a:lnTo>
                  <a:pt x="5491" y="25454"/>
                </a:lnTo>
                <a:lnTo>
                  <a:pt x="6565" y="28689"/>
                </a:lnTo>
              </a:path>
            </a:pathLst>
          </a:custGeom>
          <a:ln w="12700">
            <a:solidFill>
              <a:srgbClr val="231E2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54" name="object 152"/>
          <p:cNvSpPr/>
          <p:nvPr/>
        </p:nvSpPr>
        <p:spPr>
          <a:xfrm>
            <a:off x="3865454" y="5792501"/>
            <a:ext cx="13970" cy="22225"/>
          </a:xfrm>
          <a:custGeom>
            <a:avLst/>
            <a:gdLst/>
            <a:ahLst/>
            <a:cxnLst/>
            <a:rect l="l" t="t" r="r" b="b"/>
            <a:pathLst>
              <a:path w="13969" h="22225">
                <a:moveTo>
                  <a:pt x="13576" y="1511"/>
                </a:moveTo>
                <a:lnTo>
                  <a:pt x="5473" y="22136"/>
                </a:lnTo>
                <a:lnTo>
                  <a:pt x="0" y="15493"/>
                </a:lnTo>
                <a:lnTo>
                  <a:pt x="4254" y="0"/>
                </a:lnTo>
              </a:path>
            </a:pathLst>
          </a:custGeom>
          <a:ln w="12700">
            <a:solidFill>
              <a:srgbClr val="231E2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55" name="object 153"/>
          <p:cNvSpPr/>
          <p:nvPr/>
        </p:nvSpPr>
        <p:spPr>
          <a:xfrm>
            <a:off x="4114331" y="5224432"/>
            <a:ext cx="1021080" cy="290830"/>
          </a:xfrm>
          <a:custGeom>
            <a:avLst/>
            <a:gdLst/>
            <a:ahLst/>
            <a:cxnLst/>
            <a:rect l="l" t="t" r="r" b="b"/>
            <a:pathLst>
              <a:path w="1021080" h="290830">
                <a:moveTo>
                  <a:pt x="0" y="290829"/>
                </a:moveTo>
                <a:lnTo>
                  <a:pt x="1021080" y="290829"/>
                </a:lnTo>
                <a:lnTo>
                  <a:pt x="1021080" y="0"/>
                </a:lnTo>
                <a:lnTo>
                  <a:pt x="0" y="0"/>
                </a:lnTo>
                <a:lnTo>
                  <a:pt x="0" y="2908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56" name="object 154"/>
          <p:cNvSpPr txBox="1"/>
          <p:nvPr/>
        </p:nvSpPr>
        <p:spPr>
          <a:xfrm>
            <a:off x="4158782" y="5272917"/>
            <a:ext cx="872490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Places to</a:t>
            </a:r>
            <a:r>
              <a:rPr sz="1200" spc="-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Sit</a:t>
            </a:r>
            <a:endParaRPr sz="12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7" name="object 155"/>
          <p:cNvSpPr/>
          <p:nvPr/>
        </p:nvSpPr>
        <p:spPr>
          <a:xfrm>
            <a:off x="3683216" y="5234586"/>
            <a:ext cx="333375" cy="274320"/>
          </a:xfrm>
          <a:custGeom>
            <a:avLst/>
            <a:gdLst/>
            <a:ahLst/>
            <a:cxnLst/>
            <a:rect l="l" t="t" r="r" b="b"/>
            <a:pathLst>
              <a:path w="333375" h="274319">
                <a:moveTo>
                  <a:pt x="274015" y="0"/>
                </a:moveTo>
                <a:lnTo>
                  <a:pt x="59309" y="0"/>
                </a:lnTo>
                <a:lnTo>
                  <a:pt x="36283" y="4680"/>
                </a:lnTo>
                <a:lnTo>
                  <a:pt x="17424" y="17424"/>
                </a:lnTo>
                <a:lnTo>
                  <a:pt x="4680" y="36283"/>
                </a:lnTo>
                <a:lnTo>
                  <a:pt x="0" y="59309"/>
                </a:lnTo>
                <a:lnTo>
                  <a:pt x="0" y="215011"/>
                </a:lnTo>
                <a:lnTo>
                  <a:pt x="4680" y="238042"/>
                </a:lnTo>
                <a:lnTo>
                  <a:pt x="17424" y="256900"/>
                </a:lnTo>
                <a:lnTo>
                  <a:pt x="36283" y="269641"/>
                </a:lnTo>
                <a:lnTo>
                  <a:pt x="59309" y="274320"/>
                </a:lnTo>
                <a:lnTo>
                  <a:pt x="274015" y="274320"/>
                </a:lnTo>
                <a:lnTo>
                  <a:pt x="297046" y="269641"/>
                </a:lnTo>
                <a:lnTo>
                  <a:pt x="315904" y="256900"/>
                </a:lnTo>
                <a:lnTo>
                  <a:pt x="328645" y="238042"/>
                </a:lnTo>
                <a:lnTo>
                  <a:pt x="333324" y="215011"/>
                </a:lnTo>
                <a:lnTo>
                  <a:pt x="333324" y="59309"/>
                </a:lnTo>
                <a:lnTo>
                  <a:pt x="328645" y="36283"/>
                </a:lnTo>
                <a:lnTo>
                  <a:pt x="315904" y="17424"/>
                </a:lnTo>
                <a:lnTo>
                  <a:pt x="297046" y="4680"/>
                </a:lnTo>
                <a:lnTo>
                  <a:pt x="2740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58" name="object 156"/>
          <p:cNvSpPr txBox="1"/>
          <p:nvPr/>
        </p:nvSpPr>
        <p:spPr>
          <a:xfrm>
            <a:off x="6257722" y="5272917"/>
            <a:ext cx="1492250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tabLst>
                <a:tab pos="352425" algn="l"/>
              </a:tabLst>
            </a:pPr>
            <a:r>
              <a:rPr sz="1200" u="sng" dirty="0">
                <a:solidFill>
                  <a:srgbClr val="231F20"/>
                </a:solidFill>
                <a:latin typeface="Arial"/>
                <a:cs typeface="Arial"/>
              </a:rPr>
              <a:t>  </a:t>
            </a:r>
            <a:r>
              <a:rPr sz="1200" u="sng" spc="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	Place for</a:t>
            </a:r>
            <a:r>
              <a:rPr sz="1200" spc="-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Picnics</a:t>
            </a:r>
            <a:endParaRPr sz="12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9" name="object 157"/>
          <p:cNvSpPr/>
          <p:nvPr/>
        </p:nvSpPr>
        <p:spPr>
          <a:xfrm>
            <a:off x="3683216" y="5234586"/>
            <a:ext cx="333375" cy="274320"/>
          </a:xfrm>
          <a:custGeom>
            <a:avLst/>
            <a:gdLst/>
            <a:ahLst/>
            <a:cxnLst/>
            <a:rect l="l" t="t" r="r" b="b"/>
            <a:pathLst>
              <a:path w="333375" h="274319">
                <a:moveTo>
                  <a:pt x="274015" y="274320"/>
                </a:moveTo>
                <a:lnTo>
                  <a:pt x="59309" y="274320"/>
                </a:lnTo>
                <a:lnTo>
                  <a:pt x="36283" y="269641"/>
                </a:lnTo>
                <a:lnTo>
                  <a:pt x="17424" y="256900"/>
                </a:lnTo>
                <a:lnTo>
                  <a:pt x="4680" y="238042"/>
                </a:lnTo>
                <a:lnTo>
                  <a:pt x="0" y="215011"/>
                </a:lnTo>
                <a:lnTo>
                  <a:pt x="0" y="59309"/>
                </a:lnTo>
                <a:lnTo>
                  <a:pt x="4680" y="36283"/>
                </a:lnTo>
                <a:lnTo>
                  <a:pt x="17424" y="17424"/>
                </a:lnTo>
                <a:lnTo>
                  <a:pt x="36283" y="4680"/>
                </a:lnTo>
                <a:lnTo>
                  <a:pt x="59309" y="0"/>
                </a:lnTo>
                <a:lnTo>
                  <a:pt x="274015" y="0"/>
                </a:lnTo>
                <a:lnTo>
                  <a:pt x="297046" y="4680"/>
                </a:lnTo>
                <a:lnTo>
                  <a:pt x="315904" y="17424"/>
                </a:lnTo>
                <a:lnTo>
                  <a:pt x="328645" y="36283"/>
                </a:lnTo>
                <a:lnTo>
                  <a:pt x="333324" y="59309"/>
                </a:lnTo>
                <a:lnTo>
                  <a:pt x="333324" y="215011"/>
                </a:lnTo>
                <a:lnTo>
                  <a:pt x="328645" y="238042"/>
                </a:lnTo>
                <a:lnTo>
                  <a:pt x="315904" y="256900"/>
                </a:lnTo>
                <a:lnTo>
                  <a:pt x="297046" y="269641"/>
                </a:lnTo>
                <a:lnTo>
                  <a:pt x="274015" y="274320"/>
                </a:lnTo>
                <a:close/>
              </a:path>
            </a:pathLst>
          </a:custGeom>
          <a:ln w="1269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60" name="object 158"/>
          <p:cNvSpPr/>
          <p:nvPr/>
        </p:nvSpPr>
        <p:spPr>
          <a:xfrm>
            <a:off x="3778820" y="5385723"/>
            <a:ext cx="66040" cy="86360"/>
          </a:xfrm>
          <a:custGeom>
            <a:avLst/>
            <a:gdLst/>
            <a:ahLst/>
            <a:cxnLst/>
            <a:rect l="l" t="t" r="r" b="b"/>
            <a:pathLst>
              <a:path w="66040" h="86360">
                <a:moveTo>
                  <a:pt x="54749" y="19735"/>
                </a:moveTo>
                <a:lnTo>
                  <a:pt x="48558" y="21591"/>
                </a:lnTo>
                <a:lnTo>
                  <a:pt x="42208" y="23494"/>
                </a:lnTo>
                <a:lnTo>
                  <a:pt x="35543" y="25493"/>
                </a:lnTo>
                <a:lnTo>
                  <a:pt x="28409" y="27635"/>
                </a:lnTo>
                <a:lnTo>
                  <a:pt x="22154" y="40543"/>
                </a:lnTo>
                <a:lnTo>
                  <a:pt x="15486" y="54302"/>
                </a:lnTo>
                <a:lnTo>
                  <a:pt x="8177" y="69379"/>
                </a:lnTo>
                <a:lnTo>
                  <a:pt x="0" y="86245"/>
                </a:lnTo>
                <a:lnTo>
                  <a:pt x="18132" y="82161"/>
                </a:lnTo>
                <a:lnTo>
                  <a:pt x="34677" y="78433"/>
                </a:lnTo>
                <a:lnTo>
                  <a:pt x="50345" y="74903"/>
                </a:lnTo>
                <a:lnTo>
                  <a:pt x="65849" y="71412"/>
                </a:lnTo>
                <a:lnTo>
                  <a:pt x="65849" y="0"/>
                </a:lnTo>
                <a:lnTo>
                  <a:pt x="20218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61" name="object 159"/>
          <p:cNvSpPr/>
          <p:nvPr/>
        </p:nvSpPr>
        <p:spPr>
          <a:xfrm>
            <a:off x="3741164" y="5336384"/>
            <a:ext cx="53340" cy="67945"/>
          </a:xfrm>
          <a:custGeom>
            <a:avLst/>
            <a:gdLst/>
            <a:ahLst/>
            <a:cxnLst/>
            <a:rect l="l" t="t" r="r" b="b"/>
            <a:pathLst>
              <a:path w="53340" h="67944">
                <a:moveTo>
                  <a:pt x="33781" y="0"/>
                </a:moveTo>
                <a:lnTo>
                  <a:pt x="0" y="0"/>
                </a:lnTo>
                <a:lnTo>
                  <a:pt x="3919" y="17008"/>
                </a:lnTo>
                <a:lnTo>
                  <a:pt x="7746" y="33604"/>
                </a:lnTo>
                <a:lnTo>
                  <a:pt x="11612" y="50352"/>
                </a:lnTo>
                <a:lnTo>
                  <a:pt x="15646" y="67818"/>
                </a:lnTo>
                <a:lnTo>
                  <a:pt x="25321" y="65583"/>
                </a:lnTo>
                <a:lnTo>
                  <a:pt x="34694" y="63417"/>
                </a:lnTo>
                <a:lnTo>
                  <a:pt x="43865" y="61299"/>
                </a:lnTo>
                <a:lnTo>
                  <a:pt x="52933" y="59207"/>
                </a:lnTo>
              </a:path>
            </a:pathLst>
          </a:custGeom>
          <a:ln w="1269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62" name="object 160"/>
          <p:cNvSpPr/>
          <p:nvPr/>
        </p:nvSpPr>
        <p:spPr>
          <a:xfrm>
            <a:off x="3853305" y="5311720"/>
            <a:ext cx="49530" cy="44450"/>
          </a:xfrm>
          <a:custGeom>
            <a:avLst/>
            <a:gdLst/>
            <a:ahLst/>
            <a:cxnLst/>
            <a:rect l="l" t="t" r="r" b="b"/>
            <a:pathLst>
              <a:path w="49530" h="44450">
                <a:moveTo>
                  <a:pt x="0" y="0"/>
                </a:moveTo>
                <a:lnTo>
                  <a:pt x="17887" y="34731"/>
                </a:lnTo>
                <a:lnTo>
                  <a:pt x="38718" y="41137"/>
                </a:lnTo>
                <a:lnTo>
                  <a:pt x="49339" y="44399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63" name="object 161"/>
          <p:cNvSpPr/>
          <p:nvPr/>
        </p:nvSpPr>
        <p:spPr>
          <a:xfrm>
            <a:off x="3799038" y="5379513"/>
            <a:ext cx="84455" cy="80645"/>
          </a:xfrm>
          <a:custGeom>
            <a:avLst/>
            <a:gdLst/>
            <a:ahLst/>
            <a:cxnLst/>
            <a:rect l="l" t="t" r="r" b="b"/>
            <a:pathLst>
              <a:path w="84455" h="80644">
                <a:moveTo>
                  <a:pt x="0" y="6210"/>
                </a:moveTo>
                <a:lnTo>
                  <a:pt x="12195" y="4880"/>
                </a:lnTo>
                <a:lnTo>
                  <a:pt x="33153" y="3090"/>
                </a:lnTo>
                <a:lnTo>
                  <a:pt x="54063" y="1307"/>
                </a:lnTo>
                <a:lnTo>
                  <a:pt x="66116" y="0"/>
                </a:lnTo>
                <a:lnTo>
                  <a:pt x="70649" y="20489"/>
                </a:lnTo>
                <a:lnTo>
                  <a:pt x="75103" y="40606"/>
                </a:lnTo>
                <a:lnTo>
                  <a:pt x="79501" y="60473"/>
                </a:lnTo>
                <a:lnTo>
                  <a:pt x="83870" y="80213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64" name="object 162"/>
          <p:cNvSpPr/>
          <p:nvPr/>
        </p:nvSpPr>
        <p:spPr>
          <a:xfrm>
            <a:off x="3885373" y="5375170"/>
            <a:ext cx="69850" cy="69850"/>
          </a:xfrm>
          <a:custGeom>
            <a:avLst/>
            <a:gdLst/>
            <a:ahLst/>
            <a:cxnLst/>
            <a:rect l="l" t="t" r="r" b="b"/>
            <a:pathLst>
              <a:path w="69850" h="69850">
                <a:moveTo>
                  <a:pt x="0" y="3149"/>
                </a:moveTo>
                <a:lnTo>
                  <a:pt x="17273" y="2366"/>
                </a:lnTo>
                <a:lnTo>
                  <a:pt x="34578" y="1579"/>
                </a:lnTo>
                <a:lnTo>
                  <a:pt x="51945" y="790"/>
                </a:lnTo>
                <a:lnTo>
                  <a:pt x="69405" y="0"/>
                </a:lnTo>
                <a:lnTo>
                  <a:pt x="67354" y="18472"/>
                </a:lnTo>
                <a:lnTo>
                  <a:pt x="65405" y="36061"/>
                </a:lnTo>
                <a:lnTo>
                  <a:pt x="63522" y="53060"/>
                </a:lnTo>
                <a:lnTo>
                  <a:pt x="61671" y="69761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65" name="object 163"/>
          <p:cNvSpPr/>
          <p:nvPr/>
        </p:nvSpPr>
        <p:spPr>
          <a:xfrm>
            <a:off x="3890300" y="5314184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5" h="37464">
                <a:moveTo>
                  <a:pt x="0" y="0"/>
                </a:moveTo>
                <a:lnTo>
                  <a:pt x="6170" y="12340"/>
                </a:lnTo>
                <a:lnTo>
                  <a:pt x="13250" y="23761"/>
                </a:lnTo>
                <a:lnTo>
                  <a:pt x="22958" y="32554"/>
                </a:lnTo>
                <a:lnTo>
                  <a:pt x="37007" y="37007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66" name="object 164"/>
          <p:cNvSpPr/>
          <p:nvPr/>
        </p:nvSpPr>
        <p:spPr>
          <a:xfrm>
            <a:off x="3875505" y="5390664"/>
            <a:ext cx="42545" cy="7620"/>
          </a:xfrm>
          <a:custGeom>
            <a:avLst/>
            <a:gdLst/>
            <a:ahLst/>
            <a:cxnLst/>
            <a:rect l="l" t="t" r="r" b="b"/>
            <a:pathLst>
              <a:path w="42544" h="7619">
                <a:moveTo>
                  <a:pt x="41935" y="0"/>
                </a:moveTo>
                <a:lnTo>
                  <a:pt x="31450" y="1847"/>
                </a:lnTo>
                <a:lnTo>
                  <a:pt x="20967" y="3695"/>
                </a:lnTo>
                <a:lnTo>
                  <a:pt x="10485" y="5543"/>
                </a:lnTo>
                <a:lnTo>
                  <a:pt x="0" y="7391"/>
                </a:lnTo>
              </a:path>
            </a:pathLst>
          </a:custGeom>
          <a:ln w="1269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67" name="object 165"/>
          <p:cNvSpPr/>
          <p:nvPr/>
        </p:nvSpPr>
        <p:spPr>
          <a:xfrm>
            <a:off x="3742294" y="5321588"/>
            <a:ext cx="52069" cy="17145"/>
          </a:xfrm>
          <a:custGeom>
            <a:avLst/>
            <a:gdLst/>
            <a:ahLst/>
            <a:cxnLst/>
            <a:rect l="l" t="t" r="r" b="b"/>
            <a:pathLst>
              <a:path w="52070" h="17144">
                <a:moveTo>
                  <a:pt x="0" y="0"/>
                </a:moveTo>
                <a:lnTo>
                  <a:pt x="13646" y="2619"/>
                </a:lnTo>
                <a:lnTo>
                  <a:pt x="25906" y="8381"/>
                </a:lnTo>
                <a:lnTo>
                  <a:pt x="38163" y="14144"/>
                </a:lnTo>
                <a:lnTo>
                  <a:pt x="51803" y="16763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68" name="object 166"/>
          <p:cNvSpPr/>
          <p:nvPr/>
        </p:nvSpPr>
        <p:spPr>
          <a:xfrm>
            <a:off x="3882909" y="5435063"/>
            <a:ext cx="40005" cy="10160"/>
          </a:xfrm>
          <a:custGeom>
            <a:avLst/>
            <a:gdLst/>
            <a:ahLst/>
            <a:cxnLst/>
            <a:rect l="l" t="t" r="r" b="b"/>
            <a:pathLst>
              <a:path w="40005" h="10160">
                <a:moveTo>
                  <a:pt x="39458" y="0"/>
                </a:moveTo>
                <a:lnTo>
                  <a:pt x="29598" y="2466"/>
                </a:lnTo>
                <a:lnTo>
                  <a:pt x="19734" y="4933"/>
                </a:lnTo>
                <a:lnTo>
                  <a:pt x="9867" y="7400"/>
                </a:lnTo>
                <a:lnTo>
                  <a:pt x="0" y="9867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69" name="object 167"/>
          <p:cNvSpPr/>
          <p:nvPr/>
        </p:nvSpPr>
        <p:spPr>
          <a:xfrm>
            <a:off x="3885373" y="5369442"/>
            <a:ext cx="53975" cy="46355"/>
          </a:xfrm>
          <a:custGeom>
            <a:avLst/>
            <a:gdLst/>
            <a:ahLst/>
            <a:cxnLst/>
            <a:rect l="l" t="t" r="r" b="b"/>
            <a:pathLst>
              <a:path w="53975" h="46355">
                <a:moveTo>
                  <a:pt x="0" y="8877"/>
                </a:moveTo>
                <a:lnTo>
                  <a:pt x="8362" y="8508"/>
                </a:lnTo>
                <a:lnTo>
                  <a:pt x="26898" y="4438"/>
                </a:lnTo>
                <a:lnTo>
                  <a:pt x="45434" y="369"/>
                </a:lnTo>
                <a:lnTo>
                  <a:pt x="53797" y="0"/>
                </a:lnTo>
                <a:lnTo>
                  <a:pt x="53299" y="11470"/>
                </a:lnTo>
                <a:lnTo>
                  <a:pt x="52800" y="22942"/>
                </a:lnTo>
                <a:lnTo>
                  <a:pt x="52300" y="34415"/>
                </a:lnTo>
                <a:lnTo>
                  <a:pt x="51803" y="45885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70" name="object 168"/>
          <p:cNvSpPr/>
          <p:nvPr/>
        </p:nvSpPr>
        <p:spPr>
          <a:xfrm>
            <a:off x="3808906" y="5311720"/>
            <a:ext cx="34925" cy="59690"/>
          </a:xfrm>
          <a:custGeom>
            <a:avLst/>
            <a:gdLst/>
            <a:ahLst/>
            <a:cxnLst/>
            <a:rect l="l" t="t" r="r" b="b"/>
            <a:pathLst>
              <a:path w="34925" h="59689">
                <a:moveTo>
                  <a:pt x="0" y="0"/>
                </a:moveTo>
                <a:lnTo>
                  <a:pt x="7210" y="15632"/>
                </a:lnTo>
                <a:lnTo>
                  <a:pt x="13255" y="31942"/>
                </a:lnTo>
                <a:lnTo>
                  <a:pt x="21306" y="47082"/>
                </a:lnTo>
                <a:lnTo>
                  <a:pt x="34531" y="59207"/>
                </a:lnTo>
              </a:path>
            </a:pathLst>
          </a:custGeom>
          <a:ln w="1269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71" name="object 169"/>
          <p:cNvSpPr/>
          <p:nvPr/>
        </p:nvSpPr>
        <p:spPr>
          <a:xfrm>
            <a:off x="3742294" y="5306793"/>
            <a:ext cx="27305" cy="15240"/>
          </a:xfrm>
          <a:custGeom>
            <a:avLst/>
            <a:gdLst/>
            <a:ahLst/>
            <a:cxnLst/>
            <a:rect l="l" t="t" r="r" b="b"/>
            <a:pathLst>
              <a:path w="27304" h="15239">
                <a:moveTo>
                  <a:pt x="27139" y="0"/>
                </a:moveTo>
                <a:lnTo>
                  <a:pt x="20357" y="3697"/>
                </a:lnTo>
                <a:lnTo>
                  <a:pt x="13574" y="7397"/>
                </a:lnTo>
                <a:lnTo>
                  <a:pt x="6789" y="11097"/>
                </a:lnTo>
                <a:lnTo>
                  <a:pt x="0" y="14795"/>
                </a:lnTo>
              </a:path>
            </a:pathLst>
          </a:custGeom>
          <a:ln w="1269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72" name="object 170"/>
          <p:cNvSpPr/>
          <p:nvPr/>
        </p:nvSpPr>
        <p:spPr>
          <a:xfrm>
            <a:off x="3779302" y="5402995"/>
            <a:ext cx="27305" cy="10160"/>
          </a:xfrm>
          <a:custGeom>
            <a:avLst/>
            <a:gdLst/>
            <a:ahLst/>
            <a:cxnLst/>
            <a:rect l="l" t="t" r="r" b="b"/>
            <a:pathLst>
              <a:path w="27304" h="10160">
                <a:moveTo>
                  <a:pt x="0" y="0"/>
                </a:moveTo>
                <a:lnTo>
                  <a:pt x="6781" y="2466"/>
                </a:lnTo>
                <a:lnTo>
                  <a:pt x="13563" y="4933"/>
                </a:lnTo>
                <a:lnTo>
                  <a:pt x="20345" y="7400"/>
                </a:lnTo>
                <a:lnTo>
                  <a:pt x="27127" y="9867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73" name="object 171"/>
          <p:cNvSpPr/>
          <p:nvPr/>
        </p:nvSpPr>
        <p:spPr>
          <a:xfrm>
            <a:off x="3848365" y="5449858"/>
            <a:ext cx="24765" cy="5080"/>
          </a:xfrm>
          <a:custGeom>
            <a:avLst/>
            <a:gdLst/>
            <a:ahLst/>
            <a:cxnLst/>
            <a:rect l="l" t="t" r="r" b="b"/>
            <a:pathLst>
              <a:path w="24765" h="5080">
                <a:moveTo>
                  <a:pt x="24676" y="0"/>
                </a:moveTo>
                <a:lnTo>
                  <a:pt x="16446" y="1651"/>
                </a:lnTo>
                <a:lnTo>
                  <a:pt x="8229" y="3289"/>
                </a:lnTo>
                <a:lnTo>
                  <a:pt x="0" y="494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74" name="object 172"/>
          <p:cNvSpPr/>
          <p:nvPr/>
        </p:nvSpPr>
        <p:spPr>
          <a:xfrm>
            <a:off x="3826165" y="5341324"/>
            <a:ext cx="31115" cy="0"/>
          </a:xfrm>
          <a:custGeom>
            <a:avLst/>
            <a:gdLst/>
            <a:ahLst/>
            <a:cxnLst/>
            <a:rect l="l" t="t" r="r" b="b"/>
            <a:pathLst>
              <a:path w="31115">
                <a:moveTo>
                  <a:pt x="0" y="0"/>
                </a:moveTo>
                <a:lnTo>
                  <a:pt x="30556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75" name="object 173"/>
          <p:cNvSpPr/>
          <p:nvPr/>
        </p:nvSpPr>
        <p:spPr>
          <a:xfrm>
            <a:off x="3837087" y="547082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727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76" name="object 174"/>
          <p:cNvSpPr/>
          <p:nvPr/>
        </p:nvSpPr>
        <p:spPr>
          <a:xfrm>
            <a:off x="3780595" y="5278613"/>
            <a:ext cx="24765" cy="29845"/>
          </a:xfrm>
          <a:custGeom>
            <a:avLst/>
            <a:gdLst/>
            <a:ahLst/>
            <a:cxnLst/>
            <a:rect l="l" t="t" r="r" b="b"/>
            <a:pathLst>
              <a:path w="24765" h="29844">
                <a:moveTo>
                  <a:pt x="17068" y="0"/>
                </a:moveTo>
                <a:lnTo>
                  <a:pt x="4444" y="1358"/>
                </a:lnTo>
                <a:lnTo>
                  <a:pt x="0" y="8178"/>
                </a:lnTo>
                <a:lnTo>
                  <a:pt x="1676" y="23647"/>
                </a:lnTo>
                <a:lnTo>
                  <a:pt x="7467" y="29349"/>
                </a:lnTo>
                <a:lnTo>
                  <a:pt x="20104" y="27990"/>
                </a:lnTo>
                <a:lnTo>
                  <a:pt x="24549" y="21170"/>
                </a:lnTo>
                <a:lnTo>
                  <a:pt x="22872" y="5702"/>
                </a:lnTo>
                <a:lnTo>
                  <a:pt x="17068" y="0"/>
                </a:lnTo>
                <a:close/>
              </a:path>
            </a:pathLst>
          </a:custGeom>
          <a:solidFill>
            <a:srgbClr val="E5E8E8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77" name="object 175"/>
          <p:cNvSpPr/>
          <p:nvPr/>
        </p:nvSpPr>
        <p:spPr>
          <a:xfrm>
            <a:off x="3780595" y="5278613"/>
            <a:ext cx="24765" cy="29845"/>
          </a:xfrm>
          <a:custGeom>
            <a:avLst/>
            <a:gdLst/>
            <a:ahLst/>
            <a:cxnLst/>
            <a:rect l="l" t="t" r="r" b="b"/>
            <a:pathLst>
              <a:path w="24765" h="29844">
                <a:moveTo>
                  <a:pt x="23710" y="13436"/>
                </a:moveTo>
                <a:lnTo>
                  <a:pt x="24549" y="21170"/>
                </a:lnTo>
                <a:lnTo>
                  <a:pt x="20104" y="27990"/>
                </a:lnTo>
                <a:lnTo>
                  <a:pt x="13792" y="28663"/>
                </a:lnTo>
                <a:lnTo>
                  <a:pt x="7467" y="29349"/>
                </a:lnTo>
                <a:lnTo>
                  <a:pt x="1676" y="23647"/>
                </a:lnTo>
                <a:lnTo>
                  <a:pt x="838" y="15913"/>
                </a:lnTo>
                <a:lnTo>
                  <a:pt x="0" y="8178"/>
                </a:lnTo>
                <a:lnTo>
                  <a:pt x="4444" y="1358"/>
                </a:lnTo>
                <a:lnTo>
                  <a:pt x="10756" y="673"/>
                </a:lnTo>
                <a:lnTo>
                  <a:pt x="17068" y="0"/>
                </a:lnTo>
                <a:lnTo>
                  <a:pt x="22872" y="5702"/>
                </a:lnTo>
                <a:lnTo>
                  <a:pt x="23710" y="13436"/>
                </a:lnTo>
                <a:close/>
              </a:path>
            </a:pathLst>
          </a:custGeom>
          <a:ln w="12700">
            <a:solidFill>
              <a:srgbClr val="231E2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78" name="object 176"/>
          <p:cNvSpPr/>
          <p:nvPr/>
        </p:nvSpPr>
        <p:spPr>
          <a:xfrm>
            <a:off x="3859092" y="5282997"/>
            <a:ext cx="24765" cy="29845"/>
          </a:xfrm>
          <a:custGeom>
            <a:avLst/>
            <a:gdLst/>
            <a:ahLst/>
            <a:cxnLst/>
            <a:rect l="l" t="t" r="r" b="b"/>
            <a:pathLst>
              <a:path w="24765" h="29844">
                <a:moveTo>
                  <a:pt x="17081" y="0"/>
                </a:moveTo>
                <a:lnTo>
                  <a:pt x="4444" y="1358"/>
                </a:lnTo>
                <a:lnTo>
                  <a:pt x="0" y="8178"/>
                </a:lnTo>
                <a:lnTo>
                  <a:pt x="1676" y="23647"/>
                </a:lnTo>
                <a:lnTo>
                  <a:pt x="7467" y="29349"/>
                </a:lnTo>
                <a:lnTo>
                  <a:pt x="20104" y="27990"/>
                </a:lnTo>
                <a:lnTo>
                  <a:pt x="24549" y="21170"/>
                </a:lnTo>
                <a:lnTo>
                  <a:pt x="22872" y="5702"/>
                </a:lnTo>
                <a:lnTo>
                  <a:pt x="17081" y="0"/>
                </a:lnTo>
                <a:close/>
              </a:path>
            </a:pathLst>
          </a:custGeom>
          <a:solidFill>
            <a:srgbClr val="E5E8E8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79" name="object 177"/>
          <p:cNvSpPr/>
          <p:nvPr/>
        </p:nvSpPr>
        <p:spPr>
          <a:xfrm>
            <a:off x="3859092" y="5282997"/>
            <a:ext cx="24765" cy="29845"/>
          </a:xfrm>
          <a:custGeom>
            <a:avLst/>
            <a:gdLst/>
            <a:ahLst/>
            <a:cxnLst/>
            <a:rect l="l" t="t" r="r" b="b"/>
            <a:pathLst>
              <a:path w="24765" h="29844">
                <a:moveTo>
                  <a:pt x="23710" y="13436"/>
                </a:moveTo>
                <a:lnTo>
                  <a:pt x="24549" y="21170"/>
                </a:lnTo>
                <a:lnTo>
                  <a:pt x="20104" y="27990"/>
                </a:lnTo>
                <a:lnTo>
                  <a:pt x="13792" y="28663"/>
                </a:lnTo>
                <a:lnTo>
                  <a:pt x="7467" y="29349"/>
                </a:lnTo>
                <a:lnTo>
                  <a:pt x="1676" y="23647"/>
                </a:lnTo>
                <a:lnTo>
                  <a:pt x="838" y="15913"/>
                </a:lnTo>
                <a:lnTo>
                  <a:pt x="0" y="8178"/>
                </a:lnTo>
                <a:lnTo>
                  <a:pt x="4444" y="1358"/>
                </a:lnTo>
                <a:lnTo>
                  <a:pt x="10756" y="673"/>
                </a:lnTo>
                <a:lnTo>
                  <a:pt x="17081" y="0"/>
                </a:lnTo>
                <a:lnTo>
                  <a:pt x="22872" y="5702"/>
                </a:lnTo>
                <a:lnTo>
                  <a:pt x="23710" y="13436"/>
                </a:lnTo>
                <a:close/>
              </a:path>
            </a:pathLst>
          </a:custGeom>
          <a:ln w="12700">
            <a:solidFill>
              <a:srgbClr val="231E2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88" name="object 5"/>
          <p:cNvSpPr/>
          <p:nvPr/>
        </p:nvSpPr>
        <p:spPr>
          <a:xfrm>
            <a:off x="9860410" y="3811404"/>
            <a:ext cx="1541780" cy="290830"/>
          </a:xfrm>
          <a:custGeom>
            <a:avLst/>
            <a:gdLst/>
            <a:ahLst/>
            <a:cxnLst/>
            <a:rect l="l" t="t" r="r" b="b"/>
            <a:pathLst>
              <a:path w="1541780" h="290830">
                <a:moveTo>
                  <a:pt x="0" y="290829"/>
                </a:moveTo>
                <a:lnTo>
                  <a:pt x="1541513" y="290829"/>
                </a:lnTo>
                <a:lnTo>
                  <a:pt x="1541513" y="0"/>
                </a:lnTo>
                <a:lnTo>
                  <a:pt x="0" y="0"/>
                </a:lnTo>
                <a:lnTo>
                  <a:pt x="0" y="2908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89" name="object 6"/>
          <p:cNvSpPr/>
          <p:nvPr/>
        </p:nvSpPr>
        <p:spPr>
          <a:xfrm>
            <a:off x="6195722" y="5960304"/>
            <a:ext cx="304914" cy="290829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26" name="object 43"/>
          <p:cNvSpPr txBox="1"/>
          <p:nvPr/>
        </p:nvSpPr>
        <p:spPr>
          <a:xfrm>
            <a:off x="6608646" y="5960304"/>
            <a:ext cx="1423670" cy="380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206300"/>
              </a:lnSpc>
              <a:spcBef>
                <a:spcPts val="75"/>
              </a:spcBef>
            </a:pPr>
            <a:r>
              <a:rPr sz="1200" dirty="0" smtClean="0">
                <a:solidFill>
                  <a:srgbClr val="231F20"/>
                </a:solidFill>
                <a:latin typeface="Arial"/>
                <a:cs typeface="Arial"/>
              </a:rPr>
              <a:t>Bike</a:t>
            </a:r>
            <a:r>
              <a:rPr sz="1200" spc="-11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 smtClean="0">
                <a:solidFill>
                  <a:srgbClr val="231F20"/>
                </a:solidFill>
                <a:latin typeface="Arial"/>
                <a:cs typeface="Arial"/>
              </a:rPr>
              <a:t>Storage</a:t>
            </a:r>
            <a:endParaRPr sz="12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199563" y="4520869"/>
            <a:ext cx="324485" cy="274320"/>
            <a:chOff x="9448439" y="3824891"/>
            <a:chExt cx="324485" cy="274320"/>
          </a:xfrm>
        </p:grpSpPr>
        <p:sp>
          <p:nvSpPr>
            <p:cNvPr id="227" name="object 44"/>
            <p:cNvSpPr/>
            <p:nvPr/>
          </p:nvSpPr>
          <p:spPr>
            <a:xfrm>
              <a:off x="9448439" y="3824891"/>
              <a:ext cx="324485" cy="274320"/>
            </a:xfrm>
            <a:custGeom>
              <a:avLst/>
              <a:gdLst/>
              <a:ahLst/>
              <a:cxnLst/>
              <a:rect l="l" t="t" r="r" b="b"/>
              <a:pathLst>
                <a:path w="324484" h="274319">
                  <a:moveTo>
                    <a:pt x="268897" y="0"/>
                  </a:moveTo>
                  <a:lnTo>
                    <a:pt x="55372" y="0"/>
                  </a:lnTo>
                  <a:lnTo>
                    <a:pt x="33872" y="4369"/>
                  </a:lnTo>
                  <a:lnTo>
                    <a:pt x="16265" y="16265"/>
                  </a:lnTo>
                  <a:lnTo>
                    <a:pt x="4369" y="33872"/>
                  </a:lnTo>
                  <a:lnTo>
                    <a:pt x="0" y="55372"/>
                  </a:lnTo>
                  <a:lnTo>
                    <a:pt x="0" y="218948"/>
                  </a:lnTo>
                  <a:lnTo>
                    <a:pt x="4369" y="240447"/>
                  </a:lnTo>
                  <a:lnTo>
                    <a:pt x="16265" y="258054"/>
                  </a:lnTo>
                  <a:lnTo>
                    <a:pt x="33872" y="269950"/>
                  </a:lnTo>
                  <a:lnTo>
                    <a:pt x="55372" y="274320"/>
                  </a:lnTo>
                  <a:lnTo>
                    <a:pt x="268897" y="274320"/>
                  </a:lnTo>
                  <a:lnTo>
                    <a:pt x="290397" y="269950"/>
                  </a:lnTo>
                  <a:lnTo>
                    <a:pt x="308003" y="258054"/>
                  </a:lnTo>
                  <a:lnTo>
                    <a:pt x="319899" y="240447"/>
                  </a:lnTo>
                  <a:lnTo>
                    <a:pt x="324269" y="218948"/>
                  </a:lnTo>
                  <a:lnTo>
                    <a:pt x="324269" y="55372"/>
                  </a:lnTo>
                  <a:lnTo>
                    <a:pt x="319899" y="33872"/>
                  </a:lnTo>
                  <a:lnTo>
                    <a:pt x="308003" y="16265"/>
                  </a:lnTo>
                  <a:lnTo>
                    <a:pt x="290397" y="4369"/>
                  </a:lnTo>
                  <a:lnTo>
                    <a:pt x="26889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8" name="object 45"/>
            <p:cNvSpPr/>
            <p:nvPr/>
          </p:nvSpPr>
          <p:spPr>
            <a:xfrm>
              <a:off x="9448439" y="3824891"/>
              <a:ext cx="324485" cy="274320"/>
            </a:xfrm>
            <a:custGeom>
              <a:avLst/>
              <a:gdLst/>
              <a:ahLst/>
              <a:cxnLst/>
              <a:rect l="l" t="t" r="r" b="b"/>
              <a:pathLst>
                <a:path w="324484" h="274319">
                  <a:moveTo>
                    <a:pt x="268897" y="274320"/>
                  </a:moveTo>
                  <a:lnTo>
                    <a:pt x="55372" y="274320"/>
                  </a:lnTo>
                  <a:lnTo>
                    <a:pt x="33872" y="269950"/>
                  </a:lnTo>
                  <a:lnTo>
                    <a:pt x="16265" y="258054"/>
                  </a:lnTo>
                  <a:lnTo>
                    <a:pt x="4369" y="240447"/>
                  </a:lnTo>
                  <a:lnTo>
                    <a:pt x="0" y="218948"/>
                  </a:lnTo>
                  <a:lnTo>
                    <a:pt x="0" y="55372"/>
                  </a:lnTo>
                  <a:lnTo>
                    <a:pt x="4369" y="33872"/>
                  </a:lnTo>
                  <a:lnTo>
                    <a:pt x="16265" y="16265"/>
                  </a:lnTo>
                  <a:lnTo>
                    <a:pt x="33872" y="4369"/>
                  </a:lnTo>
                  <a:lnTo>
                    <a:pt x="55372" y="0"/>
                  </a:lnTo>
                  <a:lnTo>
                    <a:pt x="268897" y="0"/>
                  </a:lnTo>
                  <a:lnTo>
                    <a:pt x="290397" y="4369"/>
                  </a:lnTo>
                  <a:lnTo>
                    <a:pt x="308003" y="16265"/>
                  </a:lnTo>
                  <a:lnTo>
                    <a:pt x="319899" y="33872"/>
                  </a:lnTo>
                  <a:lnTo>
                    <a:pt x="324269" y="55372"/>
                  </a:lnTo>
                  <a:lnTo>
                    <a:pt x="324269" y="218948"/>
                  </a:lnTo>
                  <a:lnTo>
                    <a:pt x="319899" y="240447"/>
                  </a:lnTo>
                  <a:lnTo>
                    <a:pt x="308003" y="258054"/>
                  </a:lnTo>
                  <a:lnTo>
                    <a:pt x="290397" y="269950"/>
                  </a:lnTo>
                  <a:lnTo>
                    <a:pt x="268897" y="274320"/>
                  </a:lnTo>
                  <a:close/>
                </a:path>
              </a:pathLst>
            </a:custGeom>
            <a:ln w="12700">
              <a:solidFill>
                <a:srgbClr val="231E21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9" name="object 46"/>
            <p:cNvSpPr/>
            <p:nvPr/>
          </p:nvSpPr>
          <p:spPr>
            <a:xfrm>
              <a:off x="9595850" y="3913149"/>
              <a:ext cx="21590" cy="27305"/>
            </a:xfrm>
            <a:custGeom>
              <a:avLst/>
              <a:gdLst/>
              <a:ahLst/>
              <a:cxnLst/>
              <a:rect l="l" t="t" r="r" b="b"/>
              <a:pathLst>
                <a:path w="21590" h="27305">
                  <a:moveTo>
                    <a:pt x="16611" y="0"/>
                  </a:moveTo>
                  <a:lnTo>
                    <a:pt x="4787" y="0"/>
                  </a:lnTo>
                  <a:lnTo>
                    <a:pt x="0" y="6108"/>
                  </a:lnTo>
                  <a:lnTo>
                    <a:pt x="0" y="21196"/>
                  </a:lnTo>
                  <a:lnTo>
                    <a:pt x="4787" y="27304"/>
                  </a:lnTo>
                  <a:lnTo>
                    <a:pt x="16611" y="27304"/>
                  </a:lnTo>
                  <a:lnTo>
                    <a:pt x="21399" y="21196"/>
                  </a:lnTo>
                  <a:lnTo>
                    <a:pt x="21399" y="6108"/>
                  </a:lnTo>
                  <a:lnTo>
                    <a:pt x="16611" y="0"/>
                  </a:lnTo>
                  <a:close/>
                </a:path>
              </a:pathLst>
            </a:custGeom>
            <a:solidFill>
              <a:srgbClr val="E5E8E8"/>
            </a:solidFill>
          </p:spPr>
          <p:txBody>
            <a:bodyPr wrap="square" lIns="0" tIns="0" rIns="0" bIns="0" rtlCol="0"/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0" name="object 47"/>
            <p:cNvSpPr/>
            <p:nvPr/>
          </p:nvSpPr>
          <p:spPr>
            <a:xfrm>
              <a:off x="9595850" y="3913149"/>
              <a:ext cx="21590" cy="27305"/>
            </a:xfrm>
            <a:custGeom>
              <a:avLst/>
              <a:gdLst/>
              <a:ahLst/>
              <a:cxnLst/>
              <a:rect l="l" t="t" r="r" b="b"/>
              <a:pathLst>
                <a:path w="21590" h="27305">
                  <a:moveTo>
                    <a:pt x="21399" y="13652"/>
                  </a:moveTo>
                  <a:lnTo>
                    <a:pt x="21399" y="21196"/>
                  </a:lnTo>
                  <a:lnTo>
                    <a:pt x="16611" y="27304"/>
                  </a:lnTo>
                  <a:lnTo>
                    <a:pt x="10693" y="27304"/>
                  </a:lnTo>
                  <a:lnTo>
                    <a:pt x="4787" y="27304"/>
                  </a:lnTo>
                  <a:lnTo>
                    <a:pt x="0" y="21196"/>
                  </a:lnTo>
                  <a:lnTo>
                    <a:pt x="0" y="13652"/>
                  </a:lnTo>
                  <a:lnTo>
                    <a:pt x="0" y="6108"/>
                  </a:lnTo>
                  <a:lnTo>
                    <a:pt x="4787" y="0"/>
                  </a:lnTo>
                  <a:lnTo>
                    <a:pt x="10693" y="0"/>
                  </a:lnTo>
                  <a:lnTo>
                    <a:pt x="16611" y="0"/>
                  </a:lnTo>
                  <a:lnTo>
                    <a:pt x="21399" y="6108"/>
                  </a:lnTo>
                  <a:lnTo>
                    <a:pt x="21399" y="13652"/>
                  </a:lnTo>
                  <a:close/>
                </a:path>
              </a:pathLst>
            </a:custGeom>
            <a:ln w="12699">
              <a:solidFill>
                <a:srgbClr val="231E21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1" name="object 48"/>
            <p:cNvSpPr/>
            <p:nvPr/>
          </p:nvSpPr>
          <p:spPr>
            <a:xfrm>
              <a:off x="9660934" y="3934244"/>
              <a:ext cx="21590" cy="27305"/>
            </a:xfrm>
            <a:custGeom>
              <a:avLst/>
              <a:gdLst/>
              <a:ahLst/>
              <a:cxnLst/>
              <a:rect l="l" t="t" r="r" b="b"/>
              <a:pathLst>
                <a:path w="21590" h="27305">
                  <a:moveTo>
                    <a:pt x="16611" y="0"/>
                  </a:moveTo>
                  <a:lnTo>
                    <a:pt x="4787" y="0"/>
                  </a:lnTo>
                  <a:lnTo>
                    <a:pt x="0" y="6108"/>
                  </a:lnTo>
                  <a:lnTo>
                    <a:pt x="0" y="21196"/>
                  </a:lnTo>
                  <a:lnTo>
                    <a:pt x="4787" y="27304"/>
                  </a:lnTo>
                  <a:lnTo>
                    <a:pt x="16611" y="27304"/>
                  </a:lnTo>
                  <a:lnTo>
                    <a:pt x="21399" y="21196"/>
                  </a:lnTo>
                  <a:lnTo>
                    <a:pt x="21399" y="6108"/>
                  </a:lnTo>
                  <a:lnTo>
                    <a:pt x="16611" y="0"/>
                  </a:lnTo>
                  <a:close/>
                </a:path>
              </a:pathLst>
            </a:custGeom>
            <a:solidFill>
              <a:srgbClr val="E5E8E8"/>
            </a:solidFill>
          </p:spPr>
          <p:txBody>
            <a:bodyPr wrap="square" lIns="0" tIns="0" rIns="0" bIns="0" rtlCol="0"/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2" name="object 49"/>
            <p:cNvSpPr/>
            <p:nvPr/>
          </p:nvSpPr>
          <p:spPr>
            <a:xfrm>
              <a:off x="9660934" y="3934244"/>
              <a:ext cx="21590" cy="27305"/>
            </a:xfrm>
            <a:custGeom>
              <a:avLst/>
              <a:gdLst/>
              <a:ahLst/>
              <a:cxnLst/>
              <a:rect l="l" t="t" r="r" b="b"/>
              <a:pathLst>
                <a:path w="21590" h="27305">
                  <a:moveTo>
                    <a:pt x="21399" y="13652"/>
                  </a:moveTo>
                  <a:lnTo>
                    <a:pt x="21399" y="21196"/>
                  </a:lnTo>
                  <a:lnTo>
                    <a:pt x="16611" y="27304"/>
                  </a:lnTo>
                  <a:lnTo>
                    <a:pt x="10693" y="27304"/>
                  </a:lnTo>
                  <a:lnTo>
                    <a:pt x="4787" y="27304"/>
                  </a:lnTo>
                  <a:lnTo>
                    <a:pt x="0" y="21196"/>
                  </a:lnTo>
                  <a:lnTo>
                    <a:pt x="0" y="13652"/>
                  </a:lnTo>
                  <a:lnTo>
                    <a:pt x="0" y="6108"/>
                  </a:lnTo>
                  <a:lnTo>
                    <a:pt x="4787" y="0"/>
                  </a:lnTo>
                  <a:lnTo>
                    <a:pt x="10693" y="0"/>
                  </a:lnTo>
                  <a:lnTo>
                    <a:pt x="16611" y="0"/>
                  </a:lnTo>
                  <a:lnTo>
                    <a:pt x="21399" y="6108"/>
                  </a:lnTo>
                  <a:lnTo>
                    <a:pt x="21399" y="13652"/>
                  </a:lnTo>
                  <a:close/>
                </a:path>
              </a:pathLst>
            </a:custGeom>
            <a:ln w="12700">
              <a:solidFill>
                <a:srgbClr val="231E21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3" name="object 50"/>
            <p:cNvSpPr/>
            <p:nvPr/>
          </p:nvSpPr>
          <p:spPr>
            <a:xfrm>
              <a:off x="9577494" y="3947394"/>
              <a:ext cx="17145" cy="58419"/>
            </a:xfrm>
            <a:custGeom>
              <a:avLst/>
              <a:gdLst/>
              <a:ahLst/>
              <a:cxnLst/>
              <a:rect l="l" t="t" r="r" b="b"/>
              <a:pathLst>
                <a:path w="17145" h="58419">
                  <a:moveTo>
                    <a:pt x="16999" y="0"/>
                  </a:moveTo>
                  <a:lnTo>
                    <a:pt x="1119" y="35895"/>
                  </a:lnTo>
                  <a:lnTo>
                    <a:pt x="0" y="52248"/>
                  </a:lnTo>
                  <a:lnTo>
                    <a:pt x="426" y="58267"/>
                  </a:lnTo>
                </a:path>
              </a:pathLst>
            </a:custGeom>
            <a:ln w="12700">
              <a:solidFill>
                <a:srgbClr val="231E21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4" name="object 51"/>
            <p:cNvSpPr/>
            <p:nvPr/>
          </p:nvSpPr>
          <p:spPr>
            <a:xfrm>
              <a:off x="9615080" y="3947903"/>
              <a:ext cx="13335" cy="59055"/>
            </a:xfrm>
            <a:custGeom>
              <a:avLst/>
              <a:gdLst/>
              <a:ahLst/>
              <a:cxnLst/>
              <a:rect l="l" t="t" r="r" b="b"/>
              <a:pathLst>
                <a:path w="13334" h="59055">
                  <a:moveTo>
                    <a:pt x="0" y="0"/>
                  </a:moveTo>
                  <a:lnTo>
                    <a:pt x="11670" y="36636"/>
                  </a:lnTo>
                  <a:lnTo>
                    <a:pt x="12749" y="52327"/>
                  </a:lnTo>
                  <a:lnTo>
                    <a:pt x="12560" y="58762"/>
                  </a:lnTo>
                </a:path>
              </a:pathLst>
            </a:custGeom>
            <a:ln w="12700">
              <a:solidFill>
                <a:srgbClr val="231E21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5" name="object 52"/>
            <p:cNvSpPr/>
            <p:nvPr/>
          </p:nvSpPr>
          <p:spPr>
            <a:xfrm>
              <a:off x="9595973" y="4003643"/>
              <a:ext cx="2540" cy="74295"/>
            </a:xfrm>
            <a:custGeom>
              <a:avLst/>
              <a:gdLst/>
              <a:ahLst/>
              <a:cxnLst/>
              <a:rect l="l" t="t" r="r" b="b"/>
              <a:pathLst>
                <a:path w="2540" h="74294">
                  <a:moveTo>
                    <a:pt x="2039" y="0"/>
                  </a:moveTo>
                  <a:lnTo>
                    <a:pt x="0" y="46820"/>
                  </a:lnTo>
                  <a:lnTo>
                    <a:pt x="175" y="56153"/>
                  </a:lnTo>
                  <a:lnTo>
                    <a:pt x="527" y="65162"/>
                  </a:lnTo>
                  <a:lnTo>
                    <a:pt x="1035" y="73837"/>
                  </a:lnTo>
                </a:path>
              </a:pathLst>
            </a:custGeom>
            <a:ln w="12700">
              <a:solidFill>
                <a:srgbClr val="231E21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6" name="object 53"/>
            <p:cNvSpPr/>
            <p:nvPr/>
          </p:nvSpPr>
          <p:spPr>
            <a:xfrm>
              <a:off x="9615080" y="4002144"/>
              <a:ext cx="1905" cy="76200"/>
            </a:xfrm>
            <a:custGeom>
              <a:avLst/>
              <a:gdLst/>
              <a:ahLst/>
              <a:cxnLst/>
              <a:rect l="l" t="t" r="r" b="b"/>
              <a:pathLst>
                <a:path w="1904" h="76200">
                  <a:moveTo>
                    <a:pt x="0" y="0"/>
                  </a:moveTo>
                  <a:lnTo>
                    <a:pt x="1511" y="39166"/>
                  </a:lnTo>
                  <a:lnTo>
                    <a:pt x="1677" y="57794"/>
                  </a:lnTo>
                  <a:lnTo>
                    <a:pt x="1634" y="66888"/>
                  </a:lnTo>
                  <a:lnTo>
                    <a:pt x="1511" y="75831"/>
                  </a:lnTo>
                </a:path>
              </a:pathLst>
            </a:custGeom>
            <a:ln w="12700">
              <a:solidFill>
                <a:srgbClr val="231E21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7" name="object 54"/>
            <p:cNvSpPr/>
            <p:nvPr/>
          </p:nvSpPr>
          <p:spPr>
            <a:xfrm>
              <a:off x="9583648" y="4036803"/>
              <a:ext cx="114935" cy="43815"/>
            </a:xfrm>
            <a:custGeom>
              <a:avLst/>
              <a:gdLst/>
              <a:ahLst/>
              <a:cxnLst/>
              <a:rect l="l" t="t" r="r" b="b"/>
              <a:pathLst>
                <a:path w="114934" h="43814">
                  <a:moveTo>
                    <a:pt x="0" y="42189"/>
                  </a:moveTo>
                  <a:lnTo>
                    <a:pt x="0" y="0"/>
                  </a:lnTo>
                  <a:lnTo>
                    <a:pt x="114795" y="0"/>
                  </a:lnTo>
                  <a:lnTo>
                    <a:pt x="114795" y="43687"/>
                  </a:lnTo>
                </a:path>
              </a:pathLst>
            </a:custGeom>
            <a:ln w="12700">
              <a:solidFill>
                <a:srgbClr val="231E21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8" name="object 55"/>
            <p:cNvSpPr/>
            <p:nvPr/>
          </p:nvSpPr>
          <p:spPr>
            <a:xfrm>
              <a:off x="9656063" y="4025245"/>
              <a:ext cx="0" cy="50800"/>
            </a:xfrm>
            <a:custGeom>
              <a:avLst/>
              <a:gdLst/>
              <a:ahLst/>
              <a:cxnLst/>
              <a:rect l="l" t="t" r="r" b="b"/>
              <a:pathLst>
                <a:path h="50800">
                  <a:moveTo>
                    <a:pt x="0" y="0"/>
                  </a:moveTo>
                  <a:lnTo>
                    <a:pt x="0" y="50228"/>
                  </a:lnTo>
                </a:path>
              </a:pathLst>
            </a:custGeom>
            <a:ln w="12700">
              <a:solidFill>
                <a:srgbClr val="231E21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9" name="object 56"/>
            <p:cNvSpPr/>
            <p:nvPr/>
          </p:nvSpPr>
          <p:spPr>
            <a:xfrm>
              <a:off x="9683191" y="4025741"/>
              <a:ext cx="0" cy="51435"/>
            </a:xfrm>
            <a:custGeom>
              <a:avLst/>
              <a:gdLst/>
              <a:ahLst/>
              <a:cxnLst/>
              <a:rect l="l" t="t" r="r" b="b"/>
              <a:pathLst>
                <a:path h="51435">
                  <a:moveTo>
                    <a:pt x="0" y="0"/>
                  </a:moveTo>
                  <a:lnTo>
                    <a:pt x="0" y="51231"/>
                  </a:lnTo>
                </a:path>
              </a:pathLst>
            </a:custGeom>
            <a:ln w="12700">
              <a:solidFill>
                <a:srgbClr val="231E21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0" name="object 57"/>
            <p:cNvSpPr/>
            <p:nvPr/>
          </p:nvSpPr>
          <p:spPr>
            <a:xfrm>
              <a:off x="9648532" y="3970496"/>
              <a:ext cx="14604" cy="55244"/>
            </a:xfrm>
            <a:custGeom>
              <a:avLst/>
              <a:gdLst/>
              <a:ahLst/>
              <a:cxnLst/>
              <a:rect l="l" t="t" r="r" b="b"/>
              <a:pathLst>
                <a:path w="14605" h="55244">
                  <a:moveTo>
                    <a:pt x="8534" y="0"/>
                  </a:moveTo>
                  <a:lnTo>
                    <a:pt x="6252" y="3252"/>
                  </a:lnTo>
                  <a:lnTo>
                    <a:pt x="3328" y="8769"/>
                  </a:lnTo>
                  <a:lnTo>
                    <a:pt x="874" y="16305"/>
                  </a:lnTo>
                  <a:lnTo>
                    <a:pt x="0" y="25615"/>
                  </a:lnTo>
                  <a:lnTo>
                    <a:pt x="2202" y="37387"/>
                  </a:lnTo>
                  <a:lnTo>
                    <a:pt x="6726" y="46369"/>
                  </a:lnTo>
                  <a:lnTo>
                    <a:pt x="11528" y="52381"/>
                  </a:lnTo>
                  <a:lnTo>
                    <a:pt x="14566" y="55244"/>
                  </a:lnTo>
                </a:path>
              </a:pathLst>
            </a:custGeom>
            <a:ln w="12699">
              <a:solidFill>
                <a:srgbClr val="231E21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1" name="object 58"/>
            <p:cNvSpPr/>
            <p:nvPr/>
          </p:nvSpPr>
          <p:spPr>
            <a:xfrm>
              <a:off x="9685692" y="3969492"/>
              <a:ext cx="10795" cy="48260"/>
            </a:xfrm>
            <a:custGeom>
              <a:avLst/>
              <a:gdLst/>
              <a:ahLst/>
              <a:cxnLst/>
              <a:rect l="l" t="t" r="r" b="b"/>
              <a:pathLst>
                <a:path w="10794" h="48260">
                  <a:moveTo>
                    <a:pt x="0" y="0"/>
                  </a:moveTo>
                  <a:lnTo>
                    <a:pt x="2483" y="2749"/>
                  </a:lnTo>
                  <a:lnTo>
                    <a:pt x="6357" y="8520"/>
                  </a:lnTo>
                  <a:lnTo>
                    <a:pt x="9692" y="16936"/>
                  </a:lnTo>
                  <a:lnTo>
                    <a:pt x="10553" y="27622"/>
                  </a:lnTo>
                  <a:lnTo>
                    <a:pt x="9613" y="38353"/>
                  </a:lnTo>
                  <a:lnTo>
                    <a:pt x="3657" y="45389"/>
                  </a:lnTo>
                  <a:lnTo>
                    <a:pt x="1511" y="47713"/>
                  </a:lnTo>
                </a:path>
              </a:pathLst>
            </a:custGeom>
            <a:ln w="12700">
              <a:solidFill>
                <a:srgbClr val="231E21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2" name="object 59"/>
            <p:cNvSpPr/>
            <p:nvPr/>
          </p:nvSpPr>
          <p:spPr>
            <a:xfrm>
              <a:off x="9561055" y="3886117"/>
              <a:ext cx="0" cy="192405"/>
            </a:xfrm>
            <a:custGeom>
              <a:avLst/>
              <a:gdLst/>
              <a:ahLst/>
              <a:cxnLst/>
              <a:rect l="l" t="t" r="r" b="b"/>
              <a:pathLst>
                <a:path h="192405">
                  <a:moveTo>
                    <a:pt x="0" y="192366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231E21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3" name="object 60"/>
            <p:cNvSpPr/>
            <p:nvPr/>
          </p:nvSpPr>
          <p:spPr>
            <a:xfrm>
              <a:off x="9537115" y="3877068"/>
              <a:ext cx="213995" cy="0"/>
            </a:xfrm>
            <a:custGeom>
              <a:avLst/>
              <a:gdLst/>
              <a:ahLst/>
              <a:cxnLst/>
              <a:rect l="l" t="t" r="r" b="b"/>
              <a:pathLst>
                <a:path w="213994">
                  <a:moveTo>
                    <a:pt x="0" y="0"/>
                  </a:moveTo>
                  <a:lnTo>
                    <a:pt x="213652" y="0"/>
                  </a:lnTo>
                </a:path>
              </a:pathLst>
            </a:custGeom>
            <a:ln w="29781">
              <a:solidFill>
                <a:srgbClr val="231E21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4" name="object 61"/>
            <p:cNvSpPr/>
            <p:nvPr/>
          </p:nvSpPr>
          <p:spPr>
            <a:xfrm>
              <a:off x="9497301" y="3922769"/>
              <a:ext cx="0" cy="153035"/>
            </a:xfrm>
            <a:custGeom>
              <a:avLst/>
              <a:gdLst/>
              <a:ahLst/>
              <a:cxnLst/>
              <a:rect l="l" t="t" r="r" b="b"/>
              <a:pathLst>
                <a:path h="153035">
                  <a:moveTo>
                    <a:pt x="0" y="0"/>
                  </a:moveTo>
                  <a:lnTo>
                    <a:pt x="0" y="152679"/>
                  </a:lnTo>
                </a:path>
              </a:pathLst>
            </a:custGeom>
            <a:ln w="12700">
              <a:solidFill>
                <a:srgbClr val="231E21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5" name="object 62"/>
            <p:cNvSpPr/>
            <p:nvPr/>
          </p:nvSpPr>
          <p:spPr>
            <a:xfrm>
              <a:off x="9474098" y="3872058"/>
              <a:ext cx="50165" cy="50165"/>
            </a:xfrm>
            <a:custGeom>
              <a:avLst/>
              <a:gdLst/>
              <a:ahLst/>
              <a:cxnLst/>
              <a:rect l="l" t="t" r="r" b="b"/>
              <a:pathLst>
                <a:path w="50165" h="50164">
                  <a:moveTo>
                    <a:pt x="49733" y="24853"/>
                  </a:moveTo>
                  <a:lnTo>
                    <a:pt x="47778" y="34536"/>
                  </a:lnTo>
                  <a:lnTo>
                    <a:pt x="42448" y="42440"/>
                  </a:lnTo>
                  <a:lnTo>
                    <a:pt x="34543" y="47767"/>
                  </a:lnTo>
                  <a:lnTo>
                    <a:pt x="24866" y="49720"/>
                  </a:lnTo>
                  <a:lnTo>
                    <a:pt x="15189" y="47767"/>
                  </a:lnTo>
                  <a:lnTo>
                    <a:pt x="7285" y="42440"/>
                  </a:lnTo>
                  <a:lnTo>
                    <a:pt x="1954" y="34536"/>
                  </a:lnTo>
                  <a:lnTo>
                    <a:pt x="0" y="24853"/>
                  </a:lnTo>
                  <a:lnTo>
                    <a:pt x="1954" y="15178"/>
                  </a:lnTo>
                  <a:lnTo>
                    <a:pt x="7285" y="7278"/>
                  </a:lnTo>
                  <a:lnTo>
                    <a:pt x="15189" y="1952"/>
                  </a:lnTo>
                  <a:lnTo>
                    <a:pt x="24866" y="0"/>
                  </a:lnTo>
                  <a:lnTo>
                    <a:pt x="34543" y="1952"/>
                  </a:lnTo>
                  <a:lnTo>
                    <a:pt x="42448" y="7278"/>
                  </a:lnTo>
                  <a:lnTo>
                    <a:pt x="47778" y="15178"/>
                  </a:lnTo>
                  <a:lnTo>
                    <a:pt x="49733" y="24853"/>
                  </a:lnTo>
                  <a:close/>
                </a:path>
              </a:pathLst>
            </a:custGeom>
            <a:ln w="12700">
              <a:solidFill>
                <a:srgbClr val="231E21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6" name="object 63"/>
            <p:cNvSpPr/>
            <p:nvPr/>
          </p:nvSpPr>
          <p:spPr>
            <a:xfrm>
              <a:off x="9479897" y="3887025"/>
              <a:ext cx="38100" cy="15240"/>
            </a:xfrm>
            <a:custGeom>
              <a:avLst/>
              <a:gdLst/>
              <a:ahLst/>
              <a:cxnLst/>
              <a:rect l="l" t="t" r="r" b="b"/>
              <a:pathLst>
                <a:path w="38100" h="15239">
                  <a:moveTo>
                    <a:pt x="37985" y="0"/>
                  </a:moveTo>
                  <a:lnTo>
                    <a:pt x="1244" y="0"/>
                  </a:lnTo>
                  <a:lnTo>
                    <a:pt x="774" y="7315"/>
                  </a:lnTo>
                  <a:lnTo>
                    <a:pt x="0" y="9105"/>
                  </a:lnTo>
                  <a:lnTo>
                    <a:pt x="0" y="15138"/>
                  </a:lnTo>
                  <a:lnTo>
                    <a:pt x="36321" y="15138"/>
                  </a:lnTo>
                  <a:lnTo>
                    <a:pt x="38049" y="13411"/>
                  </a:lnTo>
                  <a:lnTo>
                    <a:pt x="37985" y="0"/>
                  </a:lnTo>
                  <a:close/>
                </a:path>
              </a:pathLst>
            </a:custGeom>
            <a:solidFill>
              <a:srgbClr val="231E21"/>
            </a:solidFill>
          </p:spPr>
          <p:txBody>
            <a:bodyPr wrap="square" lIns="0" tIns="0" rIns="0" bIns="0" rtlCol="0"/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6488785" y="4519200"/>
            <a:ext cx="150329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/>
            <a:r>
              <a:rPr lang="en-US" sz="1200" spc="-5" dirty="0">
                <a:solidFill>
                  <a:srgbClr val="231F20"/>
                </a:solidFill>
                <a:latin typeface="Arial"/>
                <a:cs typeface="Arial"/>
              </a:rPr>
              <a:t>Covered </a:t>
            </a:r>
            <a:r>
              <a:rPr lang="en-US" sz="1200" dirty="0">
                <a:solidFill>
                  <a:srgbClr val="231F20"/>
                </a:solidFill>
                <a:latin typeface="Arial"/>
                <a:cs typeface="Arial"/>
              </a:rPr>
              <a:t>Bus</a:t>
            </a:r>
            <a:r>
              <a:rPr lang="en-US" sz="1200" spc="-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US" sz="1200" dirty="0">
                <a:solidFill>
                  <a:srgbClr val="231F20"/>
                </a:solidFill>
                <a:latin typeface="Arial"/>
                <a:cs typeface="Arial"/>
              </a:rPr>
              <a:t>Stops</a:t>
            </a:r>
            <a:endParaRPr lang="en-US" sz="12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59" name="object 15"/>
          <p:cNvSpPr/>
          <p:nvPr/>
        </p:nvSpPr>
        <p:spPr>
          <a:xfrm>
            <a:off x="10236593" y="6315800"/>
            <a:ext cx="264795" cy="274320"/>
          </a:xfrm>
          <a:custGeom>
            <a:avLst/>
            <a:gdLst/>
            <a:ahLst/>
            <a:cxnLst/>
            <a:rect l="l" t="t" r="r" b="b"/>
            <a:pathLst>
              <a:path w="264794" h="274320">
                <a:moveTo>
                  <a:pt x="236575" y="0"/>
                </a:moveTo>
                <a:lnTo>
                  <a:pt x="28079" y="0"/>
                </a:lnTo>
                <a:lnTo>
                  <a:pt x="17177" y="2215"/>
                </a:lnTo>
                <a:lnTo>
                  <a:pt x="8248" y="8250"/>
                </a:lnTo>
                <a:lnTo>
                  <a:pt x="2215" y="17182"/>
                </a:lnTo>
                <a:lnTo>
                  <a:pt x="0" y="28092"/>
                </a:lnTo>
                <a:lnTo>
                  <a:pt x="0" y="246227"/>
                </a:lnTo>
                <a:lnTo>
                  <a:pt x="2215" y="257137"/>
                </a:lnTo>
                <a:lnTo>
                  <a:pt x="8248" y="266069"/>
                </a:lnTo>
                <a:lnTo>
                  <a:pt x="17177" y="272104"/>
                </a:lnTo>
                <a:lnTo>
                  <a:pt x="28079" y="274320"/>
                </a:lnTo>
                <a:lnTo>
                  <a:pt x="236575" y="274320"/>
                </a:lnTo>
                <a:lnTo>
                  <a:pt x="247480" y="272104"/>
                </a:lnTo>
                <a:lnTo>
                  <a:pt x="256413" y="266069"/>
                </a:lnTo>
                <a:lnTo>
                  <a:pt x="262450" y="257137"/>
                </a:lnTo>
                <a:lnTo>
                  <a:pt x="264668" y="246227"/>
                </a:lnTo>
                <a:lnTo>
                  <a:pt x="264668" y="28092"/>
                </a:lnTo>
                <a:lnTo>
                  <a:pt x="262450" y="17182"/>
                </a:lnTo>
                <a:lnTo>
                  <a:pt x="256413" y="8250"/>
                </a:lnTo>
                <a:lnTo>
                  <a:pt x="247480" y="2215"/>
                </a:lnTo>
                <a:lnTo>
                  <a:pt x="2365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60" name="object 16"/>
          <p:cNvSpPr/>
          <p:nvPr/>
        </p:nvSpPr>
        <p:spPr>
          <a:xfrm>
            <a:off x="10236593" y="6315800"/>
            <a:ext cx="264795" cy="274320"/>
          </a:xfrm>
          <a:custGeom>
            <a:avLst/>
            <a:gdLst/>
            <a:ahLst/>
            <a:cxnLst/>
            <a:rect l="l" t="t" r="r" b="b"/>
            <a:pathLst>
              <a:path w="264794" h="274320">
                <a:moveTo>
                  <a:pt x="236575" y="274320"/>
                </a:moveTo>
                <a:lnTo>
                  <a:pt x="28079" y="274320"/>
                </a:lnTo>
                <a:lnTo>
                  <a:pt x="17177" y="272104"/>
                </a:lnTo>
                <a:lnTo>
                  <a:pt x="8248" y="266069"/>
                </a:lnTo>
                <a:lnTo>
                  <a:pt x="2215" y="257137"/>
                </a:lnTo>
                <a:lnTo>
                  <a:pt x="0" y="246227"/>
                </a:lnTo>
                <a:lnTo>
                  <a:pt x="0" y="28092"/>
                </a:lnTo>
                <a:lnTo>
                  <a:pt x="2215" y="17182"/>
                </a:lnTo>
                <a:lnTo>
                  <a:pt x="8248" y="8250"/>
                </a:lnTo>
                <a:lnTo>
                  <a:pt x="17177" y="2215"/>
                </a:lnTo>
                <a:lnTo>
                  <a:pt x="28079" y="0"/>
                </a:lnTo>
                <a:lnTo>
                  <a:pt x="236575" y="0"/>
                </a:lnTo>
                <a:lnTo>
                  <a:pt x="247480" y="2215"/>
                </a:lnTo>
                <a:lnTo>
                  <a:pt x="256413" y="8250"/>
                </a:lnTo>
                <a:lnTo>
                  <a:pt x="262450" y="17182"/>
                </a:lnTo>
                <a:lnTo>
                  <a:pt x="264668" y="28092"/>
                </a:lnTo>
                <a:lnTo>
                  <a:pt x="264668" y="246227"/>
                </a:lnTo>
                <a:lnTo>
                  <a:pt x="262450" y="257137"/>
                </a:lnTo>
                <a:lnTo>
                  <a:pt x="256413" y="266069"/>
                </a:lnTo>
                <a:lnTo>
                  <a:pt x="247480" y="272104"/>
                </a:lnTo>
                <a:lnTo>
                  <a:pt x="236575" y="274320"/>
                </a:lnTo>
                <a:close/>
              </a:path>
            </a:pathLst>
          </a:custGeom>
          <a:ln w="16510">
            <a:solidFill>
              <a:srgbClr val="231E2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61" name="object 17"/>
          <p:cNvSpPr/>
          <p:nvPr/>
        </p:nvSpPr>
        <p:spPr>
          <a:xfrm>
            <a:off x="10353091" y="6349626"/>
            <a:ext cx="25400" cy="40005"/>
          </a:xfrm>
          <a:custGeom>
            <a:avLst/>
            <a:gdLst/>
            <a:ahLst/>
            <a:cxnLst/>
            <a:rect l="l" t="t" r="r" b="b"/>
            <a:pathLst>
              <a:path w="25400" h="40004">
                <a:moveTo>
                  <a:pt x="25349" y="19875"/>
                </a:moveTo>
                <a:lnTo>
                  <a:pt x="25349" y="30848"/>
                </a:lnTo>
                <a:lnTo>
                  <a:pt x="19672" y="39750"/>
                </a:lnTo>
                <a:lnTo>
                  <a:pt x="12674" y="39750"/>
                </a:lnTo>
                <a:lnTo>
                  <a:pt x="5676" y="39750"/>
                </a:lnTo>
                <a:lnTo>
                  <a:pt x="0" y="30848"/>
                </a:lnTo>
                <a:lnTo>
                  <a:pt x="0" y="19875"/>
                </a:lnTo>
                <a:lnTo>
                  <a:pt x="0" y="8902"/>
                </a:lnTo>
                <a:lnTo>
                  <a:pt x="5676" y="0"/>
                </a:lnTo>
                <a:lnTo>
                  <a:pt x="12674" y="0"/>
                </a:lnTo>
                <a:lnTo>
                  <a:pt x="19672" y="0"/>
                </a:lnTo>
                <a:lnTo>
                  <a:pt x="25349" y="8902"/>
                </a:lnTo>
                <a:lnTo>
                  <a:pt x="25349" y="19875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62" name="object 18"/>
          <p:cNvSpPr/>
          <p:nvPr/>
        </p:nvSpPr>
        <p:spPr>
          <a:xfrm>
            <a:off x="10261319" y="6430600"/>
            <a:ext cx="90170" cy="16510"/>
          </a:xfrm>
          <a:custGeom>
            <a:avLst/>
            <a:gdLst/>
            <a:ahLst/>
            <a:cxnLst/>
            <a:rect l="l" t="t" r="r" b="b"/>
            <a:pathLst>
              <a:path w="90170" h="16510">
                <a:moveTo>
                  <a:pt x="89547" y="0"/>
                </a:moveTo>
                <a:lnTo>
                  <a:pt x="66120" y="1593"/>
                </a:lnTo>
                <a:lnTo>
                  <a:pt x="36815" y="6481"/>
                </a:lnTo>
                <a:lnTo>
                  <a:pt x="11489" y="12110"/>
                </a:lnTo>
                <a:lnTo>
                  <a:pt x="0" y="15925"/>
                </a:lnTo>
              </a:path>
            </a:pathLst>
          </a:custGeom>
          <a:ln w="12700">
            <a:solidFill>
              <a:srgbClr val="231E2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63" name="object 19"/>
          <p:cNvSpPr/>
          <p:nvPr/>
        </p:nvSpPr>
        <p:spPr>
          <a:xfrm>
            <a:off x="10388281" y="6423679"/>
            <a:ext cx="80645" cy="12700"/>
          </a:xfrm>
          <a:custGeom>
            <a:avLst/>
            <a:gdLst/>
            <a:ahLst/>
            <a:cxnLst/>
            <a:rect l="l" t="t" r="r" b="b"/>
            <a:pathLst>
              <a:path w="80644" h="12700">
                <a:moveTo>
                  <a:pt x="0" y="0"/>
                </a:moveTo>
                <a:lnTo>
                  <a:pt x="16094" y="1877"/>
                </a:lnTo>
                <a:lnTo>
                  <a:pt x="40724" y="5078"/>
                </a:lnTo>
                <a:lnTo>
                  <a:pt x="65127" y="8838"/>
                </a:lnTo>
                <a:lnTo>
                  <a:pt x="80543" y="12395"/>
                </a:lnTo>
              </a:path>
            </a:pathLst>
          </a:custGeom>
          <a:ln w="12700">
            <a:solidFill>
              <a:srgbClr val="231E2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64" name="object 20"/>
          <p:cNvSpPr/>
          <p:nvPr/>
        </p:nvSpPr>
        <p:spPr>
          <a:xfrm>
            <a:off x="10380318" y="6485439"/>
            <a:ext cx="79375" cy="74930"/>
          </a:xfrm>
          <a:custGeom>
            <a:avLst/>
            <a:gdLst/>
            <a:ahLst/>
            <a:cxnLst/>
            <a:rect l="l" t="t" r="r" b="b"/>
            <a:pathLst>
              <a:path w="79375" h="74929">
                <a:moveTo>
                  <a:pt x="0" y="0"/>
                </a:moveTo>
                <a:lnTo>
                  <a:pt x="23058" y="3240"/>
                </a:lnTo>
                <a:lnTo>
                  <a:pt x="49145" y="14835"/>
                </a:lnTo>
                <a:lnTo>
                  <a:pt x="70494" y="37595"/>
                </a:lnTo>
                <a:lnTo>
                  <a:pt x="79336" y="74333"/>
                </a:lnTo>
              </a:path>
            </a:pathLst>
          </a:custGeom>
          <a:ln w="12700">
            <a:solidFill>
              <a:srgbClr val="231E2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65" name="object 21"/>
          <p:cNvSpPr/>
          <p:nvPr/>
        </p:nvSpPr>
        <p:spPr>
          <a:xfrm>
            <a:off x="10284586" y="6482442"/>
            <a:ext cx="60960" cy="76200"/>
          </a:xfrm>
          <a:custGeom>
            <a:avLst/>
            <a:gdLst/>
            <a:ahLst/>
            <a:cxnLst/>
            <a:rect l="l" t="t" r="r" b="b"/>
            <a:pathLst>
              <a:path w="60959" h="76200">
                <a:moveTo>
                  <a:pt x="60693" y="0"/>
                </a:moveTo>
                <a:lnTo>
                  <a:pt x="0" y="75666"/>
                </a:lnTo>
              </a:path>
            </a:pathLst>
          </a:custGeom>
          <a:ln w="12700">
            <a:solidFill>
              <a:srgbClr val="231E2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3749093" y="4496283"/>
            <a:ext cx="1546269" cy="290830"/>
            <a:chOff x="10236589" y="5154145"/>
            <a:chExt cx="1546269" cy="290830"/>
          </a:xfrm>
        </p:grpSpPr>
        <p:sp>
          <p:nvSpPr>
            <p:cNvPr id="249" name="object 5"/>
            <p:cNvSpPr/>
            <p:nvPr/>
          </p:nvSpPr>
          <p:spPr>
            <a:xfrm>
              <a:off x="10236589" y="5162404"/>
              <a:ext cx="288925" cy="274320"/>
            </a:xfrm>
            <a:custGeom>
              <a:avLst/>
              <a:gdLst/>
              <a:ahLst/>
              <a:cxnLst/>
              <a:rect l="l" t="t" r="r" b="b"/>
              <a:pathLst>
                <a:path w="288925" h="274319">
                  <a:moveTo>
                    <a:pt x="245884" y="0"/>
                  </a:moveTo>
                  <a:lnTo>
                    <a:pt x="42532" y="0"/>
                  </a:lnTo>
                  <a:lnTo>
                    <a:pt x="26017" y="3355"/>
                  </a:lnTo>
                  <a:lnTo>
                    <a:pt x="12493" y="12493"/>
                  </a:lnTo>
                  <a:lnTo>
                    <a:pt x="3355" y="26017"/>
                  </a:lnTo>
                  <a:lnTo>
                    <a:pt x="0" y="42532"/>
                  </a:lnTo>
                  <a:lnTo>
                    <a:pt x="0" y="231787"/>
                  </a:lnTo>
                  <a:lnTo>
                    <a:pt x="3355" y="248302"/>
                  </a:lnTo>
                  <a:lnTo>
                    <a:pt x="12493" y="261826"/>
                  </a:lnTo>
                  <a:lnTo>
                    <a:pt x="26017" y="270964"/>
                  </a:lnTo>
                  <a:lnTo>
                    <a:pt x="42532" y="274320"/>
                  </a:lnTo>
                  <a:lnTo>
                    <a:pt x="245884" y="274320"/>
                  </a:lnTo>
                  <a:lnTo>
                    <a:pt x="262399" y="270964"/>
                  </a:lnTo>
                  <a:lnTo>
                    <a:pt x="275923" y="261826"/>
                  </a:lnTo>
                  <a:lnTo>
                    <a:pt x="285061" y="248302"/>
                  </a:lnTo>
                  <a:lnTo>
                    <a:pt x="288417" y="231787"/>
                  </a:lnTo>
                  <a:lnTo>
                    <a:pt x="288417" y="42532"/>
                  </a:lnTo>
                  <a:lnTo>
                    <a:pt x="285061" y="26017"/>
                  </a:lnTo>
                  <a:lnTo>
                    <a:pt x="275923" y="12493"/>
                  </a:lnTo>
                  <a:lnTo>
                    <a:pt x="262399" y="3355"/>
                  </a:lnTo>
                  <a:lnTo>
                    <a:pt x="24588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0" name="object 6"/>
            <p:cNvSpPr/>
            <p:nvPr/>
          </p:nvSpPr>
          <p:spPr>
            <a:xfrm>
              <a:off x="10236589" y="5162404"/>
              <a:ext cx="288925" cy="274320"/>
            </a:xfrm>
            <a:custGeom>
              <a:avLst/>
              <a:gdLst/>
              <a:ahLst/>
              <a:cxnLst/>
              <a:rect l="l" t="t" r="r" b="b"/>
              <a:pathLst>
                <a:path w="288925" h="274319">
                  <a:moveTo>
                    <a:pt x="245884" y="274320"/>
                  </a:moveTo>
                  <a:lnTo>
                    <a:pt x="42532" y="274320"/>
                  </a:lnTo>
                  <a:lnTo>
                    <a:pt x="26017" y="270964"/>
                  </a:lnTo>
                  <a:lnTo>
                    <a:pt x="12493" y="261826"/>
                  </a:lnTo>
                  <a:lnTo>
                    <a:pt x="3355" y="248302"/>
                  </a:lnTo>
                  <a:lnTo>
                    <a:pt x="0" y="231787"/>
                  </a:lnTo>
                  <a:lnTo>
                    <a:pt x="0" y="42532"/>
                  </a:lnTo>
                  <a:lnTo>
                    <a:pt x="3355" y="26017"/>
                  </a:lnTo>
                  <a:lnTo>
                    <a:pt x="12493" y="12493"/>
                  </a:lnTo>
                  <a:lnTo>
                    <a:pt x="26017" y="3355"/>
                  </a:lnTo>
                  <a:lnTo>
                    <a:pt x="42532" y="0"/>
                  </a:lnTo>
                  <a:lnTo>
                    <a:pt x="245884" y="0"/>
                  </a:lnTo>
                  <a:lnTo>
                    <a:pt x="262399" y="3355"/>
                  </a:lnTo>
                  <a:lnTo>
                    <a:pt x="275923" y="12493"/>
                  </a:lnTo>
                  <a:lnTo>
                    <a:pt x="285061" y="26017"/>
                  </a:lnTo>
                  <a:lnTo>
                    <a:pt x="288417" y="42532"/>
                  </a:lnTo>
                  <a:lnTo>
                    <a:pt x="288417" y="231787"/>
                  </a:lnTo>
                  <a:lnTo>
                    <a:pt x="285061" y="248302"/>
                  </a:lnTo>
                  <a:lnTo>
                    <a:pt x="275923" y="261826"/>
                  </a:lnTo>
                  <a:lnTo>
                    <a:pt x="262399" y="270964"/>
                  </a:lnTo>
                  <a:lnTo>
                    <a:pt x="245884" y="274320"/>
                  </a:lnTo>
                  <a:close/>
                </a:path>
              </a:pathLst>
            </a:custGeom>
            <a:ln w="16510">
              <a:solidFill>
                <a:srgbClr val="231E21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object 7"/>
            <p:cNvSpPr/>
            <p:nvPr/>
          </p:nvSpPr>
          <p:spPr>
            <a:xfrm>
              <a:off x="10278541" y="5282103"/>
              <a:ext cx="203200" cy="125730"/>
            </a:xfrm>
            <a:custGeom>
              <a:avLst/>
              <a:gdLst/>
              <a:ahLst/>
              <a:cxnLst/>
              <a:rect l="l" t="t" r="r" b="b"/>
              <a:pathLst>
                <a:path w="203200" h="125730">
                  <a:moveTo>
                    <a:pt x="40125" y="47117"/>
                  </a:moveTo>
                  <a:lnTo>
                    <a:pt x="3438" y="70016"/>
                  </a:lnTo>
                  <a:lnTo>
                    <a:pt x="0" y="85559"/>
                  </a:lnTo>
                  <a:lnTo>
                    <a:pt x="2088" y="98941"/>
                  </a:lnTo>
                  <a:lnTo>
                    <a:pt x="8476" y="111005"/>
                  </a:lnTo>
                  <a:lnTo>
                    <a:pt x="18294" y="120187"/>
                  </a:lnTo>
                  <a:lnTo>
                    <a:pt x="30727" y="125285"/>
                  </a:lnTo>
                  <a:lnTo>
                    <a:pt x="45056" y="125572"/>
                  </a:lnTo>
                  <a:lnTo>
                    <a:pt x="58083" y="121072"/>
                  </a:lnTo>
                  <a:lnTo>
                    <a:pt x="62277" y="117648"/>
                  </a:lnTo>
                  <a:lnTo>
                    <a:pt x="41460" y="117648"/>
                  </a:lnTo>
                  <a:lnTo>
                    <a:pt x="29939" y="116420"/>
                  </a:lnTo>
                  <a:lnTo>
                    <a:pt x="19630" y="110856"/>
                  </a:lnTo>
                  <a:lnTo>
                    <a:pt x="12228" y="101998"/>
                  </a:lnTo>
                  <a:lnTo>
                    <a:pt x="8414" y="91051"/>
                  </a:lnTo>
                  <a:lnTo>
                    <a:pt x="8870" y="79222"/>
                  </a:lnTo>
                  <a:lnTo>
                    <a:pt x="13575" y="68593"/>
                  </a:lnTo>
                  <a:lnTo>
                    <a:pt x="21516" y="60696"/>
                  </a:lnTo>
                  <a:lnTo>
                    <a:pt x="31805" y="56194"/>
                  </a:lnTo>
                  <a:lnTo>
                    <a:pt x="43554" y="55752"/>
                  </a:lnTo>
                  <a:lnTo>
                    <a:pt x="62814" y="55752"/>
                  </a:lnTo>
                  <a:lnTo>
                    <a:pt x="57879" y="51600"/>
                  </a:lnTo>
                  <a:lnTo>
                    <a:pt x="56597" y="50838"/>
                  </a:lnTo>
                  <a:lnTo>
                    <a:pt x="55035" y="49085"/>
                  </a:lnTo>
                  <a:lnTo>
                    <a:pt x="55076" y="47523"/>
                  </a:lnTo>
                  <a:lnTo>
                    <a:pt x="45014" y="47523"/>
                  </a:lnTo>
                  <a:lnTo>
                    <a:pt x="40125" y="47117"/>
                  </a:lnTo>
                  <a:close/>
                </a:path>
                <a:path w="203200" h="125730">
                  <a:moveTo>
                    <a:pt x="169906" y="93421"/>
                  </a:moveTo>
                  <a:lnTo>
                    <a:pt x="124440" y="93421"/>
                  </a:lnTo>
                  <a:lnTo>
                    <a:pt x="125901" y="94615"/>
                  </a:lnTo>
                  <a:lnTo>
                    <a:pt x="126853" y="97726"/>
                  </a:lnTo>
                  <a:lnTo>
                    <a:pt x="132968" y="109836"/>
                  </a:lnTo>
                  <a:lnTo>
                    <a:pt x="142466" y="118879"/>
                  </a:lnTo>
                  <a:lnTo>
                    <a:pt x="154391" y="124249"/>
                  </a:lnTo>
                  <a:lnTo>
                    <a:pt x="167785" y="125336"/>
                  </a:lnTo>
                  <a:lnTo>
                    <a:pt x="180822" y="121755"/>
                  </a:lnTo>
                  <a:lnTo>
                    <a:pt x="187836" y="116739"/>
                  </a:lnTo>
                  <a:lnTo>
                    <a:pt x="159695" y="116739"/>
                  </a:lnTo>
                  <a:lnTo>
                    <a:pt x="148399" y="112706"/>
                  </a:lnTo>
                  <a:lnTo>
                    <a:pt x="139551" y="104852"/>
                  </a:lnTo>
                  <a:lnTo>
                    <a:pt x="134613" y="93980"/>
                  </a:lnTo>
                  <a:lnTo>
                    <a:pt x="169563" y="93929"/>
                  </a:lnTo>
                  <a:lnTo>
                    <a:pt x="169906" y="93421"/>
                  </a:lnTo>
                  <a:close/>
                </a:path>
                <a:path w="203200" h="125730">
                  <a:moveTo>
                    <a:pt x="65665" y="58153"/>
                  </a:moveTo>
                  <a:lnTo>
                    <a:pt x="51949" y="58153"/>
                  </a:lnTo>
                  <a:lnTo>
                    <a:pt x="61721" y="65434"/>
                  </a:lnTo>
                  <a:lnTo>
                    <a:pt x="67866" y="75282"/>
                  </a:lnTo>
                  <a:lnTo>
                    <a:pt x="69927" y="86209"/>
                  </a:lnTo>
                  <a:lnTo>
                    <a:pt x="69946" y="86866"/>
                  </a:lnTo>
                  <a:lnTo>
                    <a:pt x="67735" y="98259"/>
                  </a:lnTo>
                  <a:lnTo>
                    <a:pt x="61472" y="108034"/>
                  </a:lnTo>
                  <a:lnTo>
                    <a:pt x="52342" y="114674"/>
                  </a:lnTo>
                  <a:lnTo>
                    <a:pt x="41460" y="117648"/>
                  </a:lnTo>
                  <a:lnTo>
                    <a:pt x="62277" y="117648"/>
                  </a:lnTo>
                  <a:lnTo>
                    <a:pt x="68699" y="112405"/>
                  </a:lnTo>
                  <a:lnTo>
                    <a:pt x="75799" y="100190"/>
                  </a:lnTo>
                  <a:lnTo>
                    <a:pt x="78118" y="86866"/>
                  </a:lnTo>
                  <a:lnTo>
                    <a:pt x="78047" y="85191"/>
                  </a:lnTo>
                  <a:lnTo>
                    <a:pt x="75783" y="72737"/>
                  </a:lnTo>
                  <a:lnTo>
                    <a:pt x="68863" y="60844"/>
                  </a:lnTo>
                  <a:lnTo>
                    <a:pt x="65665" y="58153"/>
                  </a:lnTo>
                  <a:close/>
                </a:path>
                <a:path w="203200" h="125730">
                  <a:moveTo>
                    <a:pt x="188233" y="54647"/>
                  </a:moveTo>
                  <a:lnTo>
                    <a:pt x="166826" y="54647"/>
                  </a:lnTo>
                  <a:lnTo>
                    <a:pt x="177999" y="57870"/>
                  </a:lnTo>
                  <a:lnTo>
                    <a:pt x="187348" y="65166"/>
                  </a:lnTo>
                  <a:lnTo>
                    <a:pt x="193401" y="75742"/>
                  </a:lnTo>
                  <a:lnTo>
                    <a:pt x="194800" y="88226"/>
                  </a:lnTo>
                  <a:lnTo>
                    <a:pt x="194787" y="88938"/>
                  </a:lnTo>
                  <a:lnTo>
                    <a:pt x="191242" y="100763"/>
                  </a:lnTo>
                  <a:lnTo>
                    <a:pt x="183353" y="110406"/>
                  </a:lnTo>
                  <a:lnTo>
                    <a:pt x="171976" y="116154"/>
                  </a:lnTo>
                  <a:lnTo>
                    <a:pt x="159695" y="116739"/>
                  </a:lnTo>
                  <a:lnTo>
                    <a:pt x="187836" y="116739"/>
                  </a:lnTo>
                  <a:lnTo>
                    <a:pt x="191610" y="114041"/>
                  </a:lnTo>
                  <a:lnTo>
                    <a:pt x="199303" y="102938"/>
                  </a:lnTo>
                  <a:lnTo>
                    <a:pt x="203053" y="89192"/>
                  </a:lnTo>
                  <a:lnTo>
                    <a:pt x="202126" y="75875"/>
                  </a:lnTo>
                  <a:lnTo>
                    <a:pt x="197043" y="64190"/>
                  </a:lnTo>
                  <a:lnTo>
                    <a:pt x="188583" y="54846"/>
                  </a:lnTo>
                  <a:lnTo>
                    <a:pt x="188233" y="54647"/>
                  </a:lnTo>
                  <a:close/>
                </a:path>
                <a:path w="203200" h="125730">
                  <a:moveTo>
                    <a:pt x="67942" y="39916"/>
                  </a:moveTo>
                  <a:lnTo>
                    <a:pt x="57587" y="39916"/>
                  </a:lnTo>
                  <a:lnTo>
                    <a:pt x="59086" y="41935"/>
                  </a:lnTo>
                  <a:lnTo>
                    <a:pt x="59899" y="43192"/>
                  </a:lnTo>
                  <a:lnTo>
                    <a:pt x="77014" y="62380"/>
                  </a:lnTo>
                  <a:lnTo>
                    <a:pt x="85059" y="71562"/>
                  </a:lnTo>
                  <a:lnTo>
                    <a:pt x="92741" y="80784"/>
                  </a:lnTo>
                  <a:lnTo>
                    <a:pt x="98238" y="86866"/>
                  </a:lnTo>
                  <a:lnTo>
                    <a:pt x="104282" y="91417"/>
                  </a:lnTo>
                  <a:lnTo>
                    <a:pt x="111265" y="93868"/>
                  </a:lnTo>
                  <a:lnTo>
                    <a:pt x="119576" y="93649"/>
                  </a:lnTo>
                  <a:lnTo>
                    <a:pt x="120160" y="93535"/>
                  </a:lnTo>
                  <a:lnTo>
                    <a:pt x="123078" y="93535"/>
                  </a:lnTo>
                  <a:lnTo>
                    <a:pt x="124440" y="93421"/>
                  </a:lnTo>
                  <a:lnTo>
                    <a:pt x="169906" y="93421"/>
                  </a:lnTo>
                  <a:lnTo>
                    <a:pt x="170833" y="92049"/>
                  </a:lnTo>
                  <a:lnTo>
                    <a:pt x="168073" y="85636"/>
                  </a:lnTo>
                  <a:lnTo>
                    <a:pt x="133876" y="85636"/>
                  </a:lnTo>
                  <a:lnTo>
                    <a:pt x="116973" y="85559"/>
                  </a:lnTo>
                  <a:lnTo>
                    <a:pt x="117264" y="84785"/>
                  </a:lnTo>
                  <a:lnTo>
                    <a:pt x="108591" y="84785"/>
                  </a:lnTo>
                  <a:lnTo>
                    <a:pt x="67942" y="39916"/>
                  </a:lnTo>
                  <a:close/>
                </a:path>
                <a:path w="203200" h="125730">
                  <a:moveTo>
                    <a:pt x="123078" y="93535"/>
                  </a:moveTo>
                  <a:lnTo>
                    <a:pt x="120160" y="93535"/>
                  </a:lnTo>
                  <a:lnTo>
                    <a:pt x="120808" y="93726"/>
                  </a:lnTo>
                  <a:lnTo>
                    <a:pt x="123078" y="93535"/>
                  </a:lnTo>
                  <a:close/>
                </a:path>
                <a:path w="203200" h="125730">
                  <a:moveTo>
                    <a:pt x="62814" y="55752"/>
                  </a:moveTo>
                  <a:lnTo>
                    <a:pt x="43554" y="55752"/>
                  </a:lnTo>
                  <a:lnTo>
                    <a:pt x="38741" y="71562"/>
                  </a:lnTo>
                  <a:lnTo>
                    <a:pt x="36854" y="77876"/>
                  </a:lnTo>
                  <a:lnTo>
                    <a:pt x="35947" y="80657"/>
                  </a:lnTo>
                  <a:lnTo>
                    <a:pt x="34894" y="86209"/>
                  </a:lnTo>
                  <a:lnTo>
                    <a:pt x="34689" y="88938"/>
                  </a:lnTo>
                  <a:lnTo>
                    <a:pt x="41090" y="90284"/>
                  </a:lnTo>
                  <a:lnTo>
                    <a:pt x="42170" y="88226"/>
                  </a:lnTo>
                  <a:lnTo>
                    <a:pt x="50945" y="60680"/>
                  </a:lnTo>
                  <a:lnTo>
                    <a:pt x="51505" y="59347"/>
                  </a:lnTo>
                  <a:lnTo>
                    <a:pt x="51949" y="58153"/>
                  </a:lnTo>
                  <a:lnTo>
                    <a:pt x="65665" y="58153"/>
                  </a:lnTo>
                  <a:lnTo>
                    <a:pt x="62814" y="55752"/>
                  </a:lnTo>
                  <a:close/>
                </a:path>
                <a:path w="203200" h="125730">
                  <a:moveTo>
                    <a:pt x="156681" y="59880"/>
                  </a:moveTo>
                  <a:lnTo>
                    <a:pt x="147503" y="59880"/>
                  </a:lnTo>
                  <a:lnTo>
                    <a:pt x="158971" y="85636"/>
                  </a:lnTo>
                  <a:lnTo>
                    <a:pt x="168073" y="85636"/>
                  </a:lnTo>
                  <a:lnTo>
                    <a:pt x="165056" y="78716"/>
                  </a:lnTo>
                  <a:lnTo>
                    <a:pt x="156681" y="59880"/>
                  </a:lnTo>
                  <a:close/>
                </a:path>
                <a:path w="203200" h="125730">
                  <a:moveTo>
                    <a:pt x="145312" y="34518"/>
                  </a:moveTo>
                  <a:lnTo>
                    <a:pt x="136162" y="34518"/>
                  </a:lnTo>
                  <a:lnTo>
                    <a:pt x="138900" y="40601"/>
                  </a:lnTo>
                  <a:lnTo>
                    <a:pt x="141014" y="45072"/>
                  </a:lnTo>
                  <a:lnTo>
                    <a:pt x="143287" y="50647"/>
                  </a:lnTo>
                  <a:lnTo>
                    <a:pt x="142804" y="52349"/>
                  </a:lnTo>
                  <a:lnTo>
                    <a:pt x="142106" y="52844"/>
                  </a:lnTo>
                  <a:lnTo>
                    <a:pt x="134867" y="59428"/>
                  </a:lnTo>
                  <a:lnTo>
                    <a:pt x="129561" y="67059"/>
                  </a:lnTo>
                  <a:lnTo>
                    <a:pt x="126211" y="75742"/>
                  </a:lnTo>
                  <a:lnTo>
                    <a:pt x="124808" y="85559"/>
                  </a:lnTo>
                  <a:lnTo>
                    <a:pt x="133877" y="85559"/>
                  </a:lnTo>
                  <a:lnTo>
                    <a:pt x="133966" y="78716"/>
                  </a:lnTo>
                  <a:lnTo>
                    <a:pt x="136546" y="71562"/>
                  </a:lnTo>
                  <a:lnTo>
                    <a:pt x="141199" y="65006"/>
                  </a:lnTo>
                  <a:lnTo>
                    <a:pt x="147503" y="59880"/>
                  </a:lnTo>
                  <a:lnTo>
                    <a:pt x="156681" y="59880"/>
                  </a:lnTo>
                  <a:lnTo>
                    <a:pt x="156444" y="59347"/>
                  </a:lnTo>
                  <a:lnTo>
                    <a:pt x="155790" y="57524"/>
                  </a:lnTo>
                  <a:lnTo>
                    <a:pt x="155301" y="56286"/>
                  </a:lnTo>
                  <a:lnTo>
                    <a:pt x="166826" y="54647"/>
                  </a:lnTo>
                  <a:lnTo>
                    <a:pt x="188233" y="54647"/>
                  </a:lnTo>
                  <a:lnTo>
                    <a:pt x="177526" y="48552"/>
                  </a:lnTo>
                  <a:lnTo>
                    <a:pt x="175732" y="48056"/>
                  </a:lnTo>
                  <a:lnTo>
                    <a:pt x="151440" y="48056"/>
                  </a:lnTo>
                  <a:lnTo>
                    <a:pt x="148019" y="40398"/>
                  </a:lnTo>
                  <a:lnTo>
                    <a:pt x="145312" y="34518"/>
                  </a:lnTo>
                  <a:close/>
                </a:path>
                <a:path w="203200" h="125730">
                  <a:moveTo>
                    <a:pt x="144073" y="31724"/>
                  </a:moveTo>
                  <a:lnTo>
                    <a:pt x="128072" y="31724"/>
                  </a:lnTo>
                  <a:lnTo>
                    <a:pt x="108591" y="84785"/>
                  </a:lnTo>
                  <a:lnTo>
                    <a:pt x="117264" y="84785"/>
                  </a:lnTo>
                  <a:lnTo>
                    <a:pt x="136162" y="34518"/>
                  </a:lnTo>
                  <a:lnTo>
                    <a:pt x="145312" y="34518"/>
                  </a:lnTo>
                  <a:lnTo>
                    <a:pt x="144786" y="33375"/>
                  </a:lnTo>
                  <a:lnTo>
                    <a:pt x="144073" y="31724"/>
                  </a:lnTo>
                  <a:close/>
                </a:path>
                <a:path w="203200" h="125730">
                  <a:moveTo>
                    <a:pt x="164650" y="46185"/>
                  </a:moveTo>
                  <a:lnTo>
                    <a:pt x="158097" y="46646"/>
                  </a:lnTo>
                  <a:lnTo>
                    <a:pt x="151440" y="48056"/>
                  </a:lnTo>
                  <a:lnTo>
                    <a:pt x="175732" y="48056"/>
                  </a:lnTo>
                  <a:lnTo>
                    <a:pt x="171120" y="46783"/>
                  </a:lnTo>
                  <a:lnTo>
                    <a:pt x="164650" y="46185"/>
                  </a:lnTo>
                  <a:close/>
                </a:path>
                <a:path w="203200" h="125730">
                  <a:moveTo>
                    <a:pt x="85057" y="0"/>
                  </a:moveTo>
                  <a:lnTo>
                    <a:pt x="52682" y="26274"/>
                  </a:lnTo>
                  <a:lnTo>
                    <a:pt x="47046" y="46062"/>
                  </a:lnTo>
                  <a:lnTo>
                    <a:pt x="45014" y="47523"/>
                  </a:lnTo>
                  <a:lnTo>
                    <a:pt x="55076" y="47523"/>
                  </a:lnTo>
                  <a:lnTo>
                    <a:pt x="55124" y="45694"/>
                  </a:lnTo>
                  <a:lnTo>
                    <a:pt x="56343" y="43573"/>
                  </a:lnTo>
                  <a:lnTo>
                    <a:pt x="57587" y="39916"/>
                  </a:lnTo>
                  <a:lnTo>
                    <a:pt x="67942" y="39916"/>
                  </a:lnTo>
                  <a:lnTo>
                    <a:pt x="60521" y="31724"/>
                  </a:lnTo>
                  <a:lnTo>
                    <a:pt x="144073" y="31724"/>
                  </a:lnTo>
                  <a:lnTo>
                    <a:pt x="140376" y="23152"/>
                  </a:lnTo>
                  <a:lnTo>
                    <a:pt x="62591" y="23152"/>
                  </a:lnTo>
                  <a:lnTo>
                    <a:pt x="63391" y="20116"/>
                  </a:lnTo>
                  <a:lnTo>
                    <a:pt x="64179" y="17665"/>
                  </a:lnTo>
                  <a:lnTo>
                    <a:pt x="65677" y="10198"/>
                  </a:lnTo>
                  <a:lnTo>
                    <a:pt x="68522" y="7797"/>
                  </a:lnTo>
                  <a:lnTo>
                    <a:pt x="78027" y="7797"/>
                  </a:lnTo>
                  <a:lnTo>
                    <a:pt x="81209" y="7454"/>
                  </a:lnTo>
                  <a:lnTo>
                    <a:pt x="85057" y="7238"/>
                  </a:lnTo>
                  <a:lnTo>
                    <a:pt x="85057" y="0"/>
                  </a:lnTo>
                  <a:close/>
                </a:path>
                <a:path w="203200" h="125730">
                  <a:moveTo>
                    <a:pt x="142344" y="7415"/>
                  </a:moveTo>
                  <a:lnTo>
                    <a:pt x="131228" y="7575"/>
                  </a:lnTo>
                  <a:lnTo>
                    <a:pt x="121398" y="8659"/>
                  </a:lnTo>
                  <a:lnTo>
                    <a:pt x="115880" y="10629"/>
                  </a:lnTo>
                  <a:lnTo>
                    <a:pt x="133775" y="15328"/>
                  </a:lnTo>
                  <a:lnTo>
                    <a:pt x="132517" y="23088"/>
                  </a:lnTo>
                  <a:lnTo>
                    <a:pt x="62591" y="23152"/>
                  </a:lnTo>
                  <a:lnTo>
                    <a:pt x="140376" y="23152"/>
                  </a:lnTo>
                  <a:lnTo>
                    <a:pt x="139083" y="20154"/>
                  </a:lnTo>
                  <a:lnTo>
                    <a:pt x="142093" y="15608"/>
                  </a:lnTo>
                  <a:lnTo>
                    <a:pt x="149624" y="15443"/>
                  </a:lnTo>
                  <a:lnTo>
                    <a:pt x="150818" y="15265"/>
                  </a:lnTo>
                  <a:lnTo>
                    <a:pt x="152317" y="15125"/>
                  </a:lnTo>
                  <a:lnTo>
                    <a:pt x="151720" y="8216"/>
                  </a:lnTo>
                  <a:lnTo>
                    <a:pt x="142344" y="7415"/>
                  </a:lnTo>
                  <a:close/>
                </a:path>
                <a:path w="203200" h="125730">
                  <a:moveTo>
                    <a:pt x="78027" y="7797"/>
                  </a:moveTo>
                  <a:lnTo>
                    <a:pt x="68522" y="7797"/>
                  </a:lnTo>
                  <a:lnTo>
                    <a:pt x="77437" y="7861"/>
                  </a:lnTo>
                  <a:lnTo>
                    <a:pt x="78027" y="7797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2" name="object 8"/>
            <p:cNvSpPr/>
            <p:nvPr/>
          </p:nvSpPr>
          <p:spPr>
            <a:xfrm>
              <a:off x="10361635" y="5227945"/>
              <a:ext cx="22860" cy="50800"/>
            </a:xfrm>
            <a:custGeom>
              <a:avLst/>
              <a:gdLst/>
              <a:ahLst/>
              <a:cxnLst/>
              <a:rect l="l" t="t" r="r" b="b"/>
              <a:pathLst>
                <a:path w="22859" h="50800">
                  <a:moveTo>
                    <a:pt x="22009" y="0"/>
                  </a:moveTo>
                  <a:lnTo>
                    <a:pt x="22527" y="14415"/>
                  </a:lnTo>
                  <a:lnTo>
                    <a:pt x="17538" y="25671"/>
                  </a:lnTo>
                  <a:lnTo>
                    <a:pt x="9282" y="36677"/>
                  </a:lnTo>
                  <a:lnTo>
                    <a:pt x="0" y="50342"/>
                  </a:lnTo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3" name="object 9"/>
            <p:cNvSpPr/>
            <p:nvPr/>
          </p:nvSpPr>
          <p:spPr>
            <a:xfrm>
              <a:off x="10389855" y="5289095"/>
              <a:ext cx="9525" cy="56515"/>
            </a:xfrm>
            <a:custGeom>
              <a:avLst/>
              <a:gdLst/>
              <a:ahLst/>
              <a:cxnLst/>
              <a:rect l="l" t="t" r="r" b="b"/>
              <a:pathLst>
                <a:path w="9525" h="56514">
                  <a:moveTo>
                    <a:pt x="9080" y="0"/>
                  </a:moveTo>
                  <a:lnTo>
                    <a:pt x="5154" y="13487"/>
                  </a:lnTo>
                  <a:lnTo>
                    <a:pt x="2311" y="27892"/>
                  </a:lnTo>
                  <a:lnTo>
                    <a:pt x="583" y="42358"/>
                  </a:lnTo>
                  <a:lnTo>
                    <a:pt x="0" y="56032"/>
                  </a:lnTo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4" name="object 10"/>
            <p:cNvSpPr/>
            <p:nvPr/>
          </p:nvSpPr>
          <p:spPr>
            <a:xfrm>
              <a:off x="10387746" y="5346372"/>
              <a:ext cx="1270" cy="34925"/>
            </a:xfrm>
            <a:custGeom>
              <a:avLst/>
              <a:gdLst/>
              <a:ahLst/>
              <a:cxnLst/>
              <a:rect l="l" t="t" r="r" b="b"/>
              <a:pathLst>
                <a:path w="1269" h="34925">
                  <a:moveTo>
                    <a:pt x="991" y="0"/>
                  </a:moveTo>
                  <a:lnTo>
                    <a:pt x="660" y="9093"/>
                  </a:lnTo>
                  <a:lnTo>
                    <a:pt x="110" y="19108"/>
                  </a:lnTo>
                  <a:lnTo>
                    <a:pt x="0" y="28183"/>
                  </a:lnTo>
                  <a:lnTo>
                    <a:pt x="991" y="34455"/>
                  </a:lnTo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5" name="object 11"/>
            <p:cNvSpPr/>
            <p:nvPr/>
          </p:nvSpPr>
          <p:spPr>
            <a:xfrm>
              <a:off x="10370398" y="5242906"/>
              <a:ext cx="41910" cy="113030"/>
            </a:xfrm>
            <a:custGeom>
              <a:avLst/>
              <a:gdLst/>
              <a:ahLst/>
              <a:cxnLst/>
              <a:rect l="l" t="t" r="r" b="b"/>
              <a:pathLst>
                <a:path w="41909" h="113030">
                  <a:moveTo>
                    <a:pt x="38722" y="112445"/>
                  </a:moveTo>
                  <a:lnTo>
                    <a:pt x="30898" y="110865"/>
                  </a:lnTo>
                  <a:lnTo>
                    <a:pt x="19118" y="104730"/>
                  </a:lnTo>
                  <a:lnTo>
                    <a:pt x="7459" y="97547"/>
                  </a:lnTo>
                  <a:lnTo>
                    <a:pt x="0" y="92824"/>
                  </a:lnTo>
                  <a:lnTo>
                    <a:pt x="5151" y="84498"/>
                  </a:lnTo>
                  <a:lnTo>
                    <a:pt x="14458" y="69221"/>
                  </a:lnTo>
                  <a:lnTo>
                    <a:pt x="23670" y="54087"/>
                  </a:lnTo>
                  <a:lnTo>
                    <a:pt x="28536" y="46189"/>
                  </a:lnTo>
                  <a:lnTo>
                    <a:pt x="38406" y="33295"/>
                  </a:lnTo>
                  <a:lnTo>
                    <a:pt x="41725" y="24185"/>
                  </a:lnTo>
                  <a:lnTo>
                    <a:pt x="38520" y="14530"/>
                  </a:lnTo>
                  <a:lnTo>
                    <a:pt x="28816" y="0"/>
                  </a:lnTo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6" name="object 12"/>
            <p:cNvSpPr/>
            <p:nvPr/>
          </p:nvSpPr>
          <p:spPr>
            <a:xfrm>
              <a:off x="10376284" y="5191589"/>
              <a:ext cx="22860" cy="26670"/>
            </a:xfrm>
            <a:custGeom>
              <a:avLst/>
              <a:gdLst/>
              <a:ahLst/>
              <a:cxnLst/>
              <a:rect l="l" t="t" r="r" b="b"/>
              <a:pathLst>
                <a:path w="22859" h="26669">
                  <a:moveTo>
                    <a:pt x="14058" y="0"/>
                  </a:moveTo>
                  <a:lnTo>
                    <a:pt x="3225" y="2349"/>
                  </a:lnTo>
                  <a:lnTo>
                    <a:pt x="0" y="8686"/>
                  </a:lnTo>
                  <a:lnTo>
                    <a:pt x="2870" y="21945"/>
                  </a:lnTo>
                  <a:lnTo>
                    <a:pt x="8432" y="26365"/>
                  </a:lnTo>
                  <a:lnTo>
                    <a:pt x="19278" y="24015"/>
                  </a:lnTo>
                  <a:lnTo>
                    <a:pt x="22504" y="17691"/>
                  </a:lnTo>
                  <a:lnTo>
                    <a:pt x="19621" y="4419"/>
                  </a:lnTo>
                  <a:lnTo>
                    <a:pt x="14058" y="0"/>
                  </a:lnTo>
                  <a:close/>
                </a:path>
              </a:pathLst>
            </a:custGeom>
            <a:solidFill>
              <a:srgbClr val="E5E8E8"/>
            </a:solidFill>
          </p:spPr>
          <p:txBody>
            <a:bodyPr wrap="square" lIns="0" tIns="0" rIns="0" bIns="0" rtlCol="0"/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7" name="object 13"/>
            <p:cNvSpPr/>
            <p:nvPr/>
          </p:nvSpPr>
          <p:spPr>
            <a:xfrm>
              <a:off x="10376284" y="5191589"/>
              <a:ext cx="22860" cy="26670"/>
            </a:xfrm>
            <a:custGeom>
              <a:avLst/>
              <a:gdLst/>
              <a:ahLst/>
              <a:cxnLst/>
              <a:rect l="l" t="t" r="r" b="b"/>
              <a:pathLst>
                <a:path w="22859" h="26669">
                  <a:moveTo>
                    <a:pt x="1435" y="15316"/>
                  </a:moveTo>
                  <a:lnTo>
                    <a:pt x="2870" y="21945"/>
                  </a:lnTo>
                  <a:lnTo>
                    <a:pt x="8432" y="26365"/>
                  </a:lnTo>
                  <a:lnTo>
                    <a:pt x="13855" y="25196"/>
                  </a:lnTo>
                  <a:lnTo>
                    <a:pt x="19278" y="24015"/>
                  </a:lnTo>
                  <a:lnTo>
                    <a:pt x="22504" y="17691"/>
                  </a:lnTo>
                  <a:lnTo>
                    <a:pt x="21056" y="11061"/>
                  </a:lnTo>
                  <a:lnTo>
                    <a:pt x="19621" y="4419"/>
                  </a:lnTo>
                  <a:lnTo>
                    <a:pt x="14058" y="0"/>
                  </a:lnTo>
                  <a:lnTo>
                    <a:pt x="8648" y="1181"/>
                  </a:lnTo>
                  <a:lnTo>
                    <a:pt x="3225" y="2349"/>
                  </a:lnTo>
                  <a:lnTo>
                    <a:pt x="0" y="8686"/>
                  </a:lnTo>
                  <a:lnTo>
                    <a:pt x="1435" y="15316"/>
                  </a:lnTo>
                  <a:close/>
                </a:path>
              </a:pathLst>
            </a:custGeom>
            <a:ln w="12700">
              <a:solidFill>
                <a:srgbClr val="231E21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8" name="object 14"/>
            <p:cNvSpPr/>
            <p:nvPr/>
          </p:nvSpPr>
          <p:spPr>
            <a:xfrm>
              <a:off x="10369427" y="5226149"/>
              <a:ext cx="30480" cy="62230"/>
            </a:xfrm>
            <a:custGeom>
              <a:avLst/>
              <a:gdLst/>
              <a:ahLst/>
              <a:cxnLst/>
              <a:rect l="l" t="t" r="r" b="b"/>
              <a:pathLst>
                <a:path w="30480" h="62230">
                  <a:moveTo>
                    <a:pt x="30241" y="0"/>
                  </a:moveTo>
                  <a:lnTo>
                    <a:pt x="29800" y="16733"/>
                  </a:lnTo>
                  <a:lnTo>
                    <a:pt x="14663" y="33180"/>
                  </a:lnTo>
                  <a:lnTo>
                    <a:pt x="0" y="48486"/>
                  </a:lnTo>
                  <a:lnTo>
                    <a:pt x="980" y="61798"/>
                  </a:lnTo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6" name="object 22"/>
            <p:cNvSpPr/>
            <p:nvPr/>
          </p:nvSpPr>
          <p:spPr>
            <a:xfrm>
              <a:off x="10597948" y="5154145"/>
              <a:ext cx="1184910" cy="290830"/>
            </a:xfrm>
            <a:custGeom>
              <a:avLst/>
              <a:gdLst/>
              <a:ahLst/>
              <a:cxnLst/>
              <a:rect l="l" t="t" r="r" b="b"/>
              <a:pathLst>
                <a:path w="1184910" h="290830">
                  <a:moveTo>
                    <a:pt x="0" y="290829"/>
                  </a:moveTo>
                  <a:lnTo>
                    <a:pt x="1184897" y="290829"/>
                  </a:lnTo>
                  <a:lnTo>
                    <a:pt x="1184897" y="0"/>
                  </a:lnTo>
                  <a:lnTo>
                    <a:pt x="0" y="0"/>
                  </a:lnTo>
                  <a:lnTo>
                    <a:pt x="0" y="29082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7" name="object 23"/>
            <p:cNvSpPr txBox="1"/>
            <p:nvPr/>
          </p:nvSpPr>
          <p:spPr>
            <a:xfrm>
              <a:off x="10642393" y="5202640"/>
              <a:ext cx="1033780" cy="19431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/>
              <a:r>
                <a:rPr sz="1200" dirty="0">
                  <a:solidFill>
                    <a:srgbClr val="231F20"/>
                  </a:solidFill>
                  <a:latin typeface="Arial"/>
                  <a:cs typeface="Arial"/>
                </a:rPr>
                <a:t>Bicycling</a:t>
              </a:r>
              <a:r>
                <a:rPr sz="1200" spc="-110" dirty="0">
                  <a:solidFill>
                    <a:srgbClr val="231F20"/>
                  </a:solidFill>
                  <a:latin typeface="Arial"/>
                  <a:cs typeface="Arial"/>
                </a:rPr>
                <a:t> </a:t>
              </a:r>
              <a:r>
                <a:rPr sz="1200" spc="-10" dirty="0">
                  <a:solidFill>
                    <a:srgbClr val="231F20"/>
                  </a:solidFill>
                  <a:latin typeface="Arial"/>
                  <a:cs typeface="Arial"/>
                </a:rPr>
                <a:t>Trails</a:t>
              </a:r>
              <a:endParaRPr sz="1200" dirty="0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</p:grpSp>
      <p:sp>
        <p:nvSpPr>
          <p:cNvPr id="268" name="object 24"/>
          <p:cNvSpPr/>
          <p:nvPr/>
        </p:nvSpPr>
        <p:spPr>
          <a:xfrm>
            <a:off x="10597948" y="5540784"/>
            <a:ext cx="1184910" cy="290830"/>
          </a:xfrm>
          <a:custGeom>
            <a:avLst/>
            <a:gdLst/>
            <a:ahLst/>
            <a:cxnLst/>
            <a:rect l="l" t="t" r="r" b="b"/>
            <a:pathLst>
              <a:path w="1184910" h="290830">
                <a:moveTo>
                  <a:pt x="0" y="290829"/>
                </a:moveTo>
                <a:lnTo>
                  <a:pt x="1184897" y="290829"/>
                </a:lnTo>
                <a:lnTo>
                  <a:pt x="1184897" y="0"/>
                </a:lnTo>
                <a:lnTo>
                  <a:pt x="0" y="0"/>
                </a:lnTo>
                <a:lnTo>
                  <a:pt x="0" y="2908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69" name="object 25"/>
          <p:cNvSpPr txBox="1"/>
          <p:nvPr/>
        </p:nvSpPr>
        <p:spPr>
          <a:xfrm>
            <a:off x="10642393" y="5589275"/>
            <a:ext cx="1000125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200" spc="-5" dirty="0">
                <a:solidFill>
                  <a:srgbClr val="231F20"/>
                </a:solidFill>
                <a:latin typeface="Arial"/>
                <a:cs typeface="Arial"/>
              </a:rPr>
              <a:t>Running</a:t>
            </a:r>
            <a:r>
              <a:rPr sz="1200" spc="-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Trails</a:t>
            </a:r>
            <a:endParaRPr sz="12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70" name="object 26"/>
          <p:cNvSpPr/>
          <p:nvPr/>
        </p:nvSpPr>
        <p:spPr>
          <a:xfrm>
            <a:off x="10597948" y="6307546"/>
            <a:ext cx="1226185" cy="290830"/>
          </a:xfrm>
          <a:custGeom>
            <a:avLst/>
            <a:gdLst/>
            <a:ahLst/>
            <a:cxnLst/>
            <a:rect l="l" t="t" r="r" b="b"/>
            <a:pathLst>
              <a:path w="1226185" h="290829">
                <a:moveTo>
                  <a:pt x="0" y="290829"/>
                </a:moveTo>
                <a:lnTo>
                  <a:pt x="1226045" y="290829"/>
                </a:lnTo>
                <a:lnTo>
                  <a:pt x="1226045" y="0"/>
                </a:lnTo>
                <a:lnTo>
                  <a:pt x="0" y="0"/>
                </a:lnTo>
                <a:lnTo>
                  <a:pt x="0" y="2908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71" name="object 27"/>
          <p:cNvSpPr txBox="1"/>
          <p:nvPr/>
        </p:nvSpPr>
        <p:spPr>
          <a:xfrm>
            <a:off x="10642393" y="6356036"/>
            <a:ext cx="1101725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Place to</a:t>
            </a:r>
            <a:r>
              <a:rPr sz="1200" spc="-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Stretch</a:t>
            </a:r>
            <a:endParaRPr sz="12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83" name="object 39"/>
          <p:cNvSpPr/>
          <p:nvPr/>
        </p:nvSpPr>
        <p:spPr>
          <a:xfrm>
            <a:off x="10597948" y="4771329"/>
            <a:ext cx="1816100" cy="290830"/>
          </a:xfrm>
          <a:custGeom>
            <a:avLst/>
            <a:gdLst/>
            <a:ahLst/>
            <a:cxnLst/>
            <a:rect l="l" t="t" r="r" b="b"/>
            <a:pathLst>
              <a:path w="1816100" h="290830">
                <a:moveTo>
                  <a:pt x="0" y="290829"/>
                </a:moveTo>
                <a:lnTo>
                  <a:pt x="1815833" y="290829"/>
                </a:lnTo>
                <a:lnTo>
                  <a:pt x="1815833" y="0"/>
                </a:lnTo>
                <a:lnTo>
                  <a:pt x="0" y="0"/>
                </a:lnTo>
                <a:lnTo>
                  <a:pt x="0" y="2908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84" name="object 40"/>
          <p:cNvSpPr txBox="1"/>
          <p:nvPr/>
        </p:nvSpPr>
        <p:spPr>
          <a:xfrm>
            <a:off x="10642393" y="4819814"/>
            <a:ext cx="1668780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Iconic Space to</a:t>
            </a:r>
            <a:r>
              <a:rPr sz="1200" spc="-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Meet-up</a:t>
            </a:r>
            <a:endParaRPr sz="12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85" name="object 41"/>
          <p:cNvSpPr/>
          <p:nvPr/>
        </p:nvSpPr>
        <p:spPr>
          <a:xfrm>
            <a:off x="12616463" y="5935437"/>
            <a:ext cx="357505" cy="274320"/>
          </a:xfrm>
          <a:custGeom>
            <a:avLst/>
            <a:gdLst/>
            <a:ahLst/>
            <a:cxnLst/>
            <a:rect l="l" t="t" r="r" b="b"/>
            <a:pathLst>
              <a:path w="357504" h="274319">
                <a:moveTo>
                  <a:pt x="316166" y="0"/>
                </a:moveTo>
                <a:lnTo>
                  <a:pt x="40728" y="0"/>
                </a:lnTo>
                <a:lnTo>
                  <a:pt x="24913" y="3213"/>
                </a:lnTo>
                <a:lnTo>
                  <a:pt x="11963" y="11964"/>
                </a:lnTo>
                <a:lnTo>
                  <a:pt x="3213" y="24919"/>
                </a:lnTo>
                <a:lnTo>
                  <a:pt x="0" y="40741"/>
                </a:lnTo>
                <a:lnTo>
                  <a:pt x="0" y="233578"/>
                </a:lnTo>
                <a:lnTo>
                  <a:pt x="3213" y="249400"/>
                </a:lnTo>
                <a:lnTo>
                  <a:pt x="11963" y="262355"/>
                </a:lnTo>
                <a:lnTo>
                  <a:pt x="24913" y="271106"/>
                </a:lnTo>
                <a:lnTo>
                  <a:pt x="40728" y="274320"/>
                </a:lnTo>
                <a:lnTo>
                  <a:pt x="316166" y="274320"/>
                </a:lnTo>
                <a:lnTo>
                  <a:pt x="331983" y="271106"/>
                </a:lnTo>
                <a:lnTo>
                  <a:pt x="344938" y="262355"/>
                </a:lnTo>
                <a:lnTo>
                  <a:pt x="353692" y="249400"/>
                </a:lnTo>
                <a:lnTo>
                  <a:pt x="356908" y="233578"/>
                </a:lnTo>
                <a:lnTo>
                  <a:pt x="356908" y="40741"/>
                </a:lnTo>
                <a:lnTo>
                  <a:pt x="353692" y="24919"/>
                </a:lnTo>
                <a:lnTo>
                  <a:pt x="344938" y="11964"/>
                </a:lnTo>
                <a:lnTo>
                  <a:pt x="331983" y="3213"/>
                </a:lnTo>
                <a:lnTo>
                  <a:pt x="31616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86" name="object 42"/>
          <p:cNvSpPr/>
          <p:nvPr/>
        </p:nvSpPr>
        <p:spPr>
          <a:xfrm>
            <a:off x="12616463" y="5935437"/>
            <a:ext cx="357505" cy="274320"/>
          </a:xfrm>
          <a:custGeom>
            <a:avLst/>
            <a:gdLst/>
            <a:ahLst/>
            <a:cxnLst/>
            <a:rect l="l" t="t" r="r" b="b"/>
            <a:pathLst>
              <a:path w="357504" h="274319">
                <a:moveTo>
                  <a:pt x="316166" y="274320"/>
                </a:moveTo>
                <a:lnTo>
                  <a:pt x="40728" y="274320"/>
                </a:lnTo>
                <a:lnTo>
                  <a:pt x="24913" y="271106"/>
                </a:lnTo>
                <a:lnTo>
                  <a:pt x="11963" y="262355"/>
                </a:lnTo>
                <a:lnTo>
                  <a:pt x="3213" y="249400"/>
                </a:lnTo>
                <a:lnTo>
                  <a:pt x="0" y="233578"/>
                </a:lnTo>
                <a:lnTo>
                  <a:pt x="0" y="40741"/>
                </a:lnTo>
                <a:lnTo>
                  <a:pt x="3213" y="24919"/>
                </a:lnTo>
                <a:lnTo>
                  <a:pt x="11963" y="11964"/>
                </a:lnTo>
                <a:lnTo>
                  <a:pt x="24913" y="3213"/>
                </a:lnTo>
                <a:lnTo>
                  <a:pt x="40728" y="0"/>
                </a:lnTo>
                <a:lnTo>
                  <a:pt x="316166" y="0"/>
                </a:lnTo>
                <a:lnTo>
                  <a:pt x="331983" y="3213"/>
                </a:lnTo>
                <a:lnTo>
                  <a:pt x="344938" y="11964"/>
                </a:lnTo>
                <a:lnTo>
                  <a:pt x="353692" y="24919"/>
                </a:lnTo>
                <a:lnTo>
                  <a:pt x="356908" y="40741"/>
                </a:lnTo>
                <a:lnTo>
                  <a:pt x="356908" y="233578"/>
                </a:lnTo>
                <a:lnTo>
                  <a:pt x="353692" y="249400"/>
                </a:lnTo>
                <a:lnTo>
                  <a:pt x="344938" y="262355"/>
                </a:lnTo>
                <a:lnTo>
                  <a:pt x="331983" y="271106"/>
                </a:lnTo>
                <a:lnTo>
                  <a:pt x="316166" y="274320"/>
                </a:lnTo>
                <a:close/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87" name="object 43"/>
          <p:cNvSpPr/>
          <p:nvPr/>
        </p:nvSpPr>
        <p:spPr>
          <a:xfrm>
            <a:off x="12686649" y="6004509"/>
            <a:ext cx="24765" cy="28575"/>
          </a:xfrm>
          <a:custGeom>
            <a:avLst/>
            <a:gdLst/>
            <a:ahLst/>
            <a:cxnLst/>
            <a:rect l="l" t="t" r="r" b="b"/>
            <a:pathLst>
              <a:path w="24764" h="28575">
                <a:moveTo>
                  <a:pt x="14516" y="0"/>
                </a:moveTo>
                <a:lnTo>
                  <a:pt x="3111" y="3035"/>
                </a:lnTo>
                <a:lnTo>
                  <a:pt x="0" y="9918"/>
                </a:lnTo>
                <a:lnTo>
                  <a:pt x="3708" y="23876"/>
                </a:lnTo>
                <a:lnTo>
                  <a:pt x="9829" y="28308"/>
                </a:lnTo>
                <a:lnTo>
                  <a:pt x="21234" y="25273"/>
                </a:lnTo>
                <a:lnTo>
                  <a:pt x="24358" y="18389"/>
                </a:lnTo>
                <a:lnTo>
                  <a:pt x="20650" y="4432"/>
                </a:lnTo>
                <a:lnTo>
                  <a:pt x="14516" y="0"/>
                </a:lnTo>
                <a:close/>
              </a:path>
            </a:pathLst>
          </a:custGeom>
          <a:solidFill>
            <a:srgbClr val="E5E8E8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88" name="object 44"/>
          <p:cNvSpPr/>
          <p:nvPr/>
        </p:nvSpPr>
        <p:spPr>
          <a:xfrm>
            <a:off x="12686649" y="6004509"/>
            <a:ext cx="24765" cy="28575"/>
          </a:xfrm>
          <a:custGeom>
            <a:avLst/>
            <a:gdLst/>
            <a:ahLst/>
            <a:cxnLst/>
            <a:rect l="l" t="t" r="r" b="b"/>
            <a:pathLst>
              <a:path w="24764" h="28575">
                <a:moveTo>
                  <a:pt x="22504" y="11404"/>
                </a:moveTo>
                <a:lnTo>
                  <a:pt x="24358" y="18389"/>
                </a:lnTo>
                <a:lnTo>
                  <a:pt x="21234" y="25273"/>
                </a:lnTo>
                <a:lnTo>
                  <a:pt x="15532" y="26784"/>
                </a:lnTo>
                <a:lnTo>
                  <a:pt x="9829" y="28308"/>
                </a:lnTo>
                <a:lnTo>
                  <a:pt x="3708" y="23876"/>
                </a:lnTo>
                <a:lnTo>
                  <a:pt x="1854" y="16891"/>
                </a:lnTo>
                <a:lnTo>
                  <a:pt x="0" y="9918"/>
                </a:lnTo>
                <a:lnTo>
                  <a:pt x="3111" y="3035"/>
                </a:lnTo>
                <a:lnTo>
                  <a:pt x="8813" y="1511"/>
                </a:lnTo>
                <a:lnTo>
                  <a:pt x="14516" y="0"/>
                </a:lnTo>
                <a:lnTo>
                  <a:pt x="20650" y="4432"/>
                </a:lnTo>
                <a:lnTo>
                  <a:pt x="22504" y="11404"/>
                </a:lnTo>
                <a:close/>
              </a:path>
            </a:pathLst>
          </a:custGeom>
          <a:ln w="9524">
            <a:solidFill>
              <a:srgbClr val="231E2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89" name="object 45"/>
          <p:cNvSpPr/>
          <p:nvPr/>
        </p:nvSpPr>
        <p:spPr>
          <a:xfrm>
            <a:off x="12757803" y="5960911"/>
            <a:ext cx="173355" cy="44450"/>
          </a:xfrm>
          <a:custGeom>
            <a:avLst/>
            <a:gdLst/>
            <a:ahLst/>
            <a:cxnLst/>
            <a:rect l="l" t="t" r="r" b="b"/>
            <a:pathLst>
              <a:path w="173354" h="44450">
                <a:moveTo>
                  <a:pt x="172897" y="41783"/>
                </a:moveTo>
                <a:lnTo>
                  <a:pt x="146436" y="22184"/>
                </a:lnTo>
                <a:lnTo>
                  <a:pt x="115233" y="8785"/>
                </a:lnTo>
                <a:lnTo>
                  <a:pt x="82354" y="1438"/>
                </a:lnTo>
                <a:lnTo>
                  <a:pt x="50863" y="0"/>
                </a:lnTo>
                <a:lnTo>
                  <a:pt x="38181" y="1697"/>
                </a:lnTo>
                <a:lnTo>
                  <a:pt x="25531" y="5181"/>
                </a:lnTo>
                <a:lnTo>
                  <a:pt x="12831" y="9922"/>
                </a:lnTo>
                <a:lnTo>
                  <a:pt x="0" y="15392"/>
                </a:lnTo>
                <a:lnTo>
                  <a:pt x="14417" y="23040"/>
                </a:lnTo>
                <a:lnTo>
                  <a:pt x="60807" y="33972"/>
                </a:lnTo>
                <a:lnTo>
                  <a:pt x="126634" y="43016"/>
                </a:lnTo>
                <a:lnTo>
                  <a:pt x="151508" y="43907"/>
                </a:lnTo>
                <a:lnTo>
                  <a:pt x="172897" y="41783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90" name="object 46"/>
          <p:cNvSpPr/>
          <p:nvPr/>
        </p:nvSpPr>
        <p:spPr>
          <a:xfrm>
            <a:off x="12742626" y="6086375"/>
            <a:ext cx="161925" cy="71120"/>
          </a:xfrm>
          <a:custGeom>
            <a:avLst/>
            <a:gdLst/>
            <a:ahLst/>
            <a:cxnLst/>
            <a:rect l="l" t="t" r="r" b="b"/>
            <a:pathLst>
              <a:path w="161925" h="71119">
                <a:moveTo>
                  <a:pt x="82156" y="65786"/>
                </a:moveTo>
                <a:lnTo>
                  <a:pt x="104885" y="70732"/>
                </a:lnTo>
                <a:lnTo>
                  <a:pt x="125412" y="69556"/>
                </a:lnTo>
                <a:lnTo>
                  <a:pt x="144253" y="62805"/>
                </a:lnTo>
                <a:lnTo>
                  <a:pt x="161924" y="51028"/>
                </a:lnTo>
                <a:lnTo>
                  <a:pt x="161924" y="0"/>
                </a:lnTo>
                <a:lnTo>
                  <a:pt x="121325" y="12709"/>
                </a:lnTo>
                <a:lnTo>
                  <a:pt x="80962" y="10690"/>
                </a:lnTo>
                <a:lnTo>
                  <a:pt x="40599" y="3532"/>
                </a:lnTo>
                <a:lnTo>
                  <a:pt x="0" y="825"/>
                </a:lnTo>
                <a:lnTo>
                  <a:pt x="0" y="46316"/>
                </a:lnTo>
                <a:lnTo>
                  <a:pt x="6168" y="48515"/>
                </a:lnTo>
                <a:lnTo>
                  <a:pt x="11993" y="50790"/>
                </a:lnTo>
                <a:lnTo>
                  <a:pt x="18054" y="53146"/>
                </a:lnTo>
                <a:lnTo>
                  <a:pt x="24930" y="55587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91" name="object 47"/>
          <p:cNvSpPr/>
          <p:nvPr/>
        </p:nvSpPr>
        <p:spPr>
          <a:xfrm>
            <a:off x="12767575" y="6112523"/>
            <a:ext cx="54610" cy="66040"/>
          </a:xfrm>
          <a:custGeom>
            <a:avLst/>
            <a:gdLst/>
            <a:ahLst/>
            <a:cxnLst/>
            <a:rect l="l" t="t" r="r" b="b"/>
            <a:pathLst>
              <a:path w="54610" h="66039">
                <a:moveTo>
                  <a:pt x="4375" y="54141"/>
                </a:moveTo>
                <a:lnTo>
                  <a:pt x="9417" y="61138"/>
                </a:lnTo>
                <a:lnTo>
                  <a:pt x="17583" y="65913"/>
                </a:lnTo>
                <a:lnTo>
                  <a:pt x="26168" y="65101"/>
                </a:lnTo>
                <a:lnTo>
                  <a:pt x="53937" y="36873"/>
                </a:lnTo>
                <a:lnTo>
                  <a:pt x="54325" y="27846"/>
                </a:lnTo>
                <a:lnTo>
                  <a:pt x="53041" y="18111"/>
                </a:lnTo>
                <a:lnTo>
                  <a:pt x="49202" y="10231"/>
                </a:lnTo>
                <a:lnTo>
                  <a:pt x="42070" y="3780"/>
                </a:lnTo>
                <a:lnTo>
                  <a:pt x="33141" y="0"/>
                </a:lnTo>
                <a:lnTo>
                  <a:pt x="23908" y="127"/>
                </a:lnTo>
                <a:lnTo>
                  <a:pt x="0" y="33779"/>
                </a:lnTo>
                <a:lnTo>
                  <a:pt x="349" y="41483"/>
                </a:lnTo>
                <a:lnTo>
                  <a:pt x="1785" y="48604"/>
                </a:lnTo>
                <a:lnTo>
                  <a:pt x="4375" y="54141"/>
                </a:lnTo>
                <a:close/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92" name="object 48"/>
          <p:cNvSpPr/>
          <p:nvPr/>
        </p:nvSpPr>
        <p:spPr>
          <a:xfrm>
            <a:off x="12686581" y="6035079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0" y="0"/>
                </a:moveTo>
                <a:lnTo>
                  <a:pt x="0" y="34874"/>
                </a:lnTo>
                <a:lnTo>
                  <a:pt x="34874" y="34874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93" name="object 49"/>
          <p:cNvSpPr/>
          <p:nvPr/>
        </p:nvSpPr>
        <p:spPr>
          <a:xfrm>
            <a:off x="12684092" y="6127243"/>
            <a:ext cx="10160" cy="50165"/>
          </a:xfrm>
          <a:custGeom>
            <a:avLst/>
            <a:gdLst/>
            <a:ahLst/>
            <a:cxnLst/>
            <a:rect l="l" t="t" r="r" b="b"/>
            <a:pathLst>
              <a:path w="10160" h="50164">
                <a:moveTo>
                  <a:pt x="9956" y="0"/>
                </a:moveTo>
                <a:lnTo>
                  <a:pt x="7467" y="6642"/>
                </a:lnTo>
                <a:lnTo>
                  <a:pt x="3975" y="13106"/>
                </a:lnTo>
                <a:lnTo>
                  <a:pt x="2730" y="19977"/>
                </a:lnTo>
                <a:lnTo>
                  <a:pt x="1669" y="27371"/>
                </a:lnTo>
                <a:lnTo>
                  <a:pt x="1008" y="34837"/>
                </a:lnTo>
                <a:lnTo>
                  <a:pt x="524" y="42335"/>
                </a:lnTo>
                <a:lnTo>
                  <a:pt x="0" y="49822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94" name="object 50"/>
          <p:cNvSpPr/>
          <p:nvPr/>
        </p:nvSpPr>
        <p:spPr>
          <a:xfrm>
            <a:off x="12691560" y="6084902"/>
            <a:ext cx="10160" cy="95250"/>
          </a:xfrm>
          <a:custGeom>
            <a:avLst/>
            <a:gdLst/>
            <a:ahLst/>
            <a:cxnLst/>
            <a:rect l="l" t="t" r="r" b="b"/>
            <a:pathLst>
              <a:path w="10160" h="95250">
                <a:moveTo>
                  <a:pt x="0" y="0"/>
                </a:moveTo>
                <a:lnTo>
                  <a:pt x="2493" y="23662"/>
                </a:lnTo>
                <a:lnTo>
                  <a:pt x="4984" y="47326"/>
                </a:lnTo>
                <a:lnTo>
                  <a:pt x="7475" y="70991"/>
                </a:lnTo>
                <a:lnTo>
                  <a:pt x="9969" y="94653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95" name="object 51"/>
          <p:cNvSpPr/>
          <p:nvPr/>
        </p:nvSpPr>
        <p:spPr>
          <a:xfrm>
            <a:off x="12865931" y="6104828"/>
            <a:ext cx="2540" cy="50165"/>
          </a:xfrm>
          <a:custGeom>
            <a:avLst/>
            <a:gdLst/>
            <a:ahLst/>
            <a:cxnLst/>
            <a:rect l="l" t="t" r="r" b="b"/>
            <a:pathLst>
              <a:path w="2539" h="50164">
                <a:moveTo>
                  <a:pt x="0" y="0"/>
                </a:moveTo>
                <a:lnTo>
                  <a:pt x="626" y="12451"/>
                </a:lnTo>
                <a:lnTo>
                  <a:pt x="1249" y="24906"/>
                </a:lnTo>
                <a:lnTo>
                  <a:pt x="1869" y="37363"/>
                </a:lnTo>
                <a:lnTo>
                  <a:pt x="2489" y="49822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96" name="object 52"/>
          <p:cNvSpPr/>
          <p:nvPr/>
        </p:nvSpPr>
        <p:spPr>
          <a:xfrm>
            <a:off x="12821913" y="6000205"/>
            <a:ext cx="14604" cy="73660"/>
          </a:xfrm>
          <a:custGeom>
            <a:avLst/>
            <a:gdLst/>
            <a:ahLst/>
            <a:cxnLst/>
            <a:rect l="l" t="t" r="r" b="b"/>
            <a:pathLst>
              <a:path w="14604" h="73660">
                <a:moveTo>
                  <a:pt x="14135" y="0"/>
                </a:moveTo>
                <a:lnTo>
                  <a:pt x="11221" y="15436"/>
                </a:lnTo>
                <a:lnTo>
                  <a:pt x="7062" y="36696"/>
                </a:lnTo>
                <a:lnTo>
                  <a:pt x="2906" y="57957"/>
                </a:lnTo>
                <a:lnTo>
                  <a:pt x="0" y="73393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97" name="object 53"/>
          <p:cNvSpPr/>
          <p:nvPr/>
        </p:nvSpPr>
        <p:spPr>
          <a:xfrm>
            <a:off x="12819690" y="6162283"/>
            <a:ext cx="34290" cy="9525"/>
          </a:xfrm>
          <a:custGeom>
            <a:avLst/>
            <a:gdLst/>
            <a:ahLst/>
            <a:cxnLst/>
            <a:rect l="l" t="t" r="r" b="b"/>
            <a:pathLst>
              <a:path w="34289" h="9525">
                <a:moveTo>
                  <a:pt x="34162" y="0"/>
                </a:moveTo>
                <a:lnTo>
                  <a:pt x="26310" y="7327"/>
                </a:lnTo>
                <a:lnTo>
                  <a:pt x="17033" y="8977"/>
                </a:lnTo>
                <a:lnTo>
                  <a:pt x="7781" y="6138"/>
                </a:lnTo>
                <a:lnTo>
                  <a:pt x="0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98" name="object 54"/>
          <p:cNvSpPr/>
          <p:nvPr/>
        </p:nvSpPr>
        <p:spPr>
          <a:xfrm>
            <a:off x="12786225" y="6038864"/>
            <a:ext cx="10795" cy="11430"/>
          </a:xfrm>
          <a:custGeom>
            <a:avLst/>
            <a:gdLst/>
            <a:ahLst/>
            <a:cxnLst/>
            <a:rect l="l" t="t" r="r" b="b"/>
            <a:pathLst>
              <a:path w="10795" h="11430">
                <a:moveTo>
                  <a:pt x="7467" y="11163"/>
                </a:moveTo>
                <a:lnTo>
                  <a:pt x="8382" y="8102"/>
                </a:lnTo>
                <a:lnTo>
                  <a:pt x="9296" y="5054"/>
                </a:lnTo>
                <a:lnTo>
                  <a:pt x="10223" y="1993"/>
                </a:lnTo>
                <a:lnTo>
                  <a:pt x="7785" y="1333"/>
                </a:lnTo>
                <a:lnTo>
                  <a:pt x="5346" y="660"/>
                </a:lnTo>
                <a:lnTo>
                  <a:pt x="2908" y="0"/>
                </a:lnTo>
                <a:lnTo>
                  <a:pt x="1930" y="3721"/>
                </a:lnTo>
                <a:lnTo>
                  <a:pt x="965" y="7442"/>
                </a:lnTo>
                <a:lnTo>
                  <a:pt x="0" y="11163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99" name="object 55"/>
          <p:cNvSpPr/>
          <p:nvPr/>
        </p:nvSpPr>
        <p:spPr>
          <a:xfrm>
            <a:off x="12833546" y="6072120"/>
            <a:ext cx="60325" cy="18415"/>
          </a:xfrm>
          <a:custGeom>
            <a:avLst/>
            <a:gdLst/>
            <a:ahLst/>
            <a:cxnLst/>
            <a:rect l="l" t="t" r="r" b="b"/>
            <a:pathLst>
              <a:path w="60325" h="18414">
                <a:moveTo>
                  <a:pt x="0" y="5301"/>
                </a:moveTo>
                <a:lnTo>
                  <a:pt x="4470" y="7091"/>
                </a:lnTo>
                <a:lnTo>
                  <a:pt x="8928" y="8882"/>
                </a:lnTo>
                <a:lnTo>
                  <a:pt x="13398" y="10673"/>
                </a:lnTo>
                <a:lnTo>
                  <a:pt x="14262" y="8527"/>
                </a:lnTo>
                <a:lnTo>
                  <a:pt x="15112" y="6380"/>
                </a:lnTo>
                <a:lnTo>
                  <a:pt x="15963" y="4234"/>
                </a:lnTo>
                <a:lnTo>
                  <a:pt x="21094" y="9111"/>
                </a:lnTo>
                <a:lnTo>
                  <a:pt x="26225" y="13988"/>
                </a:lnTo>
                <a:lnTo>
                  <a:pt x="30391" y="17950"/>
                </a:lnTo>
                <a:lnTo>
                  <a:pt x="38097" y="13537"/>
                </a:lnTo>
                <a:lnTo>
                  <a:pt x="43448" y="5769"/>
                </a:lnTo>
                <a:lnTo>
                  <a:pt x="49620" y="0"/>
                </a:lnTo>
                <a:lnTo>
                  <a:pt x="59791" y="1580"/>
                </a:lnTo>
                <a:lnTo>
                  <a:pt x="59791" y="3650"/>
                </a:lnTo>
                <a:lnTo>
                  <a:pt x="60109" y="4793"/>
                </a:lnTo>
                <a:lnTo>
                  <a:pt x="59702" y="5212"/>
                </a:lnTo>
                <a:lnTo>
                  <a:pt x="59283" y="5631"/>
                </a:lnTo>
                <a:lnTo>
                  <a:pt x="58077" y="5110"/>
                </a:lnTo>
                <a:lnTo>
                  <a:pt x="57315" y="5339"/>
                </a:lnTo>
                <a:lnTo>
                  <a:pt x="54787" y="6075"/>
                </a:lnTo>
                <a:lnTo>
                  <a:pt x="52311" y="6964"/>
                </a:lnTo>
                <a:lnTo>
                  <a:pt x="49822" y="779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00" name="object 56"/>
          <p:cNvSpPr/>
          <p:nvPr/>
        </p:nvSpPr>
        <p:spPr>
          <a:xfrm>
            <a:off x="12805631" y="6055006"/>
            <a:ext cx="59055" cy="34290"/>
          </a:xfrm>
          <a:custGeom>
            <a:avLst/>
            <a:gdLst/>
            <a:ahLst/>
            <a:cxnLst/>
            <a:rect l="l" t="t" r="r" b="b"/>
            <a:pathLst>
              <a:path w="59054" h="34289">
                <a:moveTo>
                  <a:pt x="10477" y="19926"/>
                </a:moveTo>
                <a:lnTo>
                  <a:pt x="0" y="22148"/>
                </a:lnTo>
                <a:lnTo>
                  <a:pt x="1790" y="26822"/>
                </a:lnTo>
                <a:lnTo>
                  <a:pt x="9855" y="34061"/>
                </a:lnTo>
                <a:lnTo>
                  <a:pt x="12382" y="27965"/>
                </a:lnTo>
                <a:lnTo>
                  <a:pt x="14605" y="22631"/>
                </a:lnTo>
                <a:lnTo>
                  <a:pt x="58254" y="14338"/>
                </a:lnTo>
                <a:lnTo>
                  <a:pt x="58356" y="12014"/>
                </a:lnTo>
                <a:lnTo>
                  <a:pt x="58458" y="9690"/>
                </a:lnTo>
                <a:lnTo>
                  <a:pt x="58572" y="7378"/>
                </a:lnTo>
                <a:lnTo>
                  <a:pt x="52152" y="5531"/>
                </a:lnTo>
                <a:lnTo>
                  <a:pt x="45734" y="3684"/>
                </a:lnTo>
                <a:lnTo>
                  <a:pt x="39318" y="1840"/>
                </a:lnTo>
                <a:lnTo>
                  <a:pt x="32905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01" name="object 57"/>
          <p:cNvSpPr/>
          <p:nvPr/>
        </p:nvSpPr>
        <p:spPr>
          <a:xfrm>
            <a:off x="12771278" y="6068290"/>
            <a:ext cx="22860" cy="6985"/>
          </a:xfrm>
          <a:custGeom>
            <a:avLst/>
            <a:gdLst/>
            <a:ahLst/>
            <a:cxnLst/>
            <a:rect l="l" t="t" r="r" b="b"/>
            <a:pathLst>
              <a:path w="22860" h="6985">
                <a:moveTo>
                  <a:pt x="0" y="6642"/>
                </a:moveTo>
                <a:lnTo>
                  <a:pt x="4457" y="4889"/>
                </a:lnTo>
                <a:lnTo>
                  <a:pt x="8915" y="3136"/>
                </a:lnTo>
                <a:lnTo>
                  <a:pt x="16433" y="165"/>
                </a:lnTo>
                <a:lnTo>
                  <a:pt x="15773" y="0"/>
                </a:lnTo>
                <a:lnTo>
                  <a:pt x="19100" y="825"/>
                </a:lnTo>
                <a:lnTo>
                  <a:pt x="22415" y="1663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02" name="object 58"/>
          <p:cNvSpPr/>
          <p:nvPr/>
        </p:nvSpPr>
        <p:spPr>
          <a:xfrm>
            <a:off x="12755390" y="6057495"/>
            <a:ext cx="28575" cy="27940"/>
          </a:xfrm>
          <a:custGeom>
            <a:avLst/>
            <a:gdLst/>
            <a:ahLst/>
            <a:cxnLst/>
            <a:rect l="l" t="t" r="r" b="b"/>
            <a:pathLst>
              <a:path w="28575" h="27939">
                <a:moveTo>
                  <a:pt x="5918" y="12458"/>
                </a:moveTo>
                <a:lnTo>
                  <a:pt x="4495" y="16040"/>
                </a:lnTo>
                <a:lnTo>
                  <a:pt x="3060" y="19621"/>
                </a:lnTo>
                <a:lnTo>
                  <a:pt x="0" y="27317"/>
                </a:lnTo>
                <a:lnTo>
                  <a:pt x="8541" y="19082"/>
                </a:lnTo>
                <a:lnTo>
                  <a:pt x="15833" y="12053"/>
                </a:lnTo>
                <a:lnTo>
                  <a:pt x="22292" y="5827"/>
                </a:lnTo>
                <a:lnTo>
                  <a:pt x="28333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03" name="object 59"/>
          <p:cNvSpPr/>
          <p:nvPr/>
        </p:nvSpPr>
        <p:spPr>
          <a:xfrm>
            <a:off x="12831057" y="6062473"/>
            <a:ext cx="2540" cy="7620"/>
          </a:xfrm>
          <a:custGeom>
            <a:avLst/>
            <a:gdLst/>
            <a:ahLst/>
            <a:cxnLst/>
            <a:rect l="l" t="t" r="r" b="b"/>
            <a:pathLst>
              <a:path w="2539" h="7619">
                <a:moveTo>
                  <a:pt x="2489" y="0"/>
                </a:moveTo>
                <a:lnTo>
                  <a:pt x="1663" y="2501"/>
                </a:lnTo>
                <a:lnTo>
                  <a:pt x="838" y="4991"/>
                </a:lnTo>
                <a:lnTo>
                  <a:pt x="0" y="748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04" name="object 60"/>
          <p:cNvSpPr/>
          <p:nvPr/>
        </p:nvSpPr>
        <p:spPr>
          <a:xfrm>
            <a:off x="12669561" y="5994136"/>
            <a:ext cx="34925" cy="27305"/>
          </a:xfrm>
          <a:custGeom>
            <a:avLst/>
            <a:gdLst/>
            <a:ahLst/>
            <a:cxnLst/>
            <a:rect l="l" t="t" r="r" b="b"/>
            <a:pathLst>
              <a:path w="34925" h="27305">
                <a:moveTo>
                  <a:pt x="26809" y="0"/>
                </a:moveTo>
                <a:lnTo>
                  <a:pt x="24866" y="406"/>
                </a:lnTo>
                <a:lnTo>
                  <a:pt x="19126" y="1536"/>
                </a:lnTo>
                <a:lnTo>
                  <a:pt x="17183" y="1943"/>
                </a:lnTo>
                <a:lnTo>
                  <a:pt x="18072" y="7467"/>
                </a:lnTo>
                <a:lnTo>
                  <a:pt x="16548" y="14084"/>
                </a:lnTo>
                <a:lnTo>
                  <a:pt x="17437" y="19621"/>
                </a:lnTo>
                <a:lnTo>
                  <a:pt x="0" y="27089"/>
                </a:lnTo>
                <a:lnTo>
                  <a:pt x="7850" y="23749"/>
                </a:lnTo>
                <a:lnTo>
                  <a:pt x="26137" y="16293"/>
                </a:lnTo>
                <a:lnTo>
                  <a:pt x="34366" y="12788"/>
                </a:lnTo>
                <a:lnTo>
                  <a:pt x="2680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05" name="object 61"/>
          <p:cNvSpPr/>
          <p:nvPr/>
        </p:nvSpPr>
        <p:spPr>
          <a:xfrm>
            <a:off x="12669561" y="5994136"/>
            <a:ext cx="34925" cy="27305"/>
          </a:xfrm>
          <a:custGeom>
            <a:avLst/>
            <a:gdLst/>
            <a:ahLst/>
            <a:cxnLst/>
            <a:rect l="l" t="t" r="r" b="b"/>
            <a:pathLst>
              <a:path w="34925" h="27305">
                <a:moveTo>
                  <a:pt x="0" y="27089"/>
                </a:moveTo>
                <a:lnTo>
                  <a:pt x="7850" y="23749"/>
                </a:lnTo>
                <a:lnTo>
                  <a:pt x="16930" y="20048"/>
                </a:lnTo>
                <a:lnTo>
                  <a:pt x="26137" y="16293"/>
                </a:lnTo>
                <a:lnTo>
                  <a:pt x="34366" y="12788"/>
                </a:lnTo>
                <a:lnTo>
                  <a:pt x="31737" y="8343"/>
                </a:lnTo>
                <a:lnTo>
                  <a:pt x="29273" y="4165"/>
                </a:lnTo>
                <a:lnTo>
                  <a:pt x="26809" y="0"/>
                </a:lnTo>
                <a:lnTo>
                  <a:pt x="24866" y="406"/>
                </a:lnTo>
                <a:lnTo>
                  <a:pt x="19126" y="1536"/>
                </a:lnTo>
                <a:lnTo>
                  <a:pt x="17183" y="1943"/>
                </a:lnTo>
                <a:lnTo>
                  <a:pt x="18072" y="7467"/>
                </a:lnTo>
                <a:lnTo>
                  <a:pt x="16548" y="14084"/>
                </a:lnTo>
                <a:lnTo>
                  <a:pt x="17437" y="19621"/>
                </a:lnTo>
              </a:path>
            </a:pathLst>
          </a:custGeom>
          <a:ln w="1269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06" name="object 62"/>
          <p:cNvSpPr/>
          <p:nvPr/>
        </p:nvSpPr>
        <p:spPr>
          <a:xfrm>
            <a:off x="12704610" y="5995911"/>
            <a:ext cx="17145" cy="10160"/>
          </a:xfrm>
          <a:custGeom>
            <a:avLst/>
            <a:gdLst/>
            <a:ahLst/>
            <a:cxnLst/>
            <a:rect l="l" t="t" r="r" b="b"/>
            <a:pathLst>
              <a:path w="17144" h="10160">
                <a:moveTo>
                  <a:pt x="16700" y="0"/>
                </a:moveTo>
                <a:lnTo>
                  <a:pt x="12445" y="2552"/>
                </a:lnTo>
                <a:lnTo>
                  <a:pt x="3949" y="5372"/>
                </a:lnTo>
                <a:lnTo>
                  <a:pt x="0" y="9652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07" name="object 63"/>
          <p:cNvSpPr/>
          <p:nvPr/>
        </p:nvSpPr>
        <p:spPr>
          <a:xfrm>
            <a:off x="10597948" y="5924159"/>
            <a:ext cx="1093470" cy="290830"/>
          </a:xfrm>
          <a:custGeom>
            <a:avLst/>
            <a:gdLst/>
            <a:ahLst/>
            <a:cxnLst/>
            <a:rect l="l" t="t" r="r" b="b"/>
            <a:pathLst>
              <a:path w="1093470" h="290830">
                <a:moveTo>
                  <a:pt x="0" y="290829"/>
                </a:moveTo>
                <a:lnTo>
                  <a:pt x="1093457" y="290829"/>
                </a:lnTo>
                <a:lnTo>
                  <a:pt x="1093457" y="0"/>
                </a:lnTo>
                <a:lnTo>
                  <a:pt x="0" y="0"/>
                </a:lnTo>
                <a:lnTo>
                  <a:pt x="0" y="2908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08" name="object 64"/>
          <p:cNvSpPr txBox="1"/>
          <p:nvPr/>
        </p:nvSpPr>
        <p:spPr>
          <a:xfrm>
            <a:off x="10642393" y="5972656"/>
            <a:ext cx="968375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Bird</a:t>
            </a:r>
            <a:r>
              <a:rPr sz="1200" spc="-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Watching</a:t>
            </a:r>
            <a:endParaRPr sz="12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09" name="object 65"/>
          <p:cNvSpPr/>
          <p:nvPr/>
        </p:nvSpPr>
        <p:spPr>
          <a:xfrm>
            <a:off x="13068149" y="5924159"/>
            <a:ext cx="718185" cy="290830"/>
          </a:xfrm>
          <a:custGeom>
            <a:avLst/>
            <a:gdLst/>
            <a:ahLst/>
            <a:cxnLst/>
            <a:rect l="l" t="t" r="r" b="b"/>
            <a:pathLst>
              <a:path w="718185" h="290830">
                <a:moveTo>
                  <a:pt x="0" y="290829"/>
                </a:moveTo>
                <a:lnTo>
                  <a:pt x="717803" y="290829"/>
                </a:lnTo>
                <a:lnTo>
                  <a:pt x="717803" y="0"/>
                </a:lnTo>
                <a:lnTo>
                  <a:pt x="0" y="0"/>
                </a:lnTo>
                <a:lnTo>
                  <a:pt x="0" y="2908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10" name="object 66"/>
          <p:cNvSpPr txBox="1"/>
          <p:nvPr/>
        </p:nvSpPr>
        <p:spPr>
          <a:xfrm>
            <a:off x="13112599" y="5972656"/>
            <a:ext cx="584835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200" spc="-70" dirty="0">
                <a:solidFill>
                  <a:srgbClr val="231F20"/>
                </a:solidFill>
                <a:latin typeface="Arial"/>
                <a:cs typeface="Arial"/>
              </a:rPr>
              <a:t>V</a:t>
            </a:r>
            <a:r>
              <a:rPr sz="1200" spc="-5" dirty="0">
                <a:solidFill>
                  <a:srgbClr val="231F20"/>
                </a:solidFill>
                <a:latin typeface="Arial"/>
                <a:cs typeface="Arial"/>
              </a:rPr>
              <a:t>endors</a:t>
            </a:r>
            <a:endParaRPr sz="12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11" name="object 67"/>
          <p:cNvSpPr/>
          <p:nvPr/>
        </p:nvSpPr>
        <p:spPr>
          <a:xfrm>
            <a:off x="12685308" y="5158038"/>
            <a:ext cx="284480" cy="274320"/>
          </a:xfrm>
          <a:custGeom>
            <a:avLst/>
            <a:gdLst/>
            <a:ahLst/>
            <a:cxnLst/>
            <a:rect l="l" t="t" r="r" b="b"/>
            <a:pathLst>
              <a:path w="284479" h="274319">
                <a:moveTo>
                  <a:pt x="251079" y="0"/>
                </a:moveTo>
                <a:lnTo>
                  <a:pt x="33159" y="0"/>
                </a:lnTo>
                <a:lnTo>
                  <a:pt x="20284" y="2616"/>
                </a:lnTo>
                <a:lnTo>
                  <a:pt x="9740" y="9740"/>
                </a:lnTo>
                <a:lnTo>
                  <a:pt x="2616" y="20284"/>
                </a:lnTo>
                <a:lnTo>
                  <a:pt x="0" y="33159"/>
                </a:lnTo>
                <a:lnTo>
                  <a:pt x="0" y="241160"/>
                </a:lnTo>
                <a:lnTo>
                  <a:pt x="2616" y="254035"/>
                </a:lnTo>
                <a:lnTo>
                  <a:pt x="9740" y="264579"/>
                </a:lnTo>
                <a:lnTo>
                  <a:pt x="20284" y="271703"/>
                </a:lnTo>
                <a:lnTo>
                  <a:pt x="33159" y="274320"/>
                </a:lnTo>
                <a:lnTo>
                  <a:pt x="251079" y="274320"/>
                </a:lnTo>
                <a:lnTo>
                  <a:pt x="263954" y="271703"/>
                </a:lnTo>
                <a:lnTo>
                  <a:pt x="274497" y="264579"/>
                </a:lnTo>
                <a:lnTo>
                  <a:pt x="281622" y="254035"/>
                </a:lnTo>
                <a:lnTo>
                  <a:pt x="284238" y="241160"/>
                </a:lnTo>
                <a:lnTo>
                  <a:pt x="284238" y="33159"/>
                </a:lnTo>
                <a:lnTo>
                  <a:pt x="281622" y="20284"/>
                </a:lnTo>
                <a:lnTo>
                  <a:pt x="274497" y="9740"/>
                </a:lnTo>
                <a:lnTo>
                  <a:pt x="263954" y="2616"/>
                </a:lnTo>
                <a:lnTo>
                  <a:pt x="2510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12" name="object 68"/>
          <p:cNvSpPr/>
          <p:nvPr/>
        </p:nvSpPr>
        <p:spPr>
          <a:xfrm>
            <a:off x="12685308" y="5158038"/>
            <a:ext cx="284480" cy="274320"/>
          </a:xfrm>
          <a:custGeom>
            <a:avLst/>
            <a:gdLst/>
            <a:ahLst/>
            <a:cxnLst/>
            <a:rect l="l" t="t" r="r" b="b"/>
            <a:pathLst>
              <a:path w="284479" h="274319">
                <a:moveTo>
                  <a:pt x="251079" y="274320"/>
                </a:moveTo>
                <a:lnTo>
                  <a:pt x="33159" y="274320"/>
                </a:lnTo>
                <a:lnTo>
                  <a:pt x="20284" y="271703"/>
                </a:lnTo>
                <a:lnTo>
                  <a:pt x="9740" y="264579"/>
                </a:lnTo>
                <a:lnTo>
                  <a:pt x="2616" y="254035"/>
                </a:lnTo>
                <a:lnTo>
                  <a:pt x="0" y="241160"/>
                </a:lnTo>
                <a:lnTo>
                  <a:pt x="0" y="33159"/>
                </a:lnTo>
                <a:lnTo>
                  <a:pt x="2616" y="20284"/>
                </a:lnTo>
                <a:lnTo>
                  <a:pt x="9740" y="9740"/>
                </a:lnTo>
                <a:lnTo>
                  <a:pt x="20284" y="2616"/>
                </a:lnTo>
                <a:lnTo>
                  <a:pt x="33159" y="0"/>
                </a:lnTo>
                <a:lnTo>
                  <a:pt x="251079" y="0"/>
                </a:lnTo>
                <a:lnTo>
                  <a:pt x="263954" y="2616"/>
                </a:lnTo>
                <a:lnTo>
                  <a:pt x="274497" y="9740"/>
                </a:lnTo>
                <a:lnTo>
                  <a:pt x="281622" y="20284"/>
                </a:lnTo>
                <a:lnTo>
                  <a:pt x="284238" y="33159"/>
                </a:lnTo>
                <a:lnTo>
                  <a:pt x="284238" y="241160"/>
                </a:lnTo>
                <a:lnTo>
                  <a:pt x="281622" y="254035"/>
                </a:lnTo>
                <a:lnTo>
                  <a:pt x="274497" y="264579"/>
                </a:lnTo>
                <a:lnTo>
                  <a:pt x="263954" y="271703"/>
                </a:lnTo>
                <a:lnTo>
                  <a:pt x="251079" y="274320"/>
                </a:lnTo>
                <a:close/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13" name="object 69"/>
          <p:cNvSpPr/>
          <p:nvPr/>
        </p:nvSpPr>
        <p:spPr>
          <a:xfrm>
            <a:off x="12725544" y="5210990"/>
            <a:ext cx="208279" cy="81280"/>
          </a:xfrm>
          <a:custGeom>
            <a:avLst/>
            <a:gdLst/>
            <a:ahLst/>
            <a:cxnLst/>
            <a:rect l="l" t="t" r="r" b="b"/>
            <a:pathLst>
              <a:path w="208279" h="81280">
                <a:moveTo>
                  <a:pt x="89992" y="38"/>
                </a:moveTo>
                <a:lnTo>
                  <a:pt x="41033" y="67576"/>
                </a:lnTo>
                <a:lnTo>
                  <a:pt x="0" y="67576"/>
                </a:lnTo>
                <a:lnTo>
                  <a:pt x="0" y="81267"/>
                </a:lnTo>
                <a:lnTo>
                  <a:pt x="207949" y="81267"/>
                </a:lnTo>
                <a:lnTo>
                  <a:pt x="207949" y="81013"/>
                </a:lnTo>
                <a:lnTo>
                  <a:pt x="45262" y="81013"/>
                </a:lnTo>
                <a:lnTo>
                  <a:pt x="39738" y="75222"/>
                </a:lnTo>
                <a:lnTo>
                  <a:pt x="46558" y="69113"/>
                </a:lnTo>
                <a:lnTo>
                  <a:pt x="161514" y="69113"/>
                </a:lnTo>
                <a:lnTo>
                  <a:pt x="162496" y="68021"/>
                </a:lnTo>
                <a:lnTo>
                  <a:pt x="207949" y="68021"/>
                </a:lnTo>
                <a:lnTo>
                  <a:pt x="207949" y="67449"/>
                </a:lnTo>
                <a:lnTo>
                  <a:pt x="166763" y="67449"/>
                </a:lnTo>
                <a:lnTo>
                  <a:pt x="166505" y="67094"/>
                </a:lnTo>
                <a:lnTo>
                  <a:pt x="60693" y="67094"/>
                </a:lnTo>
                <a:lnTo>
                  <a:pt x="102006" y="9664"/>
                </a:lnTo>
                <a:lnTo>
                  <a:pt x="89992" y="38"/>
                </a:lnTo>
                <a:close/>
              </a:path>
              <a:path w="208279" h="81280">
                <a:moveTo>
                  <a:pt x="161514" y="69113"/>
                </a:moveTo>
                <a:lnTo>
                  <a:pt x="46558" y="69113"/>
                </a:lnTo>
                <a:lnTo>
                  <a:pt x="51168" y="74193"/>
                </a:lnTo>
                <a:lnTo>
                  <a:pt x="45262" y="81013"/>
                </a:lnTo>
                <a:lnTo>
                  <a:pt x="207949" y="81013"/>
                </a:lnTo>
                <a:lnTo>
                  <a:pt x="207949" y="79667"/>
                </a:lnTo>
                <a:lnTo>
                  <a:pt x="162153" y="79667"/>
                </a:lnTo>
                <a:lnTo>
                  <a:pt x="156527" y="74688"/>
                </a:lnTo>
                <a:lnTo>
                  <a:pt x="161514" y="69113"/>
                </a:lnTo>
                <a:close/>
              </a:path>
              <a:path w="208279" h="81280">
                <a:moveTo>
                  <a:pt x="207949" y="68021"/>
                </a:moveTo>
                <a:lnTo>
                  <a:pt x="162496" y="68021"/>
                </a:lnTo>
                <a:lnTo>
                  <a:pt x="167830" y="73329"/>
                </a:lnTo>
                <a:lnTo>
                  <a:pt x="162153" y="79667"/>
                </a:lnTo>
                <a:lnTo>
                  <a:pt x="207949" y="79667"/>
                </a:lnTo>
                <a:lnTo>
                  <a:pt x="207949" y="68021"/>
                </a:lnTo>
                <a:close/>
              </a:path>
              <a:path w="208279" h="81280">
                <a:moveTo>
                  <a:pt x="117868" y="0"/>
                </a:moveTo>
                <a:lnTo>
                  <a:pt x="105892" y="9664"/>
                </a:lnTo>
                <a:lnTo>
                  <a:pt x="147205" y="67094"/>
                </a:lnTo>
                <a:lnTo>
                  <a:pt x="166505" y="67094"/>
                </a:lnTo>
                <a:lnTo>
                  <a:pt x="11786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14" name="object 70"/>
          <p:cNvSpPr/>
          <p:nvPr/>
        </p:nvSpPr>
        <p:spPr>
          <a:xfrm>
            <a:off x="12880110" y="5317903"/>
            <a:ext cx="19685" cy="43815"/>
          </a:xfrm>
          <a:custGeom>
            <a:avLst/>
            <a:gdLst/>
            <a:ahLst/>
            <a:cxnLst/>
            <a:rect l="l" t="t" r="r" b="b"/>
            <a:pathLst>
              <a:path w="19685" h="43814">
                <a:moveTo>
                  <a:pt x="19278" y="0"/>
                </a:moveTo>
                <a:lnTo>
                  <a:pt x="4610" y="0"/>
                </a:lnTo>
                <a:lnTo>
                  <a:pt x="0" y="43814"/>
                </a:lnTo>
                <a:lnTo>
                  <a:pt x="14477" y="43814"/>
                </a:lnTo>
                <a:lnTo>
                  <a:pt x="1927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15" name="object 71"/>
          <p:cNvSpPr/>
          <p:nvPr/>
        </p:nvSpPr>
        <p:spPr>
          <a:xfrm>
            <a:off x="12759735" y="5317872"/>
            <a:ext cx="19685" cy="43815"/>
          </a:xfrm>
          <a:custGeom>
            <a:avLst/>
            <a:gdLst/>
            <a:ahLst/>
            <a:cxnLst/>
            <a:rect l="l" t="t" r="r" b="b"/>
            <a:pathLst>
              <a:path w="19685" h="43814">
                <a:moveTo>
                  <a:pt x="14465" y="0"/>
                </a:moveTo>
                <a:lnTo>
                  <a:pt x="0" y="0"/>
                </a:lnTo>
                <a:lnTo>
                  <a:pt x="4737" y="43700"/>
                </a:lnTo>
                <a:lnTo>
                  <a:pt x="19189" y="43700"/>
                </a:lnTo>
                <a:lnTo>
                  <a:pt x="1446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16" name="object 72"/>
          <p:cNvSpPr/>
          <p:nvPr/>
        </p:nvSpPr>
        <p:spPr>
          <a:xfrm>
            <a:off x="12822721" y="5339864"/>
            <a:ext cx="13970" cy="0"/>
          </a:xfrm>
          <a:custGeom>
            <a:avLst/>
            <a:gdLst/>
            <a:ahLst/>
            <a:cxnLst/>
            <a:rect l="l" t="t" r="r" b="b"/>
            <a:pathLst>
              <a:path w="13970">
                <a:moveTo>
                  <a:pt x="0" y="0"/>
                </a:moveTo>
                <a:lnTo>
                  <a:pt x="13627" y="0"/>
                </a:lnTo>
              </a:path>
            </a:pathLst>
          </a:custGeom>
          <a:ln w="4359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17" name="object 73"/>
          <p:cNvSpPr/>
          <p:nvPr/>
        </p:nvSpPr>
        <p:spPr>
          <a:xfrm>
            <a:off x="12725103" y="5297133"/>
            <a:ext cx="21590" cy="32384"/>
          </a:xfrm>
          <a:custGeom>
            <a:avLst/>
            <a:gdLst/>
            <a:ahLst/>
            <a:cxnLst/>
            <a:rect l="l" t="t" r="r" b="b"/>
            <a:pathLst>
              <a:path w="21589" h="32385">
                <a:moveTo>
                  <a:pt x="16713" y="0"/>
                </a:moveTo>
                <a:lnTo>
                  <a:pt x="0" y="0"/>
                </a:lnTo>
                <a:lnTo>
                  <a:pt x="4610" y="32054"/>
                </a:lnTo>
                <a:lnTo>
                  <a:pt x="21412" y="32054"/>
                </a:lnTo>
                <a:lnTo>
                  <a:pt x="1671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18" name="object 74"/>
          <p:cNvSpPr/>
          <p:nvPr/>
        </p:nvSpPr>
        <p:spPr>
          <a:xfrm>
            <a:off x="12912533" y="5297122"/>
            <a:ext cx="21590" cy="32384"/>
          </a:xfrm>
          <a:custGeom>
            <a:avLst/>
            <a:gdLst/>
            <a:ahLst/>
            <a:cxnLst/>
            <a:rect l="l" t="t" r="r" b="b"/>
            <a:pathLst>
              <a:path w="21589" h="32385">
                <a:moveTo>
                  <a:pt x="21348" y="0"/>
                </a:moveTo>
                <a:lnTo>
                  <a:pt x="4546" y="0"/>
                </a:lnTo>
                <a:lnTo>
                  <a:pt x="0" y="32219"/>
                </a:lnTo>
                <a:lnTo>
                  <a:pt x="16725" y="32219"/>
                </a:lnTo>
                <a:lnTo>
                  <a:pt x="2134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19" name="object 75"/>
          <p:cNvSpPr/>
          <p:nvPr/>
        </p:nvSpPr>
        <p:spPr>
          <a:xfrm>
            <a:off x="12748235" y="5297217"/>
            <a:ext cx="35560" cy="16510"/>
          </a:xfrm>
          <a:custGeom>
            <a:avLst/>
            <a:gdLst/>
            <a:ahLst/>
            <a:cxnLst/>
            <a:rect l="l" t="t" r="r" b="b"/>
            <a:pathLst>
              <a:path w="35560" h="16510">
                <a:moveTo>
                  <a:pt x="32562" y="0"/>
                </a:moveTo>
                <a:lnTo>
                  <a:pt x="0" y="0"/>
                </a:lnTo>
                <a:lnTo>
                  <a:pt x="2400" y="15938"/>
                </a:lnTo>
                <a:lnTo>
                  <a:pt x="35420" y="15938"/>
                </a:lnTo>
                <a:lnTo>
                  <a:pt x="3256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20" name="object 76"/>
          <p:cNvSpPr/>
          <p:nvPr/>
        </p:nvSpPr>
        <p:spPr>
          <a:xfrm>
            <a:off x="12875402" y="5297171"/>
            <a:ext cx="35560" cy="16510"/>
          </a:xfrm>
          <a:custGeom>
            <a:avLst/>
            <a:gdLst/>
            <a:ahLst/>
            <a:cxnLst/>
            <a:rect l="l" t="t" r="r" b="b"/>
            <a:pathLst>
              <a:path w="35560" h="16510">
                <a:moveTo>
                  <a:pt x="35305" y="0"/>
                </a:moveTo>
                <a:lnTo>
                  <a:pt x="2768" y="0"/>
                </a:lnTo>
                <a:lnTo>
                  <a:pt x="0" y="15913"/>
                </a:lnTo>
                <a:lnTo>
                  <a:pt x="33007" y="15913"/>
                </a:lnTo>
                <a:lnTo>
                  <a:pt x="3530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21" name="object 77"/>
          <p:cNvSpPr/>
          <p:nvPr/>
        </p:nvSpPr>
        <p:spPr>
          <a:xfrm>
            <a:off x="12790349" y="5313162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722" y="0"/>
                </a:lnTo>
              </a:path>
            </a:pathLst>
          </a:custGeom>
          <a:ln w="3220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22" name="object 78"/>
          <p:cNvSpPr/>
          <p:nvPr/>
        </p:nvSpPr>
        <p:spPr>
          <a:xfrm>
            <a:off x="12813476" y="5305059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1940" y="0"/>
                </a:lnTo>
              </a:path>
            </a:pathLst>
          </a:custGeom>
          <a:ln w="1607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23" name="object 79"/>
          <p:cNvSpPr/>
          <p:nvPr/>
        </p:nvSpPr>
        <p:spPr>
          <a:xfrm>
            <a:off x="12852910" y="5313257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735" y="0"/>
                </a:lnTo>
              </a:path>
            </a:pathLst>
          </a:custGeom>
          <a:ln w="3221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24" name="object 80"/>
          <p:cNvSpPr/>
          <p:nvPr/>
        </p:nvSpPr>
        <p:spPr>
          <a:xfrm>
            <a:off x="12843405" y="5334314"/>
            <a:ext cx="33020" cy="13970"/>
          </a:xfrm>
          <a:custGeom>
            <a:avLst/>
            <a:gdLst/>
            <a:ahLst/>
            <a:cxnLst/>
            <a:rect l="l" t="t" r="r" b="b"/>
            <a:pathLst>
              <a:path w="33020" h="13969">
                <a:moveTo>
                  <a:pt x="32880" y="0"/>
                </a:moveTo>
                <a:lnTo>
                  <a:pt x="0" y="0"/>
                </a:lnTo>
                <a:lnTo>
                  <a:pt x="0" y="13525"/>
                </a:lnTo>
                <a:lnTo>
                  <a:pt x="30022" y="13525"/>
                </a:lnTo>
                <a:lnTo>
                  <a:pt x="3288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25" name="object 81"/>
          <p:cNvSpPr/>
          <p:nvPr/>
        </p:nvSpPr>
        <p:spPr>
          <a:xfrm>
            <a:off x="12782689" y="5334158"/>
            <a:ext cx="30480" cy="13970"/>
          </a:xfrm>
          <a:custGeom>
            <a:avLst/>
            <a:gdLst/>
            <a:ahLst/>
            <a:cxnLst/>
            <a:rect l="l" t="t" r="r" b="b"/>
            <a:pathLst>
              <a:path w="30479" h="13969">
                <a:moveTo>
                  <a:pt x="30353" y="0"/>
                </a:moveTo>
                <a:lnTo>
                  <a:pt x="0" y="0"/>
                </a:lnTo>
                <a:lnTo>
                  <a:pt x="2921" y="13652"/>
                </a:lnTo>
                <a:lnTo>
                  <a:pt x="30353" y="13652"/>
                </a:lnTo>
                <a:lnTo>
                  <a:pt x="3035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26" name="object 82"/>
          <p:cNvSpPr/>
          <p:nvPr/>
        </p:nvSpPr>
        <p:spPr>
          <a:xfrm>
            <a:off x="12732049" y="5353020"/>
            <a:ext cx="19685" cy="25400"/>
          </a:xfrm>
          <a:custGeom>
            <a:avLst/>
            <a:gdLst/>
            <a:ahLst/>
            <a:cxnLst/>
            <a:rect l="l" t="t" r="r" b="b"/>
            <a:pathLst>
              <a:path w="19685" h="25400">
                <a:moveTo>
                  <a:pt x="16763" y="0"/>
                </a:moveTo>
                <a:lnTo>
                  <a:pt x="0" y="0"/>
                </a:lnTo>
                <a:lnTo>
                  <a:pt x="4686" y="24815"/>
                </a:lnTo>
                <a:lnTo>
                  <a:pt x="19075" y="24815"/>
                </a:lnTo>
                <a:lnTo>
                  <a:pt x="1676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27" name="object 83"/>
          <p:cNvSpPr/>
          <p:nvPr/>
        </p:nvSpPr>
        <p:spPr>
          <a:xfrm>
            <a:off x="12907918" y="5352615"/>
            <a:ext cx="19050" cy="25400"/>
          </a:xfrm>
          <a:custGeom>
            <a:avLst/>
            <a:gdLst/>
            <a:ahLst/>
            <a:cxnLst/>
            <a:rect l="l" t="t" r="r" b="b"/>
            <a:pathLst>
              <a:path w="19050" h="25400">
                <a:moveTo>
                  <a:pt x="19037" y="0"/>
                </a:moveTo>
                <a:lnTo>
                  <a:pt x="2273" y="0"/>
                </a:lnTo>
                <a:lnTo>
                  <a:pt x="0" y="25260"/>
                </a:lnTo>
                <a:lnTo>
                  <a:pt x="14389" y="25260"/>
                </a:lnTo>
                <a:lnTo>
                  <a:pt x="1903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28" name="object 84"/>
          <p:cNvSpPr/>
          <p:nvPr/>
        </p:nvSpPr>
        <p:spPr>
          <a:xfrm>
            <a:off x="12792163" y="5352711"/>
            <a:ext cx="16510" cy="25400"/>
          </a:xfrm>
          <a:custGeom>
            <a:avLst/>
            <a:gdLst/>
            <a:ahLst/>
            <a:cxnLst/>
            <a:rect l="l" t="t" r="r" b="b"/>
            <a:pathLst>
              <a:path w="16510" h="25400">
                <a:moveTo>
                  <a:pt x="16319" y="0"/>
                </a:moveTo>
                <a:lnTo>
                  <a:pt x="0" y="0"/>
                </a:lnTo>
                <a:lnTo>
                  <a:pt x="2374" y="25184"/>
                </a:lnTo>
                <a:lnTo>
                  <a:pt x="16319" y="25184"/>
                </a:lnTo>
                <a:lnTo>
                  <a:pt x="1631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29" name="object 85"/>
          <p:cNvSpPr/>
          <p:nvPr/>
        </p:nvSpPr>
        <p:spPr>
          <a:xfrm>
            <a:off x="12850489" y="5352542"/>
            <a:ext cx="16510" cy="25400"/>
          </a:xfrm>
          <a:custGeom>
            <a:avLst/>
            <a:gdLst/>
            <a:ahLst/>
            <a:cxnLst/>
            <a:rect l="l" t="t" r="r" b="b"/>
            <a:pathLst>
              <a:path w="16510" h="25400">
                <a:moveTo>
                  <a:pt x="16256" y="0"/>
                </a:moveTo>
                <a:lnTo>
                  <a:pt x="0" y="0"/>
                </a:lnTo>
                <a:lnTo>
                  <a:pt x="0" y="25361"/>
                </a:lnTo>
                <a:lnTo>
                  <a:pt x="13995" y="25361"/>
                </a:lnTo>
                <a:lnTo>
                  <a:pt x="1625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30" name="object 86"/>
          <p:cNvSpPr/>
          <p:nvPr/>
        </p:nvSpPr>
        <p:spPr>
          <a:xfrm>
            <a:off x="12729717" y="5334144"/>
            <a:ext cx="26670" cy="13970"/>
          </a:xfrm>
          <a:custGeom>
            <a:avLst/>
            <a:gdLst/>
            <a:ahLst/>
            <a:cxnLst/>
            <a:rect l="l" t="t" r="r" b="b"/>
            <a:pathLst>
              <a:path w="26669" h="13969">
                <a:moveTo>
                  <a:pt x="23609" y="0"/>
                </a:moveTo>
                <a:lnTo>
                  <a:pt x="0" y="0"/>
                </a:lnTo>
                <a:lnTo>
                  <a:pt x="2463" y="13728"/>
                </a:lnTo>
                <a:lnTo>
                  <a:pt x="26492" y="13728"/>
                </a:lnTo>
                <a:lnTo>
                  <a:pt x="2360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31" name="object 87"/>
          <p:cNvSpPr/>
          <p:nvPr/>
        </p:nvSpPr>
        <p:spPr>
          <a:xfrm>
            <a:off x="12903029" y="5334363"/>
            <a:ext cx="26670" cy="13970"/>
          </a:xfrm>
          <a:custGeom>
            <a:avLst/>
            <a:gdLst/>
            <a:ahLst/>
            <a:cxnLst/>
            <a:rect l="l" t="t" r="r" b="b"/>
            <a:pathLst>
              <a:path w="26670" h="13969">
                <a:moveTo>
                  <a:pt x="26149" y="0"/>
                </a:moveTo>
                <a:lnTo>
                  <a:pt x="2324" y="0"/>
                </a:lnTo>
                <a:lnTo>
                  <a:pt x="0" y="13373"/>
                </a:lnTo>
                <a:lnTo>
                  <a:pt x="23888" y="13373"/>
                </a:lnTo>
                <a:lnTo>
                  <a:pt x="2614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32" name="object 88"/>
          <p:cNvSpPr/>
          <p:nvPr/>
        </p:nvSpPr>
        <p:spPr>
          <a:xfrm>
            <a:off x="12877502" y="5286605"/>
            <a:ext cx="19685" cy="6350"/>
          </a:xfrm>
          <a:custGeom>
            <a:avLst/>
            <a:gdLst/>
            <a:ahLst/>
            <a:cxnLst/>
            <a:rect l="l" t="t" r="r" b="b"/>
            <a:pathLst>
              <a:path w="19685" h="6350">
                <a:moveTo>
                  <a:pt x="0" y="0"/>
                </a:moveTo>
                <a:lnTo>
                  <a:pt x="8382" y="6197"/>
                </a:lnTo>
                <a:lnTo>
                  <a:pt x="11277" y="6197"/>
                </a:lnTo>
                <a:lnTo>
                  <a:pt x="19659" y="0"/>
                </a:lnTo>
              </a:path>
            </a:pathLst>
          </a:custGeom>
          <a:ln w="2539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33" name="object 89"/>
          <p:cNvSpPr/>
          <p:nvPr/>
        </p:nvSpPr>
        <p:spPr>
          <a:xfrm>
            <a:off x="12761830" y="5286605"/>
            <a:ext cx="19685" cy="6350"/>
          </a:xfrm>
          <a:custGeom>
            <a:avLst/>
            <a:gdLst/>
            <a:ahLst/>
            <a:cxnLst/>
            <a:rect l="l" t="t" r="r" b="b"/>
            <a:pathLst>
              <a:path w="19685" h="6350">
                <a:moveTo>
                  <a:pt x="0" y="0"/>
                </a:moveTo>
                <a:lnTo>
                  <a:pt x="8382" y="6197"/>
                </a:lnTo>
                <a:lnTo>
                  <a:pt x="11277" y="6197"/>
                </a:lnTo>
                <a:lnTo>
                  <a:pt x="19659" y="0"/>
                </a:lnTo>
              </a:path>
            </a:pathLst>
          </a:custGeom>
          <a:ln w="2539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34" name="object 90"/>
          <p:cNvSpPr/>
          <p:nvPr/>
        </p:nvSpPr>
        <p:spPr>
          <a:xfrm>
            <a:off x="12762986" y="5277639"/>
            <a:ext cx="8890" cy="5715"/>
          </a:xfrm>
          <a:custGeom>
            <a:avLst/>
            <a:gdLst/>
            <a:ahLst/>
            <a:cxnLst/>
            <a:rect l="l" t="t" r="r" b="b"/>
            <a:pathLst>
              <a:path w="8889" h="5714">
                <a:moveTo>
                  <a:pt x="8674" y="0"/>
                </a:moveTo>
                <a:lnTo>
                  <a:pt x="5778" y="1828"/>
                </a:lnTo>
                <a:lnTo>
                  <a:pt x="2882" y="3657"/>
                </a:lnTo>
                <a:lnTo>
                  <a:pt x="0" y="5499"/>
                </a:lnTo>
              </a:path>
            </a:pathLst>
          </a:custGeom>
          <a:ln w="254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35" name="object 91"/>
          <p:cNvSpPr/>
          <p:nvPr/>
        </p:nvSpPr>
        <p:spPr>
          <a:xfrm>
            <a:off x="12818510" y="5220667"/>
            <a:ext cx="8255" cy="1270"/>
          </a:xfrm>
          <a:custGeom>
            <a:avLst/>
            <a:gdLst/>
            <a:ahLst/>
            <a:cxnLst/>
            <a:rect l="l" t="t" r="r" b="b"/>
            <a:pathLst>
              <a:path w="8254" h="1269">
                <a:moveTo>
                  <a:pt x="8089" y="0"/>
                </a:moveTo>
                <a:lnTo>
                  <a:pt x="5397" y="393"/>
                </a:lnTo>
                <a:lnTo>
                  <a:pt x="2692" y="774"/>
                </a:lnTo>
                <a:lnTo>
                  <a:pt x="0" y="1155"/>
                </a:lnTo>
              </a:path>
            </a:pathLst>
          </a:custGeom>
          <a:ln w="254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36" name="object 92"/>
          <p:cNvSpPr/>
          <p:nvPr/>
        </p:nvSpPr>
        <p:spPr>
          <a:xfrm>
            <a:off x="12832391" y="5220667"/>
            <a:ext cx="8255" cy="1270"/>
          </a:xfrm>
          <a:custGeom>
            <a:avLst/>
            <a:gdLst/>
            <a:ahLst/>
            <a:cxnLst/>
            <a:rect l="l" t="t" r="r" b="b"/>
            <a:pathLst>
              <a:path w="8254" h="1269">
                <a:moveTo>
                  <a:pt x="0" y="0"/>
                </a:moveTo>
                <a:lnTo>
                  <a:pt x="2692" y="393"/>
                </a:lnTo>
                <a:lnTo>
                  <a:pt x="5397" y="774"/>
                </a:lnTo>
                <a:lnTo>
                  <a:pt x="8089" y="1155"/>
                </a:lnTo>
              </a:path>
            </a:pathLst>
          </a:custGeom>
          <a:ln w="254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37" name="object 93"/>
          <p:cNvSpPr/>
          <p:nvPr/>
        </p:nvSpPr>
        <p:spPr>
          <a:xfrm>
            <a:off x="12927248" y="5300194"/>
            <a:ext cx="3810" cy="3175"/>
          </a:xfrm>
          <a:custGeom>
            <a:avLst/>
            <a:gdLst/>
            <a:ahLst/>
            <a:cxnLst/>
            <a:rect l="l" t="t" r="r" b="b"/>
            <a:pathLst>
              <a:path w="3810" h="3175">
                <a:moveTo>
                  <a:pt x="3467" y="0"/>
                </a:moveTo>
                <a:lnTo>
                  <a:pt x="2311" y="863"/>
                </a:lnTo>
                <a:lnTo>
                  <a:pt x="1155" y="1739"/>
                </a:lnTo>
                <a:lnTo>
                  <a:pt x="0" y="2603"/>
                </a:lnTo>
              </a:path>
            </a:pathLst>
          </a:custGeom>
          <a:ln w="254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38" name="object 94"/>
          <p:cNvSpPr/>
          <p:nvPr/>
        </p:nvSpPr>
        <p:spPr>
          <a:xfrm>
            <a:off x="12904108" y="5300194"/>
            <a:ext cx="3810" cy="3175"/>
          </a:xfrm>
          <a:custGeom>
            <a:avLst/>
            <a:gdLst/>
            <a:ahLst/>
            <a:cxnLst/>
            <a:rect l="l" t="t" r="r" b="b"/>
            <a:pathLst>
              <a:path w="3810" h="3175">
                <a:moveTo>
                  <a:pt x="3467" y="0"/>
                </a:moveTo>
                <a:lnTo>
                  <a:pt x="2311" y="863"/>
                </a:lnTo>
                <a:lnTo>
                  <a:pt x="1155" y="1739"/>
                </a:lnTo>
                <a:lnTo>
                  <a:pt x="0" y="2603"/>
                </a:lnTo>
              </a:path>
            </a:pathLst>
          </a:custGeom>
          <a:ln w="254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39" name="object 95"/>
          <p:cNvSpPr/>
          <p:nvPr/>
        </p:nvSpPr>
        <p:spPr>
          <a:xfrm>
            <a:off x="12786112" y="5337214"/>
            <a:ext cx="3810" cy="3175"/>
          </a:xfrm>
          <a:custGeom>
            <a:avLst/>
            <a:gdLst/>
            <a:ahLst/>
            <a:cxnLst/>
            <a:rect l="l" t="t" r="r" b="b"/>
            <a:pathLst>
              <a:path w="3810" h="3175">
                <a:moveTo>
                  <a:pt x="0" y="0"/>
                </a:moveTo>
                <a:lnTo>
                  <a:pt x="1155" y="863"/>
                </a:lnTo>
                <a:lnTo>
                  <a:pt x="2311" y="1727"/>
                </a:lnTo>
                <a:lnTo>
                  <a:pt x="3479" y="2603"/>
                </a:lnTo>
              </a:path>
            </a:pathLst>
          </a:custGeom>
          <a:ln w="2539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40" name="object 96"/>
          <p:cNvSpPr/>
          <p:nvPr/>
        </p:nvSpPr>
        <p:spPr>
          <a:xfrm>
            <a:off x="12869399" y="5337214"/>
            <a:ext cx="3810" cy="3175"/>
          </a:xfrm>
          <a:custGeom>
            <a:avLst/>
            <a:gdLst/>
            <a:ahLst/>
            <a:cxnLst/>
            <a:rect l="l" t="t" r="r" b="b"/>
            <a:pathLst>
              <a:path w="3810" h="3175">
                <a:moveTo>
                  <a:pt x="3479" y="0"/>
                </a:moveTo>
                <a:lnTo>
                  <a:pt x="2324" y="863"/>
                </a:lnTo>
                <a:lnTo>
                  <a:pt x="1155" y="1727"/>
                </a:lnTo>
                <a:lnTo>
                  <a:pt x="0" y="2603"/>
                </a:lnTo>
              </a:path>
            </a:pathLst>
          </a:custGeom>
          <a:ln w="2539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41" name="object 97"/>
          <p:cNvSpPr/>
          <p:nvPr/>
        </p:nvSpPr>
        <p:spPr>
          <a:xfrm>
            <a:off x="12751416" y="5300194"/>
            <a:ext cx="3810" cy="3175"/>
          </a:xfrm>
          <a:custGeom>
            <a:avLst/>
            <a:gdLst/>
            <a:ahLst/>
            <a:cxnLst/>
            <a:rect l="l" t="t" r="r" b="b"/>
            <a:pathLst>
              <a:path w="3810" h="3175">
                <a:moveTo>
                  <a:pt x="0" y="0"/>
                </a:moveTo>
                <a:lnTo>
                  <a:pt x="1155" y="863"/>
                </a:lnTo>
                <a:lnTo>
                  <a:pt x="2311" y="1739"/>
                </a:lnTo>
                <a:lnTo>
                  <a:pt x="3467" y="2603"/>
                </a:lnTo>
              </a:path>
            </a:pathLst>
          </a:custGeom>
          <a:ln w="254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42" name="object 98"/>
          <p:cNvSpPr/>
          <p:nvPr/>
        </p:nvSpPr>
        <p:spPr>
          <a:xfrm>
            <a:off x="12728277" y="5300194"/>
            <a:ext cx="3810" cy="3175"/>
          </a:xfrm>
          <a:custGeom>
            <a:avLst/>
            <a:gdLst/>
            <a:ahLst/>
            <a:cxnLst/>
            <a:rect l="l" t="t" r="r" b="b"/>
            <a:pathLst>
              <a:path w="3810" h="3175">
                <a:moveTo>
                  <a:pt x="0" y="0"/>
                </a:moveTo>
                <a:lnTo>
                  <a:pt x="1155" y="863"/>
                </a:lnTo>
                <a:lnTo>
                  <a:pt x="2311" y="1739"/>
                </a:lnTo>
                <a:lnTo>
                  <a:pt x="3467" y="2603"/>
                </a:lnTo>
              </a:path>
            </a:pathLst>
          </a:custGeom>
          <a:ln w="254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43" name="object 99"/>
          <p:cNvSpPr/>
          <p:nvPr/>
        </p:nvSpPr>
        <p:spPr>
          <a:xfrm>
            <a:off x="13040577" y="5149789"/>
            <a:ext cx="1281430" cy="290830"/>
          </a:xfrm>
          <a:custGeom>
            <a:avLst/>
            <a:gdLst/>
            <a:ahLst/>
            <a:cxnLst/>
            <a:rect l="l" t="t" r="r" b="b"/>
            <a:pathLst>
              <a:path w="1281429" h="290830">
                <a:moveTo>
                  <a:pt x="0" y="290829"/>
                </a:moveTo>
                <a:lnTo>
                  <a:pt x="1280909" y="290829"/>
                </a:lnTo>
                <a:lnTo>
                  <a:pt x="1280909" y="0"/>
                </a:lnTo>
                <a:lnTo>
                  <a:pt x="0" y="0"/>
                </a:lnTo>
                <a:lnTo>
                  <a:pt x="0" y="2908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44" name="object 100"/>
          <p:cNvSpPr txBox="1"/>
          <p:nvPr/>
        </p:nvSpPr>
        <p:spPr>
          <a:xfrm>
            <a:off x="12745213" y="5202640"/>
            <a:ext cx="1492250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tabLst>
                <a:tab pos="352425" algn="l"/>
              </a:tabLst>
            </a:pPr>
            <a:r>
              <a:rPr sz="1200" u="sng" dirty="0">
                <a:solidFill>
                  <a:srgbClr val="231F20"/>
                </a:solidFill>
                <a:latin typeface="Arial"/>
                <a:cs typeface="Arial"/>
              </a:rPr>
              <a:t>  </a:t>
            </a:r>
            <a:r>
              <a:rPr sz="1200" u="sng" spc="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baseline="2314" dirty="0">
                <a:solidFill>
                  <a:srgbClr val="231F20"/>
                </a:solidFill>
                <a:latin typeface="Arial"/>
                <a:cs typeface="Arial"/>
              </a:rPr>
              <a:t>Place for</a:t>
            </a:r>
            <a:r>
              <a:rPr spc="-165" baseline="23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baseline="2314" dirty="0">
                <a:solidFill>
                  <a:srgbClr val="231F20"/>
                </a:solidFill>
                <a:latin typeface="Arial"/>
                <a:cs typeface="Arial"/>
              </a:rPr>
              <a:t>Picnics</a:t>
            </a:r>
            <a:endParaRPr baseline="2314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45" name="object 101"/>
          <p:cNvSpPr/>
          <p:nvPr/>
        </p:nvSpPr>
        <p:spPr>
          <a:xfrm>
            <a:off x="13066587" y="5534751"/>
            <a:ext cx="1222375" cy="290830"/>
          </a:xfrm>
          <a:custGeom>
            <a:avLst/>
            <a:gdLst/>
            <a:ahLst/>
            <a:cxnLst/>
            <a:rect l="l" t="t" r="r" b="b"/>
            <a:pathLst>
              <a:path w="1222375" h="290830">
                <a:moveTo>
                  <a:pt x="0" y="290829"/>
                </a:moveTo>
                <a:lnTo>
                  <a:pt x="1222248" y="290829"/>
                </a:lnTo>
                <a:lnTo>
                  <a:pt x="1222248" y="0"/>
                </a:lnTo>
                <a:lnTo>
                  <a:pt x="0" y="0"/>
                </a:lnTo>
                <a:lnTo>
                  <a:pt x="0" y="2908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46" name="object 102"/>
          <p:cNvSpPr txBox="1"/>
          <p:nvPr/>
        </p:nvSpPr>
        <p:spPr>
          <a:xfrm>
            <a:off x="13111031" y="5583242"/>
            <a:ext cx="1056005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200" spc="-5" dirty="0">
                <a:solidFill>
                  <a:srgbClr val="231F20"/>
                </a:solidFill>
                <a:latin typeface="Arial"/>
                <a:cs typeface="Arial"/>
              </a:rPr>
              <a:t>Nature</a:t>
            </a:r>
            <a:r>
              <a:rPr sz="1200" spc="-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Viewing</a:t>
            </a:r>
            <a:endParaRPr sz="12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47" name="object 103"/>
          <p:cNvSpPr/>
          <p:nvPr/>
        </p:nvSpPr>
        <p:spPr>
          <a:xfrm>
            <a:off x="13048439" y="4771329"/>
            <a:ext cx="822960" cy="290830"/>
          </a:xfrm>
          <a:custGeom>
            <a:avLst/>
            <a:gdLst/>
            <a:ahLst/>
            <a:cxnLst/>
            <a:rect l="l" t="t" r="r" b="b"/>
            <a:pathLst>
              <a:path w="822960" h="290830">
                <a:moveTo>
                  <a:pt x="0" y="290829"/>
                </a:moveTo>
                <a:lnTo>
                  <a:pt x="822960" y="290829"/>
                </a:lnTo>
                <a:lnTo>
                  <a:pt x="822960" y="0"/>
                </a:lnTo>
                <a:lnTo>
                  <a:pt x="0" y="0"/>
                </a:lnTo>
                <a:lnTo>
                  <a:pt x="0" y="2908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48" name="object 104"/>
          <p:cNvSpPr txBox="1"/>
          <p:nvPr/>
        </p:nvSpPr>
        <p:spPr>
          <a:xfrm>
            <a:off x="13092891" y="4819814"/>
            <a:ext cx="627380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Outlooks</a:t>
            </a:r>
            <a:endParaRPr sz="12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49" name="object 105"/>
          <p:cNvSpPr/>
          <p:nvPr/>
        </p:nvSpPr>
        <p:spPr>
          <a:xfrm>
            <a:off x="12712745" y="4781483"/>
            <a:ext cx="264795" cy="274320"/>
          </a:xfrm>
          <a:custGeom>
            <a:avLst/>
            <a:gdLst/>
            <a:ahLst/>
            <a:cxnLst/>
            <a:rect l="l" t="t" r="r" b="b"/>
            <a:pathLst>
              <a:path w="264795" h="274319">
                <a:moveTo>
                  <a:pt x="200990" y="0"/>
                </a:moveTo>
                <a:lnTo>
                  <a:pt x="63665" y="0"/>
                </a:lnTo>
                <a:lnTo>
                  <a:pt x="38945" y="5023"/>
                </a:lnTo>
                <a:lnTo>
                  <a:pt x="18702" y="18702"/>
                </a:lnTo>
                <a:lnTo>
                  <a:pt x="5023" y="38945"/>
                </a:lnTo>
                <a:lnTo>
                  <a:pt x="0" y="63665"/>
                </a:lnTo>
                <a:lnTo>
                  <a:pt x="0" y="210654"/>
                </a:lnTo>
                <a:lnTo>
                  <a:pt x="5023" y="235374"/>
                </a:lnTo>
                <a:lnTo>
                  <a:pt x="18702" y="255617"/>
                </a:lnTo>
                <a:lnTo>
                  <a:pt x="38945" y="269296"/>
                </a:lnTo>
                <a:lnTo>
                  <a:pt x="63665" y="274320"/>
                </a:lnTo>
                <a:lnTo>
                  <a:pt x="200990" y="274320"/>
                </a:lnTo>
                <a:lnTo>
                  <a:pt x="225716" y="269296"/>
                </a:lnTo>
                <a:lnTo>
                  <a:pt x="245964" y="255617"/>
                </a:lnTo>
                <a:lnTo>
                  <a:pt x="259643" y="235374"/>
                </a:lnTo>
                <a:lnTo>
                  <a:pt x="264668" y="210654"/>
                </a:lnTo>
                <a:lnTo>
                  <a:pt x="264668" y="63665"/>
                </a:lnTo>
                <a:lnTo>
                  <a:pt x="259643" y="38945"/>
                </a:lnTo>
                <a:lnTo>
                  <a:pt x="245964" y="18702"/>
                </a:lnTo>
                <a:lnTo>
                  <a:pt x="225716" y="5023"/>
                </a:lnTo>
                <a:lnTo>
                  <a:pt x="2009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50" name="object 106"/>
          <p:cNvSpPr/>
          <p:nvPr/>
        </p:nvSpPr>
        <p:spPr>
          <a:xfrm>
            <a:off x="12712745" y="4781483"/>
            <a:ext cx="264795" cy="274320"/>
          </a:xfrm>
          <a:custGeom>
            <a:avLst/>
            <a:gdLst/>
            <a:ahLst/>
            <a:cxnLst/>
            <a:rect l="l" t="t" r="r" b="b"/>
            <a:pathLst>
              <a:path w="264795" h="274319">
                <a:moveTo>
                  <a:pt x="63665" y="274320"/>
                </a:moveTo>
                <a:lnTo>
                  <a:pt x="200990" y="274320"/>
                </a:lnTo>
                <a:lnTo>
                  <a:pt x="225716" y="269296"/>
                </a:lnTo>
                <a:lnTo>
                  <a:pt x="245964" y="255617"/>
                </a:lnTo>
                <a:lnTo>
                  <a:pt x="259643" y="235374"/>
                </a:lnTo>
                <a:lnTo>
                  <a:pt x="264668" y="210654"/>
                </a:lnTo>
                <a:lnTo>
                  <a:pt x="264668" y="63665"/>
                </a:lnTo>
                <a:lnTo>
                  <a:pt x="259643" y="38945"/>
                </a:lnTo>
                <a:lnTo>
                  <a:pt x="245964" y="18702"/>
                </a:lnTo>
                <a:lnTo>
                  <a:pt x="225716" y="5023"/>
                </a:lnTo>
                <a:lnTo>
                  <a:pt x="200990" y="0"/>
                </a:lnTo>
                <a:lnTo>
                  <a:pt x="63665" y="0"/>
                </a:lnTo>
                <a:lnTo>
                  <a:pt x="38945" y="5023"/>
                </a:lnTo>
                <a:lnTo>
                  <a:pt x="18702" y="18702"/>
                </a:lnTo>
                <a:lnTo>
                  <a:pt x="5023" y="38945"/>
                </a:lnTo>
                <a:lnTo>
                  <a:pt x="0" y="63665"/>
                </a:lnTo>
                <a:lnTo>
                  <a:pt x="0" y="210654"/>
                </a:lnTo>
                <a:lnTo>
                  <a:pt x="5023" y="235374"/>
                </a:lnTo>
                <a:lnTo>
                  <a:pt x="18702" y="255617"/>
                </a:lnTo>
                <a:lnTo>
                  <a:pt x="38945" y="269296"/>
                </a:lnTo>
                <a:lnTo>
                  <a:pt x="63665" y="274320"/>
                </a:lnTo>
                <a:close/>
              </a:path>
            </a:pathLst>
          </a:custGeom>
          <a:ln w="12700">
            <a:solidFill>
              <a:srgbClr val="231E2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51" name="object 107"/>
          <p:cNvSpPr/>
          <p:nvPr/>
        </p:nvSpPr>
        <p:spPr>
          <a:xfrm>
            <a:off x="12752718" y="4898763"/>
            <a:ext cx="122555" cy="33020"/>
          </a:xfrm>
          <a:custGeom>
            <a:avLst/>
            <a:gdLst/>
            <a:ahLst/>
            <a:cxnLst/>
            <a:rect l="l" t="t" r="r" b="b"/>
            <a:pathLst>
              <a:path w="122554" h="33019">
                <a:moveTo>
                  <a:pt x="0" y="0"/>
                </a:moveTo>
                <a:lnTo>
                  <a:pt x="0" y="32677"/>
                </a:lnTo>
                <a:lnTo>
                  <a:pt x="122491" y="23647"/>
                </a:lnTo>
                <a:lnTo>
                  <a:pt x="122491" y="9042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52" name="object 108"/>
          <p:cNvSpPr/>
          <p:nvPr/>
        </p:nvSpPr>
        <p:spPr>
          <a:xfrm>
            <a:off x="12786140" y="4830651"/>
            <a:ext cx="99060" cy="71120"/>
          </a:xfrm>
          <a:custGeom>
            <a:avLst/>
            <a:gdLst/>
            <a:ahLst/>
            <a:cxnLst/>
            <a:rect l="l" t="t" r="r" b="b"/>
            <a:pathLst>
              <a:path w="99060" h="71119">
                <a:moveTo>
                  <a:pt x="16395" y="0"/>
                </a:moveTo>
                <a:lnTo>
                  <a:pt x="0" y="28371"/>
                </a:lnTo>
                <a:lnTo>
                  <a:pt x="91211" y="70650"/>
                </a:lnTo>
                <a:lnTo>
                  <a:pt x="98475" y="58013"/>
                </a:lnTo>
                <a:lnTo>
                  <a:pt x="1639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53" name="object 109"/>
          <p:cNvSpPr/>
          <p:nvPr/>
        </p:nvSpPr>
        <p:spPr>
          <a:xfrm>
            <a:off x="12786151" y="4928917"/>
            <a:ext cx="99060" cy="71120"/>
          </a:xfrm>
          <a:custGeom>
            <a:avLst/>
            <a:gdLst/>
            <a:ahLst/>
            <a:cxnLst/>
            <a:rect l="l" t="t" r="r" b="b"/>
            <a:pathLst>
              <a:path w="99060" h="71119">
                <a:moveTo>
                  <a:pt x="91224" y="0"/>
                </a:moveTo>
                <a:lnTo>
                  <a:pt x="0" y="42265"/>
                </a:lnTo>
                <a:lnTo>
                  <a:pt x="16382" y="70637"/>
                </a:lnTo>
                <a:lnTo>
                  <a:pt x="98488" y="12623"/>
                </a:lnTo>
                <a:lnTo>
                  <a:pt x="9122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54" name="object 110"/>
          <p:cNvSpPr/>
          <p:nvPr/>
        </p:nvSpPr>
        <p:spPr>
          <a:xfrm>
            <a:off x="12839230" y="4798825"/>
            <a:ext cx="62865" cy="85090"/>
          </a:xfrm>
          <a:custGeom>
            <a:avLst/>
            <a:gdLst/>
            <a:ahLst/>
            <a:cxnLst/>
            <a:rect l="l" t="t" r="r" b="b"/>
            <a:pathLst>
              <a:path w="62864" h="85089">
                <a:moveTo>
                  <a:pt x="28359" y="0"/>
                </a:moveTo>
                <a:lnTo>
                  <a:pt x="0" y="16306"/>
                </a:lnTo>
                <a:lnTo>
                  <a:pt x="50241" y="85026"/>
                </a:lnTo>
                <a:lnTo>
                  <a:pt x="62826" y="77749"/>
                </a:lnTo>
                <a:lnTo>
                  <a:pt x="2835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55" name="object 111"/>
          <p:cNvSpPr/>
          <p:nvPr/>
        </p:nvSpPr>
        <p:spPr>
          <a:xfrm>
            <a:off x="12839238" y="4946369"/>
            <a:ext cx="62865" cy="85090"/>
          </a:xfrm>
          <a:custGeom>
            <a:avLst/>
            <a:gdLst/>
            <a:ahLst/>
            <a:cxnLst/>
            <a:rect l="l" t="t" r="r" b="b"/>
            <a:pathLst>
              <a:path w="62864" h="85089">
                <a:moveTo>
                  <a:pt x="50241" y="0"/>
                </a:moveTo>
                <a:lnTo>
                  <a:pt x="0" y="68694"/>
                </a:lnTo>
                <a:lnTo>
                  <a:pt x="28333" y="85039"/>
                </a:lnTo>
                <a:lnTo>
                  <a:pt x="62814" y="7302"/>
                </a:lnTo>
                <a:lnTo>
                  <a:pt x="5024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56" name="object 112"/>
          <p:cNvSpPr/>
          <p:nvPr/>
        </p:nvSpPr>
        <p:spPr>
          <a:xfrm>
            <a:off x="12891896" y="4890959"/>
            <a:ext cx="48260" cy="48260"/>
          </a:xfrm>
          <a:custGeom>
            <a:avLst/>
            <a:gdLst/>
            <a:ahLst/>
            <a:cxnLst/>
            <a:rect l="l" t="t" r="r" b="b"/>
            <a:pathLst>
              <a:path w="48260" h="48260">
                <a:moveTo>
                  <a:pt x="24155" y="0"/>
                </a:moveTo>
                <a:lnTo>
                  <a:pt x="14776" y="1833"/>
                </a:lnTo>
                <a:lnTo>
                  <a:pt x="7124" y="6932"/>
                </a:lnTo>
                <a:lnTo>
                  <a:pt x="1949" y="14553"/>
                </a:lnTo>
                <a:lnTo>
                  <a:pt x="0" y="23952"/>
                </a:lnTo>
                <a:lnTo>
                  <a:pt x="1775" y="33382"/>
                </a:lnTo>
                <a:lnTo>
                  <a:pt x="6800" y="41054"/>
                </a:lnTo>
                <a:lnTo>
                  <a:pt x="14369" y="46242"/>
                </a:lnTo>
                <a:lnTo>
                  <a:pt x="23774" y="48221"/>
                </a:lnTo>
                <a:lnTo>
                  <a:pt x="33283" y="46416"/>
                </a:lnTo>
                <a:lnTo>
                  <a:pt x="41084" y="41255"/>
                </a:lnTo>
                <a:lnTo>
                  <a:pt x="46352" y="33552"/>
                </a:lnTo>
                <a:lnTo>
                  <a:pt x="48260" y="24117"/>
                </a:lnTo>
                <a:lnTo>
                  <a:pt x="46333" y="14758"/>
                </a:lnTo>
                <a:lnTo>
                  <a:pt x="41160" y="7105"/>
                </a:lnTo>
                <a:lnTo>
                  <a:pt x="33511" y="1928"/>
                </a:lnTo>
                <a:lnTo>
                  <a:pt x="2415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57" name="object 113"/>
          <p:cNvSpPr/>
          <p:nvPr/>
        </p:nvSpPr>
        <p:spPr>
          <a:xfrm>
            <a:off x="12639585" y="5547134"/>
            <a:ext cx="332740" cy="274320"/>
          </a:xfrm>
          <a:custGeom>
            <a:avLst/>
            <a:gdLst/>
            <a:ahLst/>
            <a:cxnLst/>
            <a:rect l="l" t="t" r="r" b="b"/>
            <a:pathLst>
              <a:path w="332739" h="274319">
                <a:moveTo>
                  <a:pt x="281101" y="0"/>
                </a:moveTo>
                <a:lnTo>
                  <a:pt x="51117" y="0"/>
                </a:lnTo>
                <a:lnTo>
                  <a:pt x="31268" y="4033"/>
                </a:lnTo>
                <a:lnTo>
                  <a:pt x="15014" y="15014"/>
                </a:lnTo>
                <a:lnTo>
                  <a:pt x="4033" y="31268"/>
                </a:lnTo>
                <a:lnTo>
                  <a:pt x="0" y="51117"/>
                </a:lnTo>
                <a:lnTo>
                  <a:pt x="0" y="223202"/>
                </a:lnTo>
                <a:lnTo>
                  <a:pt x="4033" y="243051"/>
                </a:lnTo>
                <a:lnTo>
                  <a:pt x="15014" y="259305"/>
                </a:lnTo>
                <a:lnTo>
                  <a:pt x="31268" y="270286"/>
                </a:lnTo>
                <a:lnTo>
                  <a:pt x="51117" y="274320"/>
                </a:lnTo>
                <a:lnTo>
                  <a:pt x="281101" y="274320"/>
                </a:lnTo>
                <a:lnTo>
                  <a:pt x="300945" y="270286"/>
                </a:lnTo>
                <a:lnTo>
                  <a:pt x="317199" y="259305"/>
                </a:lnTo>
                <a:lnTo>
                  <a:pt x="328184" y="243051"/>
                </a:lnTo>
                <a:lnTo>
                  <a:pt x="332219" y="223202"/>
                </a:lnTo>
                <a:lnTo>
                  <a:pt x="332219" y="51117"/>
                </a:lnTo>
                <a:lnTo>
                  <a:pt x="328184" y="31268"/>
                </a:lnTo>
                <a:lnTo>
                  <a:pt x="317199" y="15014"/>
                </a:lnTo>
                <a:lnTo>
                  <a:pt x="300945" y="4033"/>
                </a:lnTo>
                <a:lnTo>
                  <a:pt x="2811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58" name="object 114"/>
          <p:cNvSpPr/>
          <p:nvPr/>
        </p:nvSpPr>
        <p:spPr>
          <a:xfrm>
            <a:off x="12639585" y="5547134"/>
            <a:ext cx="332740" cy="274320"/>
          </a:xfrm>
          <a:custGeom>
            <a:avLst/>
            <a:gdLst/>
            <a:ahLst/>
            <a:cxnLst/>
            <a:rect l="l" t="t" r="r" b="b"/>
            <a:pathLst>
              <a:path w="332739" h="274319">
                <a:moveTo>
                  <a:pt x="51117" y="0"/>
                </a:moveTo>
                <a:lnTo>
                  <a:pt x="281101" y="0"/>
                </a:lnTo>
                <a:lnTo>
                  <a:pt x="300945" y="4033"/>
                </a:lnTo>
                <a:lnTo>
                  <a:pt x="317199" y="15014"/>
                </a:lnTo>
                <a:lnTo>
                  <a:pt x="328184" y="31268"/>
                </a:lnTo>
                <a:lnTo>
                  <a:pt x="332219" y="51117"/>
                </a:lnTo>
                <a:lnTo>
                  <a:pt x="332219" y="223202"/>
                </a:lnTo>
                <a:lnTo>
                  <a:pt x="328184" y="243051"/>
                </a:lnTo>
                <a:lnTo>
                  <a:pt x="317199" y="259305"/>
                </a:lnTo>
                <a:lnTo>
                  <a:pt x="300945" y="270286"/>
                </a:lnTo>
                <a:lnTo>
                  <a:pt x="281101" y="274320"/>
                </a:lnTo>
                <a:lnTo>
                  <a:pt x="51117" y="274320"/>
                </a:lnTo>
                <a:lnTo>
                  <a:pt x="31268" y="270286"/>
                </a:lnTo>
                <a:lnTo>
                  <a:pt x="15014" y="259305"/>
                </a:lnTo>
                <a:lnTo>
                  <a:pt x="4033" y="243051"/>
                </a:lnTo>
                <a:lnTo>
                  <a:pt x="0" y="223202"/>
                </a:lnTo>
                <a:lnTo>
                  <a:pt x="0" y="51117"/>
                </a:lnTo>
                <a:lnTo>
                  <a:pt x="4033" y="31268"/>
                </a:lnTo>
                <a:lnTo>
                  <a:pt x="15014" y="15014"/>
                </a:lnTo>
                <a:lnTo>
                  <a:pt x="31268" y="4033"/>
                </a:lnTo>
                <a:lnTo>
                  <a:pt x="51117" y="0"/>
                </a:lnTo>
                <a:close/>
              </a:path>
            </a:pathLst>
          </a:custGeom>
          <a:ln w="1269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59" name="object 115"/>
          <p:cNvSpPr/>
          <p:nvPr/>
        </p:nvSpPr>
        <p:spPr>
          <a:xfrm>
            <a:off x="12655862" y="5743836"/>
            <a:ext cx="74930" cy="36830"/>
          </a:xfrm>
          <a:custGeom>
            <a:avLst/>
            <a:gdLst/>
            <a:ahLst/>
            <a:cxnLst/>
            <a:rect l="l" t="t" r="r" b="b"/>
            <a:pathLst>
              <a:path w="74930" h="36830">
                <a:moveTo>
                  <a:pt x="36893" y="20376"/>
                </a:moveTo>
                <a:lnTo>
                  <a:pt x="28648" y="18676"/>
                </a:lnTo>
                <a:lnTo>
                  <a:pt x="20013" y="16896"/>
                </a:lnTo>
                <a:lnTo>
                  <a:pt x="10595" y="14954"/>
                </a:lnTo>
                <a:lnTo>
                  <a:pt x="0" y="12768"/>
                </a:lnTo>
                <a:lnTo>
                  <a:pt x="19604" y="0"/>
                </a:lnTo>
                <a:lnTo>
                  <a:pt x="38507" y="1362"/>
                </a:lnTo>
                <a:lnTo>
                  <a:pt x="56794" y="7752"/>
                </a:lnTo>
                <a:lnTo>
                  <a:pt x="74549" y="10063"/>
                </a:lnTo>
                <a:lnTo>
                  <a:pt x="71111" y="25523"/>
                </a:lnTo>
                <a:lnTo>
                  <a:pt x="65085" y="33715"/>
                </a:lnTo>
                <a:lnTo>
                  <a:pt x="53648" y="36258"/>
                </a:lnTo>
                <a:lnTo>
                  <a:pt x="33972" y="34765"/>
                </a:lnTo>
                <a:lnTo>
                  <a:pt x="38866" y="27432"/>
                </a:lnTo>
                <a:lnTo>
                  <a:pt x="43414" y="20617"/>
                </a:lnTo>
                <a:lnTo>
                  <a:pt x="47734" y="14144"/>
                </a:lnTo>
                <a:lnTo>
                  <a:pt x="51943" y="7841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60" name="object 116"/>
          <p:cNvSpPr/>
          <p:nvPr/>
        </p:nvSpPr>
        <p:spPr>
          <a:xfrm>
            <a:off x="12870759" y="5578424"/>
            <a:ext cx="31115" cy="140970"/>
          </a:xfrm>
          <a:custGeom>
            <a:avLst/>
            <a:gdLst/>
            <a:ahLst/>
            <a:cxnLst/>
            <a:rect l="l" t="t" r="r" b="b"/>
            <a:pathLst>
              <a:path w="31114" h="140969">
                <a:moveTo>
                  <a:pt x="5016" y="20320"/>
                </a:moveTo>
                <a:lnTo>
                  <a:pt x="9194" y="13627"/>
                </a:lnTo>
                <a:lnTo>
                  <a:pt x="13360" y="6946"/>
                </a:lnTo>
                <a:lnTo>
                  <a:pt x="17691" y="0"/>
                </a:lnTo>
                <a:lnTo>
                  <a:pt x="21107" y="2476"/>
                </a:lnTo>
                <a:lnTo>
                  <a:pt x="24485" y="4940"/>
                </a:lnTo>
                <a:lnTo>
                  <a:pt x="30594" y="9385"/>
                </a:lnTo>
                <a:lnTo>
                  <a:pt x="25177" y="16296"/>
                </a:lnTo>
                <a:lnTo>
                  <a:pt x="19875" y="23060"/>
                </a:lnTo>
                <a:lnTo>
                  <a:pt x="14649" y="29723"/>
                </a:lnTo>
                <a:lnTo>
                  <a:pt x="9461" y="36334"/>
                </a:lnTo>
                <a:lnTo>
                  <a:pt x="6921" y="35280"/>
                </a:lnTo>
                <a:lnTo>
                  <a:pt x="4368" y="34226"/>
                </a:lnTo>
                <a:lnTo>
                  <a:pt x="1828" y="33159"/>
                </a:lnTo>
                <a:lnTo>
                  <a:pt x="2744" y="46315"/>
                </a:lnTo>
                <a:lnTo>
                  <a:pt x="3662" y="59474"/>
                </a:lnTo>
                <a:lnTo>
                  <a:pt x="4577" y="72632"/>
                </a:lnTo>
                <a:lnTo>
                  <a:pt x="5486" y="85788"/>
                </a:lnTo>
                <a:lnTo>
                  <a:pt x="9753" y="85458"/>
                </a:lnTo>
                <a:lnTo>
                  <a:pt x="7315" y="99260"/>
                </a:lnTo>
                <a:lnTo>
                  <a:pt x="4876" y="113061"/>
                </a:lnTo>
                <a:lnTo>
                  <a:pt x="2438" y="126863"/>
                </a:lnTo>
                <a:lnTo>
                  <a:pt x="0" y="140665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61" name="object 117"/>
          <p:cNvSpPr/>
          <p:nvPr/>
        </p:nvSpPr>
        <p:spPr>
          <a:xfrm>
            <a:off x="12818118" y="5568658"/>
            <a:ext cx="15240" cy="43180"/>
          </a:xfrm>
          <a:custGeom>
            <a:avLst/>
            <a:gdLst/>
            <a:ahLst/>
            <a:cxnLst/>
            <a:rect l="l" t="t" r="r" b="b"/>
            <a:pathLst>
              <a:path w="15239" h="43180">
                <a:moveTo>
                  <a:pt x="0" y="0"/>
                </a:moveTo>
                <a:lnTo>
                  <a:pt x="15036" y="42621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62" name="object 118"/>
          <p:cNvSpPr/>
          <p:nvPr/>
        </p:nvSpPr>
        <p:spPr>
          <a:xfrm>
            <a:off x="12680501" y="5672493"/>
            <a:ext cx="29845" cy="31750"/>
          </a:xfrm>
          <a:custGeom>
            <a:avLst/>
            <a:gdLst/>
            <a:ahLst/>
            <a:cxnLst/>
            <a:rect l="l" t="t" r="r" b="b"/>
            <a:pathLst>
              <a:path w="29844" h="31750">
                <a:moveTo>
                  <a:pt x="27305" y="1460"/>
                </a:moveTo>
                <a:lnTo>
                  <a:pt x="21013" y="1125"/>
                </a:lnTo>
                <a:lnTo>
                  <a:pt x="14509" y="777"/>
                </a:lnTo>
                <a:lnTo>
                  <a:pt x="7577" y="406"/>
                </a:lnTo>
                <a:lnTo>
                  <a:pt x="0" y="0"/>
                </a:lnTo>
                <a:lnTo>
                  <a:pt x="3596" y="12576"/>
                </a:lnTo>
                <a:lnTo>
                  <a:pt x="9007" y="22498"/>
                </a:lnTo>
                <a:lnTo>
                  <a:pt x="17366" y="29057"/>
                </a:lnTo>
                <a:lnTo>
                  <a:pt x="29806" y="31546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63" name="object 119"/>
          <p:cNvSpPr/>
          <p:nvPr/>
        </p:nvSpPr>
        <p:spPr>
          <a:xfrm>
            <a:off x="12805583" y="5576176"/>
            <a:ext cx="43180" cy="88265"/>
          </a:xfrm>
          <a:custGeom>
            <a:avLst/>
            <a:gdLst/>
            <a:ahLst/>
            <a:cxnLst/>
            <a:rect l="l" t="t" r="r" b="b"/>
            <a:pathLst>
              <a:path w="43179" h="88264">
                <a:moveTo>
                  <a:pt x="0" y="0"/>
                </a:moveTo>
                <a:lnTo>
                  <a:pt x="2743" y="8280"/>
                </a:lnTo>
                <a:lnTo>
                  <a:pt x="5499" y="16560"/>
                </a:lnTo>
                <a:lnTo>
                  <a:pt x="7937" y="23875"/>
                </a:lnTo>
                <a:lnTo>
                  <a:pt x="17111" y="31229"/>
                </a:lnTo>
                <a:lnTo>
                  <a:pt x="26065" y="38409"/>
                </a:lnTo>
                <a:lnTo>
                  <a:pt x="34692" y="45330"/>
                </a:lnTo>
                <a:lnTo>
                  <a:pt x="42887" y="51904"/>
                </a:lnTo>
                <a:lnTo>
                  <a:pt x="42112" y="61935"/>
                </a:lnTo>
                <a:lnTo>
                  <a:pt x="41406" y="71050"/>
                </a:lnTo>
                <a:lnTo>
                  <a:pt x="40746" y="79554"/>
                </a:lnTo>
                <a:lnTo>
                  <a:pt x="40106" y="87756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64" name="object 120"/>
          <p:cNvSpPr/>
          <p:nvPr/>
        </p:nvSpPr>
        <p:spPr>
          <a:xfrm>
            <a:off x="12850706" y="5681485"/>
            <a:ext cx="15240" cy="38100"/>
          </a:xfrm>
          <a:custGeom>
            <a:avLst/>
            <a:gdLst/>
            <a:ahLst/>
            <a:cxnLst/>
            <a:rect l="l" t="t" r="r" b="b"/>
            <a:pathLst>
              <a:path w="15239" h="38100">
                <a:moveTo>
                  <a:pt x="0" y="0"/>
                </a:moveTo>
                <a:lnTo>
                  <a:pt x="15036" y="37604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65" name="object 121"/>
          <p:cNvSpPr/>
          <p:nvPr/>
        </p:nvSpPr>
        <p:spPr>
          <a:xfrm>
            <a:off x="12765464" y="5714073"/>
            <a:ext cx="71755" cy="59055"/>
          </a:xfrm>
          <a:custGeom>
            <a:avLst/>
            <a:gdLst/>
            <a:ahLst/>
            <a:cxnLst/>
            <a:rect l="l" t="t" r="r" b="b"/>
            <a:pathLst>
              <a:path w="71754" h="59055">
                <a:moveTo>
                  <a:pt x="12534" y="0"/>
                </a:moveTo>
                <a:lnTo>
                  <a:pt x="39635" y="31118"/>
                </a:lnTo>
                <a:lnTo>
                  <a:pt x="61129" y="40527"/>
                </a:lnTo>
                <a:lnTo>
                  <a:pt x="71450" y="45046"/>
                </a:lnTo>
                <a:lnTo>
                  <a:pt x="71196" y="46558"/>
                </a:lnTo>
                <a:lnTo>
                  <a:pt x="70954" y="48069"/>
                </a:lnTo>
                <a:lnTo>
                  <a:pt x="70700" y="49568"/>
                </a:lnTo>
                <a:lnTo>
                  <a:pt x="61162" y="51731"/>
                </a:lnTo>
                <a:lnTo>
                  <a:pt x="51322" y="53962"/>
                </a:lnTo>
                <a:lnTo>
                  <a:pt x="40884" y="56326"/>
                </a:lnTo>
                <a:lnTo>
                  <a:pt x="29552" y="58889"/>
                </a:lnTo>
                <a:lnTo>
                  <a:pt x="22536" y="52647"/>
                </a:lnTo>
                <a:lnTo>
                  <a:pt x="15200" y="46120"/>
                </a:lnTo>
                <a:lnTo>
                  <a:pt x="7651" y="39401"/>
                </a:lnTo>
                <a:lnTo>
                  <a:pt x="0" y="32588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66" name="object 122"/>
          <p:cNvSpPr/>
          <p:nvPr/>
        </p:nvSpPr>
        <p:spPr>
          <a:xfrm>
            <a:off x="12757056" y="5686489"/>
            <a:ext cx="73660" cy="41910"/>
          </a:xfrm>
          <a:custGeom>
            <a:avLst/>
            <a:gdLst/>
            <a:ahLst/>
            <a:cxnLst/>
            <a:rect l="l" t="t" r="r" b="b"/>
            <a:pathLst>
              <a:path w="73660" h="41910">
                <a:moveTo>
                  <a:pt x="5905" y="27584"/>
                </a:moveTo>
                <a:lnTo>
                  <a:pt x="3987" y="29883"/>
                </a:lnTo>
                <a:lnTo>
                  <a:pt x="2057" y="32194"/>
                </a:lnTo>
                <a:lnTo>
                  <a:pt x="0" y="34658"/>
                </a:lnTo>
                <a:lnTo>
                  <a:pt x="22056" y="41464"/>
                </a:lnTo>
                <a:lnTo>
                  <a:pt x="41403" y="38031"/>
                </a:lnTo>
                <a:lnTo>
                  <a:pt x="58448" y="24248"/>
                </a:lnTo>
                <a:lnTo>
                  <a:pt x="73596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67" name="object 123"/>
          <p:cNvSpPr/>
          <p:nvPr/>
        </p:nvSpPr>
        <p:spPr>
          <a:xfrm>
            <a:off x="12655939" y="5694020"/>
            <a:ext cx="62230" cy="33020"/>
          </a:xfrm>
          <a:custGeom>
            <a:avLst/>
            <a:gdLst/>
            <a:ahLst/>
            <a:cxnLst/>
            <a:rect l="l" t="t" r="r" b="b"/>
            <a:pathLst>
              <a:path w="62230" h="33019">
                <a:moveTo>
                  <a:pt x="29298" y="0"/>
                </a:moveTo>
                <a:lnTo>
                  <a:pt x="0" y="0"/>
                </a:lnTo>
                <a:lnTo>
                  <a:pt x="12390" y="17385"/>
                </a:lnTo>
                <a:lnTo>
                  <a:pt x="26008" y="28040"/>
                </a:lnTo>
                <a:lnTo>
                  <a:pt x="40814" y="32805"/>
                </a:lnTo>
                <a:lnTo>
                  <a:pt x="56769" y="32524"/>
                </a:lnTo>
                <a:lnTo>
                  <a:pt x="58070" y="24893"/>
                </a:lnTo>
                <a:lnTo>
                  <a:pt x="59351" y="17370"/>
                </a:lnTo>
                <a:lnTo>
                  <a:pt x="60621" y="9918"/>
                </a:lnTo>
                <a:lnTo>
                  <a:pt x="61887" y="2501"/>
                </a:lnTo>
              </a:path>
            </a:pathLst>
          </a:custGeom>
          <a:ln w="1269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68" name="object 124"/>
          <p:cNvSpPr/>
          <p:nvPr/>
        </p:nvSpPr>
        <p:spPr>
          <a:xfrm>
            <a:off x="12757945" y="5626329"/>
            <a:ext cx="95885" cy="57785"/>
          </a:xfrm>
          <a:custGeom>
            <a:avLst/>
            <a:gdLst/>
            <a:ahLst/>
            <a:cxnLst/>
            <a:rect l="l" t="t" r="r" b="b"/>
            <a:pathLst>
              <a:path w="95885" h="57785">
                <a:moveTo>
                  <a:pt x="52641" y="0"/>
                </a:moveTo>
                <a:lnTo>
                  <a:pt x="63289" y="11307"/>
                </a:lnTo>
                <a:lnTo>
                  <a:pt x="73998" y="22683"/>
                </a:lnTo>
                <a:lnTo>
                  <a:pt x="84833" y="34195"/>
                </a:lnTo>
                <a:lnTo>
                  <a:pt x="95859" y="45910"/>
                </a:lnTo>
                <a:lnTo>
                  <a:pt x="83298" y="56422"/>
                </a:lnTo>
                <a:lnTo>
                  <a:pt x="69976" y="56403"/>
                </a:lnTo>
                <a:lnTo>
                  <a:pt x="56608" y="52818"/>
                </a:lnTo>
                <a:lnTo>
                  <a:pt x="43903" y="52628"/>
                </a:lnTo>
                <a:lnTo>
                  <a:pt x="39437" y="44809"/>
                </a:lnTo>
                <a:lnTo>
                  <a:pt x="35134" y="37282"/>
                </a:lnTo>
                <a:lnTo>
                  <a:pt x="30641" y="29424"/>
                </a:lnTo>
                <a:lnTo>
                  <a:pt x="25603" y="20612"/>
                </a:lnTo>
                <a:lnTo>
                  <a:pt x="18739" y="30533"/>
                </a:lnTo>
                <a:lnTo>
                  <a:pt x="12272" y="39887"/>
                </a:lnTo>
                <a:lnTo>
                  <a:pt x="6070" y="48865"/>
                </a:lnTo>
                <a:lnTo>
                  <a:pt x="0" y="57658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69" name="object 125"/>
          <p:cNvSpPr/>
          <p:nvPr/>
        </p:nvSpPr>
        <p:spPr>
          <a:xfrm>
            <a:off x="12885809" y="5633847"/>
            <a:ext cx="43180" cy="22860"/>
          </a:xfrm>
          <a:custGeom>
            <a:avLst/>
            <a:gdLst/>
            <a:ahLst/>
            <a:cxnLst/>
            <a:rect l="l" t="t" r="r" b="b"/>
            <a:pathLst>
              <a:path w="43179" h="22860">
                <a:moveTo>
                  <a:pt x="42621" y="0"/>
                </a:moveTo>
                <a:lnTo>
                  <a:pt x="31962" y="5638"/>
                </a:lnTo>
                <a:lnTo>
                  <a:pt x="21305" y="11277"/>
                </a:lnTo>
                <a:lnTo>
                  <a:pt x="10651" y="16916"/>
                </a:lnTo>
                <a:lnTo>
                  <a:pt x="0" y="22555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70" name="object 126"/>
          <p:cNvSpPr/>
          <p:nvPr/>
        </p:nvSpPr>
        <p:spPr>
          <a:xfrm>
            <a:off x="12815603" y="5711558"/>
            <a:ext cx="34290" cy="20320"/>
          </a:xfrm>
          <a:custGeom>
            <a:avLst/>
            <a:gdLst/>
            <a:ahLst/>
            <a:cxnLst/>
            <a:rect l="l" t="t" r="r" b="b"/>
            <a:pathLst>
              <a:path w="34289" h="20319">
                <a:moveTo>
                  <a:pt x="0" y="0"/>
                </a:moveTo>
                <a:lnTo>
                  <a:pt x="7067" y="809"/>
                </a:lnTo>
                <a:lnTo>
                  <a:pt x="14719" y="1681"/>
                </a:lnTo>
                <a:lnTo>
                  <a:pt x="23542" y="2684"/>
                </a:lnTo>
                <a:lnTo>
                  <a:pt x="34124" y="3886"/>
                </a:lnTo>
                <a:lnTo>
                  <a:pt x="25072" y="8919"/>
                </a:lnTo>
                <a:lnTo>
                  <a:pt x="17541" y="13104"/>
                </a:lnTo>
                <a:lnTo>
                  <a:pt x="11025" y="16725"/>
                </a:lnTo>
                <a:lnTo>
                  <a:pt x="5016" y="20066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71" name="object 127"/>
          <p:cNvSpPr/>
          <p:nvPr/>
        </p:nvSpPr>
        <p:spPr>
          <a:xfrm>
            <a:off x="12883294" y="5661419"/>
            <a:ext cx="27940" cy="5080"/>
          </a:xfrm>
          <a:custGeom>
            <a:avLst/>
            <a:gdLst/>
            <a:ahLst/>
            <a:cxnLst/>
            <a:rect l="l" t="t" r="r" b="b"/>
            <a:pathLst>
              <a:path w="27939" h="5080">
                <a:moveTo>
                  <a:pt x="27584" y="0"/>
                </a:moveTo>
                <a:lnTo>
                  <a:pt x="0" y="5016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72" name="object 128"/>
          <p:cNvSpPr/>
          <p:nvPr/>
        </p:nvSpPr>
        <p:spPr>
          <a:xfrm>
            <a:off x="12893327" y="5618797"/>
            <a:ext cx="35560" cy="27940"/>
          </a:xfrm>
          <a:custGeom>
            <a:avLst/>
            <a:gdLst/>
            <a:ahLst/>
            <a:cxnLst/>
            <a:rect l="l" t="t" r="r" b="b"/>
            <a:pathLst>
              <a:path w="35560" h="27939">
                <a:moveTo>
                  <a:pt x="35102" y="0"/>
                </a:moveTo>
                <a:lnTo>
                  <a:pt x="28151" y="1168"/>
                </a:lnTo>
                <a:lnTo>
                  <a:pt x="20972" y="2374"/>
                </a:lnTo>
                <a:lnTo>
                  <a:pt x="13334" y="3657"/>
                </a:lnTo>
                <a:lnTo>
                  <a:pt x="5003" y="5054"/>
                </a:lnTo>
                <a:lnTo>
                  <a:pt x="3454" y="12064"/>
                </a:lnTo>
                <a:lnTo>
                  <a:pt x="1727" y="19824"/>
                </a:lnTo>
                <a:lnTo>
                  <a:pt x="0" y="27584"/>
                </a:lnTo>
              </a:path>
            </a:pathLst>
          </a:custGeom>
          <a:ln w="1269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73" name="object 129"/>
          <p:cNvSpPr/>
          <p:nvPr/>
        </p:nvSpPr>
        <p:spPr>
          <a:xfrm>
            <a:off x="12722842" y="5731624"/>
            <a:ext cx="57785" cy="40005"/>
          </a:xfrm>
          <a:custGeom>
            <a:avLst/>
            <a:gdLst/>
            <a:ahLst/>
            <a:cxnLst/>
            <a:rect l="l" t="t" r="r" b="b"/>
            <a:pathLst>
              <a:path w="57785" h="40005">
                <a:moveTo>
                  <a:pt x="57658" y="35102"/>
                </a:moveTo>
                <a:lnTo>
                  <a:pt x="48488" y="39945"/>
                </a:lnTo>
                <a:lnTo>
                  <a:pt x="40851" y="38704"/>
                </a:lnTo>
                <a:lnTo>
                  <a:pt x="34063" y="33818"/>
                </a:lnTo>
                <a:lnTo>
                  <a:pt x="27444" y="27724"/>
                </a:lnTo>
                <a:lnTo>
                  <a:pt x="22771" y="23647"/>
                </a:lnTo>
                <a:lnTo>
                  <a:pt x="16764" y="21094"/>
                </a:lnTo>
                <a:lnTo>
                  <a:pt x="12712" y="18668"/>
                </a:lnTo>
                <a:lnTo>
                  <a:pt x="8343" y="12242"/>
                </a:lnTo>
                <a:lnTo>
                  <a:pt x="4165" y="6121"/>
                </a:lnTo>
                <a:lnTo>
                  <a:pt x="0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74" name="object 130"/>
          <p:cNvSpPr/>
          <p:nvPr/>
        </p:nvSpPr>
        <p:spPr>
          <a:xfrm>
            <a:off x="12905862" y="5571160"/>
            <a:ext cx="40640" cy="50165"/>
          </a:xfrm>
          <a:custGeom>
            <a:avLst/>
            <a:gdLst/>
            <a:ahLst/>
            <a:cxnLst/>
            <a:rect l="l" t="t" r="r" b="b"/>
            <a:pathLst>
              <a:path w="40639" h="50164">
                <a:moveTo>
                  <a:pt x="40106" y="0"/>
                </a:moveTo>
                <a:lnTo>
                  <a:pt x="35096" y="6274"/>
                </a:lnTo>
                <a:lnTo>
                  <a:pt x="30084" y="12546"/>
                </a:lnTo>
                <a:lnTo>
                  <a:pt x="25070" y="18814"/>
                </a:lnTo>
                <a:lnTo>
                  <a:pt x="20053" y="25082"/>
                </a:lnTo>
                <a:lnTo>
                  <a:pt x="15041" y="31349"/>
                </a:lnTo>
                <a:lnTo>
                  <a:pt x="10026" y="37617"/>
                </a:lnTo>
                <a:lnTo>
                  <a:pt x="5012" y="43884"/>
                </a:lnTo>
                <a:lnTo>
                  <a:pt x="0" y="50152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75" name="object 131"/>
          <p:cNvSpPr/>
          <p:nvPr/>
        </p:nvSpPr>
        <p:spPr>
          <a:xfrm>
            <a:off x="12845689" y="5578691"/>
            <a:ext cx="22860" cy="40640"/>
          </a:xfrm>
          <a:custGeom>
            <a:avLst/>
            <a:gdLst/>
            <a:ahLst/>
            <a:cxnLst/>
            <a:rect l="l" t="t" r="r" b="b"/>
            <a:pathLst>
              <a:path w="22860" h="40639">
                <a:moveTo>
                  <a:pt x="22567" y="0"/>
                </a:moveTo>
                <a:lnTo>
                  <a:pt x="0" y="40106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76" name="object 132"/>
          <p:cNvSpPr/>
          <p:nvPr/>
        </p:nvSpPr>
        <p:spPr>
          <a:xfrm>
            <a:off x="12711317" y="5656402"/>
            <a:ext cx="14604" cy="35560"/>
          </a:xfrm>
          <a:custGeom>
            <a:avLst/>
            <a:gdLst/>
            <a:ahLst/>
            <a:cxnLst/>
            <a:rect l="l" t="t" r="r" b="b"/>
            <a:pathLst>
              <a:path w="14605" h="35560">
                <a:moveTo>
                  <a:pt x="9023" y="0"/>
                </a:moveTo>
                <a:lnTo>
                  <a:pt x="1672" y="13309"/>
                </a:lnTo>
                <a:lnTo>
                  <a:pt x="0" y="23194"/>
                </a:lnTo>
                <a:lnTo>
                  <a:pt x="4090" y="30259"/>
                </a:lnTo>
                <a:lnTo>
                  <a:pt x="14027" y="35102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77" name="object 133"/>
          <p:cNvSpPr/>
          <p:nvPr/>
        </p:nvSpPr>
        <p:spPr>
          <a:xfrm>
            <a:off x="12798052" y="5746661"/>
            <a:ext cx="12700" cy="20320"/>
          </a:xfrm>
          <a:custGeom>
            <a:avLst/>
            <a:gdLst/>
            <a:ahLst/>
            <a:cxnLst/>
            <a:rect l="l" t="t" r="r" b="b"/>
            <a:pathLst>
              <a:path w="12700" h="20319">
                <a:moveTo>
                  <a:pt x="0" y="0"/>
                </a:moveTo>
                <a:lnTo>
                  <a:pt x="4178" y="6692"/>
                </a:lnTo>
                <a:lnTo>
                  <a:pt x="8356" y="13373"/>
                </a:lnTo>
                <a:lnTo>
                  <a:pt x="12534" y="20066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78" name="object 134"/>
          <p:cNvSpPr/>
          <p:nvPr/>
        </p:nvSpPr>
        <p:spPr>
          <a:xfrm>
            <a:off x="12795550" y="5686489"/>
            <a:ext cx="17780" cy="38100"/>
          </a:xfrm>
          <a:custGeom>
            <a:avLst/>
            <a:gdLst/>
            <a:ahLst/>
            <a:cxnLst/>
            <a:rect l="l" t="t" r="r" b="b"/>
            <a:pathLst>
              <a:path w="17779" h="38100">
                <a:moveTo>
                  <a:pt x="17551" y="0"/>
                </a:moveTo>
                <a:lnTo>
                  <a:pt x="10858" y="4178"/>
                </a:lnTo>
                <a:lnTo>
                  <a:pt x="4165" y="8356"/>
                </a:lnTo>
                <a:lnTo>
                  <a:pt x="0" y="10960"/>
                </a:lnTo>
                <a:lnTo>
                  <a:pt x="0" y="37617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79" name="object 135"/>
          <p:cNvSpPr/>
          <p:nvPr/>
        </p:nvSpPr>
        <p:spPr>
          <a:xfrm>
            <a:off x="12850706" y="5616296"/>
            <a:ext cx="20320" cy="15240"/>
          </a:xfrm>
          <a:custGeom>
            <a:avLst/>
            <a:gdLst/>
            <a:ahLst/>
            <a:cxnLst/>
            <a:rect l="l" t="t" r="r" b="b"/>
            <a:pathLst>
              <a:path w="20320" h="15239">
                <a:moveTo>
                  <a:pt x="20053" y="0"/>
                </a:moveTo>
                <a:lnTo>
                  <a:pt x="13373" y="5016"/>
                </a:lnTo>
                <a:lnTo>
                  <a:pt x="6680" y="10032"/>
                </a:lnTo>
                <a:lnTo>
                  <a:pt x="0" y="15036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80" name="object 136"/>
          <p:cNvSpPr/>
          <p:nvPr/>
        </p:nvSpPr>
        <p:spPr>
          <a:xfrm>
            <a:off x="12746156" y="5677446"/>
            <a:ext cx="54610" cy="40640"/>
          </a:xfrm>
          <a:custGeom>
            <a:avLst/>
            <a:gdLst/>
            <a:ahLst/>
            <a:cxnLst/>
            <a:rect l="l" t="t" r="r" b="b"/>
            <a:pathLst>
              <a:path w="54610" h="40639">
                <a:moveTo>
                  <a:pt x="54409" y="1523"/>
                </a:moveTo>
                <a:lnTo>
                  <a:pt x="46676" y="10664"/>
                </a:lnTo>
                <a:lnTo>
                  <a:pt x="38730" y="20056"/>
                </a:lnTo>
                <a:lnTo>
                  <a:pt x="30362" y="29948"/>
                </a:lnTo>
                <a:lnTo>
                  <a:pt x="21364" y="40589"/>
                </a:lnTo>
                <a:lnTo>
                  <a:pt x="18543" y="28916"/>
                </a:lnTo>
                <a:lnTo>
                  <a:pt x="16111" y="18842"/>
                </a:lnTo>
                <a:lnTo>
                  <a:pt x="13858" y="9494"/>
                </a:lnTo>
                <a:lnTo>
                  <a:pt x="11572" y="0"/>
                </a:lnTo>
                <a:lnTo>
                  <a:pt x="2196" y="11107"/>
                </a:lnTo>
                <a:lnTo>
                  <a:pt x="0" y="21078"/>
                </a:lnTo>
                <a:lnTo>
                  <a:pt x="2389" y="30293"/>
                </a:lnTo>
                <a:lnTo>
                  <a:pt x="6772" y="39128"/>
                </a:lnTo>
              </a:path>
            </a:pathLst>
          </a:custGeom>
          <a:ln w="1269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81" name="object 137"/>
          <p:cNvSpPr/>
          <p:nvPr/>
        </p:nvSpPr>
        <p:spPr>
          <a:xfrm>
            <a:off x="12745410" y="5663933"/>
            <a:ext cx="10160" cy="17780"/>
          </a:xfrm>
          <a:custGeom>
            <a:avLst/>
            <a:gdLst/>
            <a:ahLst/>
            <a:cxnLst/>
            <a:rect l="l" t="t" r="r" b="b"/>
            <a:pathLst>
              <a:path w="10160" h="17780">
                <a:moveTo>
                  <a:pt x="0" y="0"/>
                </a:moveTo>
                <a:lnTo>
                  <a:pt x="3340" y="5842"/>
                </a:lnTo>
                <a:lnTo>
                  <a:pt x="6680" y="11696"/>
                </a:lnTo>
                <a:lnTo>
                  <a:pt x="10020" y="17551"/>
                </a:lnTo>
              </a:path>
            </a:pathLst>
          </a:custGeom>
          <a:ln w="1269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82" name="object 138"/>
          <p:cNvSpPr/>
          <p:nvPr/>
        </p:nvSpPr>
        <p:spPr>
          <a:xfrm>
            <a:off x="12717826" y="5711558"/>
            <a:ext cx="27940" cy="10160"/>
          </a:xfrm>
          <a:custGeom>
            <a:avLst/>
            <a:gdLst/>
            <a:ahLst/>
            <a:cxnLst/>
            <a:rect l="l" t="t" r="r" b="b"/>
            <a:pathLst>
              <a:path w="27939" h="10160">
                <a:moveTo>
                  <a:pt x="27584" y="0"/>
                </a:moveTo>
                <a:lnTo>
                  <a:pt x="20688" y="2512"/>
                </a:lnTo>
                <a:lnTo>
                  <a:pt x="13792" y="5021"/>
                </a:lnTo>
                <a:lnTo>
                  <a:pt x="6896" y="7527"/>
                </a:lnTo>
                <a:lnTo>
                  <a:pt x="0" y="10033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83" name="object 139"/>
          <p:cNvSpPr/>
          <p:nvPr/>
        </p:nvSpPr>
        <p:spPr>
          <a:xfrm>
            <a:off x="12742896" y="5726608"/>
            <a:ext cx="10160" cy="22860"/>
          </a:xfrm>
          <a:custGeom>
            <a:avLst/>
            <a:gdLst/>
            <a:ahLst/>
            <a:cxnLst/>
            <a:rect l="l" t="t" r="r" b="b"/>
            <a:pathLst>
              <a:path w="10160" h="22860">
                <a:moveTo>
                  <a:pt x="10032" y="0"/>
                </a:moveTo>
                <a:lnTo>
                  <a:pt x="6692" y="7518"/>
                </a:lnTo>
                <a:lnTo>
                  <a:pt x="3340" y="15036"/>
                </a:lnTo>
                <a:lnTo>
                  <a:pt x="0" y="22567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84" name="object 140"/>
          <p:cNvSpPr/>
          <p:nvPr/>
        </p:nvSpPr>
        <p:spPr>
          <a:xfrm>
            <a:off x="12732875" y="5769229"/>
            <a:ext cx="22860" cy="17780"/>
          </a:xfrm>
          <a:custGeom>
            <a:avLst/>
            <a:gdLst/>
            <a:ahLst/>
            <a:cxnLst/>
            <a:rect l="l" t="t" r="r" b="b"/>
            <a:pathLst>
              <a:path w="22860" h="17780">
                <a:moveTo>
                  <a:pt x="22555" y="0"/>
                </a:moveTo>
                <a:lnTo>
                  <a:pt x="19240" y="4191"/>
                </a:lnTo>
                <a:lnTo>
                  <a:pt x="15913" y="8382"/>
                </a:lnTo>
                <a:lnTo>
                  <a:pt x="8547" y="17678"/>
                </a:lnTo>
                <a:lnTo>
                  <a:pt x="5422" y="12153"/>
                </a:lnTo>
                <a:lnTo>
                  <a:pt x="2705" y="7327"/>
                </a:lnTo>
                <a:lnTo>
                  <a:pt x="0" y="2501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85" name="object 141"/>
          <p:cNvSpPr/>
          <p:nvPr/>
        </p:nvSpPr>
        <p:spPr>
          <a:xfrm>
            <a:off x="12742896" y="5642585"/>
            <a:ext cx="22860" cy="16510"/>
          </a:xfrm>
          <a:custGeom>
            <a:avLst/>
            <a:gdLst/>
            <a:ahLst/>
            <a:cxnLst/>
            <a:rect l="l" t="t" r="r" b="b"/>
            <a:pathLst>
              <a:path w="22860" h="16510">
                <a:moveTo>
                  <a:pt x="22567" y="16332"/>
                </a:moveTo>
                <a:lnTo>
                  <a:pt x="19240" y="12141"/>
                </a:lnTo>
                <a:lnTo>
                  <a:pt x="15925" y="7937"/>
                </a:lnTo>
                <a:lnTo>
                  <a:pt x="9613" y="0"/>
                </a:lnTo>
                <a:lnTo>
                  <a:pt x="5816" y="6464"/>
                </a:lnTo>
                <a:lnTo>
                  <a:pt x="2908" y="11391"/>
                </a:lnTo>
                <a:lnTo>
                  <a:pt x="0" y="16332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86" name="object 142"/>
          <p:cNvSpPr/>
          <p:nvPr/>
        </p:nvSpPr>
        <p:spPr>
          <a:xfrm>
            <a:off x="12900845" y="5588711"/>
            <a:ext cx="10160" cy="2540"/>
          </a:xfrm>
          <a:custGeom>
            <a:avLst/>
            <a:gdLst/>
            <a:ahLst/>
            <a:cxnLst/>
            <a:rect l="l" t="t" r="r" b="b"/>
            <a:pathLst>
              <a:path w="10160" h="2539">
                <a:moveTo>
                  <a:pt x="10032" y="2514"/>
                </a:moveTo>
                <a:lnTo>
                  <a:pt x="0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87" name="object 143"/>
          <p:cNvSpPr/>
          <p:nvPr/>
        </p:nvSpPr>
        <p:spPr>
          <a:xfrm>
            <a:off x="12730361" y="5699023"/>
            <a:ext cx="5080" cy="7620"/>
          </a:xfrm>
          <a:custGeom>
            <a:avLst/>
            <a:gdLst/>
            <a:ahLst/>
            <a:cxnLst/>
            <a:rect l="l" t="t" r="r" b="b"/>
            <a:pathLst>
              <a:path w="5080" h="7619">
                <a:moveTo>
                  <a:pt x="0" y="0"/>
                </a:moveTo>
                <a:lnTo>
                  <a:pt x="1676" y="2514"/>
                </a:lnTo>
                <a:lnTo>
                  <a:pt x="3340" y="5016"/>
                </a:lnTo>
                <a:lnTo>
                  <a:pt x="5016" y="7531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85" name="Group 84"/>
          <p:cNvGrpSpPr/>
          <p:nvPr/>
        </p:nvGrpSpPr>
        <p:grpSpPr>
          <a:xfrm>
            <a:off x="7582332" y="3457078"/>
            <a:ext cx="167640" cy="274955"/>
            <a:chOff x="10359600" y="5547132"/>
            <a:chExt cx="167640" cy="274955"/>
          </a:xfrm>
        </p:grpSpPr>
        <p:sp>
          <p:nvSpPr>
            <p:cNvPr id="388" name="object 144"/>
            <p:cNvSpPr/>
            <p:nvPr/>
          </p:nvSpPr>
          <p:spPr>
            <a:xfrm>
              <a:off x="10359600" y="5547132"/>
              <a:ext cx="167640" cy="274955"/>
            </a:xfrm>
            <a:custGeom>
              <a:avLst/>
              <a:gdLst/>
              <a:ahLst/>
              <a:cxnLst/>
              <a:rect l="l" t="t" r="r" b="b"/>
              <a:pathLst>
                <a:path w="167640" h="274955">
                  <a:moveTo>
                    <a:pt x="135229" y="0"/>
                  </a:moveTo>
                  <a:lnTo>
                    <a:pt x="32080" y="0"/>
                  </a:lnTo>
                  <a:lnTo>
                    <a:pt x="19625" y="2531"/>
                  </a:lnTo>
                  <a:lnTo>
                    <a:pt x="9424" y="9424"/>
                  </a:lnTo>
                  <a:lnTo>
                    <a:pt x="2531" y="19625"/>
                  </a:lnTo>
                  <a:lnTo>
                    <a:pt x="0" y="32080"/>
                  </a:lnTo>
                  <a:lnTo>
                    <a:pt x="0" y="242442"/>
                  </a:lnTo>
                  <a:lnTo>
                    <a:pt x="2531" y="254897"/>
                  </a:lnTo>
                  <a:lnTo>
                    <a:pt x="9424" y="265098"/>
                  </a:lnTo>
                  <a:lnTo>
                    <a:pt x="19625" y="271991"/>
                  </a:lnTo>
                  <a:lnTo>
                    <a:pt x="32080" y="274523"/>
                  </a:lnTo>
                  <a:lnTo>
                    <a:pt x="135229" y="274523"/>
                  </a:lnTo>
                  <a:lnTo>
                    <a:pt x="147684" y="271991"/>
                  </a:lnTo>
                  <a:lnTo>
                    <a:pt x="157884" y="265098"/>
                  </a:lnTo>
                  <a:lnTo>
                    <a:pt x="164777" y="254897"/>
                  </a:lnTo>
                  <a:lnTo>
                    <a:pt x="167309" y="242442"/>
                  </a:lnTo>
                  <a:lnTo>
                    <a:pt x="167309" y="32080"/>
                  </a:lnTo>
                  <a:lnTo>
                    <a:pt x="164777" y="19625"/>
                  </a:lnTo>
                  <a:lnTo>
                    <a:pt x="157884" y="9424"/>
                  </a:lnTo>
                  <a:lnTo>
                    <a:pt x="147684" y="2531"/>
                  </a:lnTo>
                  <a:lnTo>
                    <a:pt x="13522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89" name="object 145"/>
            <p:cNvSpPr/>
            <p:nvPr/>
          </p:nvSpPr>
          <p:spPr>
            <a:xfrm>
              <a:off x="10359600" y="5547132"/>
              <a:ext cx="167640" cy="274955"/>
            </a:xfrm>
            <a:custGeom>
              <a:avLst/>
              <a:gdLst/>
              <a:ahLst/>
              <a:cxnLst/>
              <a:rect l="l" t="t" r="r" b="b"/>
              <a:pathLst>
                <a:path w="167640" h="274955">
                  <a:moveTo>
                    <a:pt x="135229" y="274523"/>
                  </a:moveTo>
                  <a:lnTo>
                    <a:pt x="32080" y="274523"/>
                  </a:lnTo>
                  <a:lnTo>
                    <a:pt x="19625" y="271991"/>
                  </a:lnTo>
                  <a:lnTo>
                    <a:pt x="9424" y="265098"/>
                  </a:lnTo>
                  <a:lnTo>
                    <a:pt x="2531" y="254897"/>
                  </a:lnTo>
                  <a:lnTo>
                    <a:pt x="0" y="242442"/>
                  </a:lnTo>
                  <a:lnTo>
                    <a:pt x="0" y="32080"/>
                  </a:lnTo>
                  <a:lnTo>
                    <a:pt x="2531" y="19625"/>
                  </a:lnTo>
                  <a:lnTo>
                    <a:pt x="9424" y="9424"/>
                  </a:lnTo>
                  <a:lnTo>
                    <a:pt x="19625" y="2531"/>
                  </a:lnTo>
                  <a:lnTo>
                    <a:pt x="32080" y="0"/>
                  </a:lnTo>
                  <a:lnTo>
                    <a:pt x="135229" y="0"/>
                  </a:lnTo>
                  <a:lnTo>
                    <a:pt x="147684" y="2531"/>
                  </a:lnTo>
                  <a:lnTo>
                    <a:pt x="157884" y="9424"/>
                  </a:lnTo>
                  <a:lnTo>
                    <a:pt x="164777" y="19625"/>
                  </a:lnTo>
                  <a:lnTo>
                    <a:pt x="167309" y="32080"/>
                  </a:lnTo>
                  <a:lnTo>
                    <a:pt x="167309" y="242442"/>
                  </a:lnTo>
                  <a:lnTo>
                    <a:pt x="164777" y="254897"/>
                  </a:lnTo>
                  <a:lnTo>
                    <a:pt x="157884" y="265098"/>
                  </a:lnTo>
                  <a:lnTo>
                    <a:pt x="147684" y="271991"/>
                  </a:lnTo>
                  <a:lnTo>
                    <a:pt x="135229" y="274523"/>
                  </a:lnTo>
                  <a:close/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90" name="object 146"/>
            <p:cNvSpPr/>
            <p:nvPr/>
          </p:nvSpPr>
          <p:spPr>
            <a:xfrm>
              <a:off x="10438242" y="5627538"/>
              <a:ext cx="8890" cy="64769"/>
            </a:xfrm>
            <a:custGeom>
              <a:avLst/>
              <a:gdLst/>
              <a:ahLst/>
              <a:cxnLst/>
              <a:rect l="l" t="t" r="r" b="b"/>
              <a:pathLst>
                <a:path w="8890" h="64769">
                  <a:moveTo>
                    <a:pt x="3862" y="0"/>
                  </a:moveTo>
                  <a:lnTo>
                    <a:pt x="798" y="16406"/>
                  </a:lnTo>
                  <a:lnTo>
                    <a:pt x="0" y="32640"/>
                  </a:lnTo>
                  <a:lnTo>
                    <a:pt x="2371" y="48629"/>
                  </a:lnTo>
                  <a:lnTo>
                    <a:pt x="8815" y="64300"/>
                  </a:lnTo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91" name="object 147"/>
            <p:cNvSpPr/>
            <p:nvPr/>
          </p:nvSpPr>
          <p:spPr>
            <a:xfrm>
              <a:off x="10427270" y="5686897"/>
              <a:ext cx="8890" cy="54610"/>
            </a:xfrm>
            <a:custGeom>
              <a:avLst/>
              <a:gdLst/>
              <a:ahLst/>
              <a:cxnLst/>
              <a:rect l="l" t="t" r="r" b="b"/>
              <a:pathLst>
                <a:path w="8890" h="54610">
                  <a:moveTo>
                    <a:pt x="0" y="0"/>
                  </a:moveTo>
                  <a:lnTo>
                    <a:pt x="3809" y="13086"/>
                  </a:lnTo>
                  <a:lnTo>
                    <a:pt x="6569" y="27066"/>
                  </a:lnTo>
                  <a:lnTo>
                    <a:pt x="8247" y="41108"/>
                  </a:lnTo>
                  <a:lnTo>
                    <a:pt x="8813" y="54381"/>
                  </a:lnTo>
                </a:path>
              </a:pathLst>
            </a:custGeom>
            <a:ln w="1269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92" name="object 148"/>
            <p:cNvSpPr/>
            <p:nvPr/>
          </p:nvSpPr>
          <p:spPr>
            <a:xfrm>
              <a:off x="10437164" y="5742485"/>
              <a:ext cx="1270" cy="33655"/>
            </a:xfrm>
            <a:custGeom>
              <a:avLst/>
              <a:gdLst/>
              <a:ahLst/>
              <a:cxnLst/>
              <a:rect l="l" t="t" r="r" b="b"/>
              <a:pathLst>
                <a:path w="1269" h="33655">
                  <a:moveTo>
                    <a:pt x="0" y="0"/>
                  </a:moveTo>
                  <a:lnTo>
                    <a:pt x="321" y="8825"/>
                  </a:lnTo>
                  <a:lnTo>
                    <a:pt x="857" y="18548"/>
                  </a:lnTo>
                  <a:lnTo>
                    <a:pt x="964" y="27356"/>
                  </a:lnTo>
                  <a:lnTo>
                    <a:pt x="0" y="33439"/>
                  </a:lnTo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93" name="object 149"/>
            <p:cNvSpPr/>
            <p:nvPr/>
          </p:nvSpPr>
          <p:spPr>
            <a:xfrm>
              <a:off x="10417377" y="5686897"/>
              <a:ext cx="38100" cy="64769"/>
            </a:xfrm>
            <a:custGeom>
              <a:avLst/>
              <a:gdLst/>
              <a:ahLst/>
              <a:cxnLst/>
              <a:rect l="l" t="t" r="r" b="b"/>
              <a:pathLst>
                <a:path w="38100" h="64769">
                  <a:moveTo>
                    <a:pt x="9893" y="0"/>
                  </a:moveTo>
                  <a:lnTo>
                    <a:pt x="14610" y="7665"/>
                  </a:lnTo>
                  <a:lnTo>
                    <a:pt x="23550" y="22355"/>
                  </a:lnTo>
                  <a:lnTo>
                    <a:pt x="32583" y="37183"/>
                  </a:lnTo>
                  <a:lnTo>
                    <a:pt x="37579" y="45262"/>
                  </a:lnTo>
                  <a:lnTo>
                    <a:pt x="30343" y="49841"/>
                  </a:lnTo>
                  <a:lnTo>
                    <a:pt x="19027" y="56810"/>
                  </a:lnTo>
                  <a:lnTo>
                    <a:pt x="7593" y="62764"/>
                  </a:lnTo>
                  <a:lnTo>
                    <a:pt x="0" y="64300"/>
                  </a:lnTo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94" name="object 150"/>
            <p:cNvSpPr/>
            <p:nvPr/>
          </p:nvSpPr>
          <p:spPr>
            <a:xfrm>
              <a:off x="10427409" y="5592258"/>
              <a:ext cx="22225" cy="26034"/>
            </a:xfrm>
            <a:custGeom>
              <a:avLst/>
              <a:gdLst/>
              <a:ahLst/>
              <a:cxnLst/>
              <a:rect l="l" t="t" r="r" b="b"/>
              <a:pathLst>
                <a:path w="22225" h="26035">
                  <a:moveTo>
                    <a:pt x="8191" y="0"/>
                  </a:moveTo>
                  <a:lnTo>
                    <a:pt x="2793" y="4292"/>
                  </a:lnTo>
                  <a:lnTo>
                    <a:pt x="0" y="17157"/>
                  </a:lnTo>
                  <a:lnTo>
                    <a:pt x="3136" y="23304"/>
                  </a:lnTo>
                  <a:lnTo>
                    <a:pt x="13652" y="25590"/>
                  </a:lnTo>
                  <a:lnTo>
                    <a:pt x="19049" y="21297"/>
                  </a:lnTo>
                  <a:lnTo>
                    <a:pt x="21843" y="8420"/>
                  </a:lnTo>
                  <a:lnTo>
                    <a:pt x="18719" y="2273"/>
                  </a:lnTo>
                  <a:lnTo>
                    <a:pt x="8191" y="0"/>
                  </a:lnTo>
                  <a:close/>
                </a:path>
              </a:pathLst>
            </a:custGeom>
            <a:solidFill>
              <a:srgbClr val="E5E8E8"/>
            </a:solidFill>
          </p:spPr>
          <p:txBody>
            <a:bodyPr wrap="square" lIns="0" tIns="0" rIns="0" bIns="0" rtlCol="0"/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95" name="object 151"/>
            <p:cNvSpPr/>
            <p:nvPr/>
          </p:nvSpPr>
          <p:spPr>
            <a:xfrm>
              <a:off x="10427409" y="5592258"/>
              <a:ext cx="22225" cy="26034"/>
            </a:xfrm>
            <a:custGeom>
              <a:avLst/>
              <a:gdLst/>
              <a:ahLst/>
              <a:cxnLst/>
              <a:rect l="l" t="t" r="r" b="b"/>
              <a:pathLst>
                <a:path w="22225" h="26035">
                  <a:moveTo>
                    <a:pt x="20446" y="14859"/>
                  </a:moveTo>
                  <a:lnTo>
                    <a:pt x="19049" y="21297"/>
                  </a:lnTo>
                  <a:lnTo>
                    <a:pt x="13652" y="25590"/>
                  </a:lnTo>
                  <a:lnTo>
                    <a:pt x="8394" y="24447"/>
                  </a:lnTo>
                  <a:lnTo>
                    <a:pt x="3136" y="23304"/>
                  </a:lnTo>
                  <a:lnTo>
                    <a:pt x="0" y="17157"/>
                  </a:lnTo>
                  <a:lnTo>
                    <a:pt x="1396" y="10718"/>
                  </a:lnTo>
                  <a:lnTo>
                    <a:pt x="2793" y="4292"/>
                  </a:lnTo>
                  <a:lnTo>
                    <a:pt x="8191" y="0"/>
                  </a:lnTo>
                  <a:lnTo>
                    <a:pt x="13449" y="1143"/>
                  </a:lnTo>
                  <a:lnTo>
                    <a:pt x="18719" y="2273"/>
                  </a:lnTo>
                  <a:lnTo>
                    <a:pt x="21843" y="8420"/>
                  </a:lnTo>
                  <a:lnTo>
                    <a:pt x="20446" y="14859"/>
                  </a:lnTo>
                  <a:close/>
                </a:path>
              </a:pathLst>
            </a:custGeom>
            <a:ln w="12700">
              <a:solidFill>
                <a:srgbClr val="231E21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96" name="object 152"/>
            <p:cNvSpPr/>
            <p:nvPr/>
          </p:nvSpPr>
          <p:spPr>
            <a:xfrm>
              <a:off x="10398523" y="5625798"/>
              <a:ext cx="28575" cy="60325"/>
            </a:xfrm>
            <a:custGeom>
              <a:avLst/>
              <a:gdLst/>
              <a:ahLst/>
              <a:cxnLst/>
              <a:rect l="l" t="t" r="r" b="b"/>
              <a:pathLst>
                <a:path w="28575" h="60325">
                  <a:moveTo>
                    <a:pt x="28028" y="0"/>
                  </a:moveTo>
                  <a:lnTo>
                    <a:pt x="19638" y="16242"/>
                  </a:lnTo>
                  <a:lnTo>
                    <a:pt x="14928" y="32205"/>
                  </a:lnTo>
                  <a:lnTo>
                    <a:pt x="9762" y="47061"/>
                  </a:lnTo>
                  <a:lnTo>
                    <a:pt x="0" y="59982"/>
                  </a:lnTo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397" name="object 153"/>
          <p:cNvSpPr/>
          <p:nvPr/>
        </p:nvSpPr>
        <p:spPr>
          <a:xfrm>
            <a:off x="10236584" y="5932419"/>
            <a:ext cx="288925" cy="274320"/>
          </a:xfrm>
          <a:custGeom>
            <a:avLst/>
            <a:gdLst/>
            <a:ahLst/>
            <a:cxnLst/>
            <a:rect l="l" t="t" r="r" b="b"/>
            <a:pathLst>
              <a:path w="288925" h="274319">
                <a:moveTo>
                  <a:pt x="232486" y="0"/>
                </a:moveTo>
                <a:lnTo>
                  <a:pt x="55930" y="0"/>
                </a:lnTo>
                <a:lnTo>
                  <a:pt x="34214" y="4413"/>
                </a:lnTo>
                <a:lnTo>
                  <a:pt x="16430" y="16430"/>
                </a:lnTo>
                <a:lnTo>
                  <a:pt x="4413" y="34214"/>
                </a:lnTo>
                <a:lnTo>
                  <a:pt x="0" y="55930"/>
                </a:lnTo>
                <a:lnTo>
                  <a:pt x="0" y="218389"/>
                </a:lnTo>
                <a:lnTo>
                  <a:pt x="4413" y="240105"/>
                </a:lnTo>
                <a:lnTo>
                  <a:pt x="16430" y="257889"/>
                </a:lnTo>
                <a:lnTo>
                  <a:pt x="34214" y="269906"/>
                </a:lnTo>
                <a:lnTo>
                  <a:pt x="55930" y="274320"/>
                </a:lnTo>
                <a:lnTo>
                  <a:pt x="232486" y="274320"/>
                </a:lnTo>
                <a:lnTo>
                  <a:pt x="254202" y="269906"/>
                </a:lnTo>
                <a:lnTo>
                  <a:pt x="271986" y="257889"/>
                </a:lnTo>
                <a:lnTo>
                  <a:pt x="284003" y="240105"/>
                </a:lnTo>
                <a:lnTo>
                  <a:pt x="288416" y="218389"/>
                </a:lnTo>
                <a:lnTo>
                  <a:pt x="288416" y="55930"/>
                </a:lnTo>
                <a:lnTo>
                  <a:pt x="284003" y="34214"/>
                </a:lnTo>
                <a:lnTo>
                  <a:pt x="271986" y="16430"/>
                </a:lnTo>
                <a:lnTo>
                  <a:pt x="254202" y="4413"/>
                </a:lnTo>
                <a:lnTo>
                  <a:pt x="2324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98" name="object 154"/>
          <p:cNvSpPr/>
          <p:nvPr/>
        </p:nvSpPr>
        <p:spPr>
          <a:xfrm>
            <a:off x="10236584" y="5932419"/>
            <a:ext cx="288925" cy="274320"/>
          </a:xfrm>
          <a:custGeom>
            <a:avLst/>
            <a:gdLst/>
            <a:ahLst/>
            <a:cxnLst/>
            <a:rect l="l" t="t" r="r" b="b"/>
            <a:pathLst>
              <a:path w="288925" h="274319">
                <a:moveTo>
                  <a:pt x="232486" y="274320"/>
                </a:moveTo>
                <a:lnTo>
                  <a:pt x="55930" y="274320"/>
                </a:lnTo>
                <a:lnTo>
                  <a:pt x="34214" y="269906"/>
                </a:lnTo>
                <a:lnTo>
                  <a:pt x="16430" y="257889"/>
                </a:lnTo>
                <a:lnTo>
                  <a:pt x="4413" y="240105"/>
                </a:lnTo>
                <a:lnTo>
                  <a:pt x="0" y="218389"/>
                </a:lnTo>
                <a:lnTo>
                  <a:pt x="0" y="55930"/>
                </a:lnTo>
                <a:lnTo>
                  <a:pt x="4413" y="34214"/>
                </a:lnTo>
                <a:lnTo>
                  <a:pt x="16430" y="16430"/>
                </a:lnTo>
                <a:lnTo>
                  <a:pt x="34214" y="4413"/>
                </a:lnTo>
                <a:lnTo>
                  <a:pt x="55930" y="0"/>
                </a:lnTo>
                <a:lnTo>
                  <a:pt x="232486" y="0"/>
                </a:lnTo>
                <a:lnTo>
                  <a:pt x="254202" y="4413"/>
                </a:lnTo>
                <a:lnTo>
                  <a:pt x="271986" y="16430"/>
                </a:lnTo>
                <a:lnTo>
                  <a:pt x="284003" y="34214"/>
                </a:lnTo>
                <a:lnTo>
                  <a:pt x="288416" y="55930"/>
                </a:lnTo>
                <a:lnTo>
                  <a:pt x="288416" y="218389"/>
                </a:lnTo>
                <a:lnTo>
                  <a:pt x="284003" y="240105"/>
                </a:lnTo>
                <a:lnTo>
                  <a:pt x="271986" y="257889"/>
                </a:lnTo>
                <a:lnTo>
                  <a:pt x="254202" y="269906"/>
                </a:lnTo>
                <a:lnTo>
                  <a:pt x="232486" y="274320"/>
                </a:lnTo>
                <a:close/>
              </a:path>
            </a:pathLst>
          </a:custGeom>
          <a:ln w="16510">
            <a:solidFill>
              <a:srgbClr val="231E2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99" name="object 155"/>
          <p:cNvSpPr/>
          <p:nvPr/>
        </p:nvSpPr>
        <p:spPr>
          <a:xfrm>
            <a:off x="10300767" y="6089461"/>
            <a:ext cx="2540" cy="82550"/>
          </a:xfrm>
          <a:custGeom>
            <a:avLst/>
            <a:gdLst/>
            <a:ahLst/>
            <a:cxnLst/>
            <a:rect l="l" t="t" r="r" b="b"/>
            <a:pathLst>
              <a:path w="2540" h="82550">
                <a:moveTo>
                  <a:pt x="0" y="0"/>
                </a:moveTo>
                <a:lnTo>
                  <a:pt x="1132" y="11818"/>
                </a:lnTo>
                <a:lnTo>
                  <a:pt x="1962" y="24247"/>
                </a:lnTo>
                <a:lnTo>
                  <a:pt x="2439" y="37261"/>
                </a:lnTo>
                <a:lnTo>
                  <a:pt x="2514" y="50838"/>
                </a:lnTo>
                <a:lnTo>
                  <a:pt x="2349" y="59102"/>
                </a:lnTo>
                <a:lnTo>
                  <a:pt x="2035" y="67146"/>
                </a:lnTo>
                <a:lnTo>
                  <a:pt x="1582" y="74964"/>
                </a:lnTo>
                <a:lnTo>
                  <a:pt x="1003" y="8255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00" name="object 156"/>
          <p:cNvSpPr/>
          <p:nvPr/>
        </p:nvSpPr>
        <p:spPr>
          <a:xfrm>
            <a:off x="10301262" y="6081155"/>
            <a:ext cx="24765" cy="91440"/>
          </a:xfrm>
          <a:custGeom>
            <a:avLst/>
            <a:gdLst/>
            <a:ahLst/>
            <a:cxnLst/>
            <a:rect l="l" t="t" r="r" b="b"/>
            <a:pathLst>
              <a:path w="24765" h="91439">
                <a:moveTo>
                  <a:pt x="0" y="0"/>
                </a:moveTo>
                <a:lnTo>
                  <a:pt x="2881" y="11845"/>
                </a:lnTo>
                <a:lnTo>
                  <a:pt x="9571" y="25754"/>
                </a:lnTo>
                <a:lnTo>
                  <a:pt x="16510" y="40060"/>
                </a:lnTo>
                <a:lnTo>
                  <a:pt x="20142" y="53098"/>
                </a:lnTo>
                <a:lnTo>
                  <a:pt x="20910" y="63144"/>
                </a:lnTo>
                <a:lnTo>
                  <a:pt x="21850" y="72872"/>
                </a:lnTo>
                <a:lnTo>
                  <a:pt x="22942" y="82277"/>
                </a:lnTo>
                <a:lnTo>
                  <a:pt x="24168" y="91351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01" name="object 157"/>
          <p:cNvSpPr/>
          <p:nvPr/>
        </p:nvSpPr>
        <p:spPr>
          <a:xfrm>
            <a:off x="10383558" y="5957584"/>
            <a:ext cx="76835" cy="15875"/>
          </a:xfrm>
          <a:custGeom>
            <a:avLst/>
            <a:gdLst/>
            <a:ahLst/>
            <a:cxnLst/>
            <a:rect l="l" t="t" r="r" b="b"/>
            <a:pathLst>
              <a:path w="76834" h="15875">
                <a:moveTo>
                  <a:pt x="0" y="1003"/>
                </a:moveTo>
                <a:lnTo>
                  <a:pt x="35953" y="14846"/>
                </a:lnTo>
                <a:lnTo>
                  <a:pt x="38252" y="15100"/>
                </a:lnTo>
                <a:lnTo>
                  <a:pt x="40411" y="15341"/>
                </a:lnTo>
                <a:lnTo>
                  <a:pt x="42303" y="12700"/>
                </a:lnTo>
                <a:lnTo>
                  <a:pt x="42786" y="12077"/>
                </a:lnTo>
                <a:lnTo>
                  <a:pt x="45897" y="9413"/>
                </a:lnTo>
                <a:lnTo>
                  <a:pt x="51941" y="6462"/>
                </a:lnTo>
                <a:lnTo>
                  <a:pt x="61840" y="3299"/>
                </a:lnTo>
                <a:lnTo>
                  <a:pt x="76517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02" name="object 158"/>
          <p:cNvSpPr/>
          <p:nvPr/>
        </p:nvSpPr>
        <p:spPr>
          <a:xfrm>
            <a:off x="10413264" y="5987277"/>
            <a:ext cx="76835" cy="15875"/>
          </a:xfrm>
          <a:custGeom>
            <a:avLst/>
            <a:gdLst/>
            <a:ahLst/>
            <a:cxnLst/>
            <a:rect l="l" t="t" r="r" b="b"/>
            <a:pathLst>
              <a:path w="76834" h="15875">
                <a:moveTo>
                  <a:pt x="0" y="1015"/>
                </a:moveTo>
                <a:lnTo>
                  <a:pt x="35941" y="14846"/>
                </a:lnTo>
                <a:lnTo>
                  <a:pt x="38252" y="15100"/>
                </a:lnTo>
                <a:lnTo>
                  <a:pt x="40398" y="15341"/>
                </a:lnTo>
                <a:lnTo>
                  <a:pt x="42291" y="12712"/>
                </a:lnTo>
                <a:lnTo>
                  <a:pt x="42786" y="12090"/>
                </a:lnTo>
                <a:lnTo>
                  <a:pt x="45890" y="9424"/>
                </a:lnTo>
                <a:lnTo>
                  <a:pt x="51930" y="6469"/>
                </a:lnTo>
                <a:lnTo>
                  <a:pt x="61827" y="3301"/>
                </a:lnTo>
                <a:lnTo>
                  <a:pt x="76504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03" name="object 159"/>
          <p:cNvSpPr/>
          <p:nvPr/>
        </p:nvSpPr>
        <p:spPr>
          <a:xfrm>
            <a:off x="10302558" y="5999151"/>
            <a:ext cx="38735" cy="44450"/>
          </a:xfrm>
          <a:custGeom>
            <a:avLst/>
            <a:gdLst/>
            <a:ahLst/>
            <a:cxnLst/>
            <a:rect l="l" t="t" r="r" b="b"/>
            <a:pathLst>
              <a:path w="38734" h="44450">
                <a:moveTo>
                  <a:pt x="0" y="26733"/>
                </a:moveTo>
                <a:lnTo>
                  <a:pt x="14832" y="35756"/>
                </a:lnTo>
                <a:lnTo>
                  <a:pt x="25954" y="41586"/>
                </a:lnTo>
                <a:lnTo>
                  <a:pt x="33363" y="44224"/>
                </a:lnTo>
                <a:lnTo>
                  <a:pt x="37058" y="43675"/>
                </a:lnTo>
                <a:lnTo>
                  <a:pt x="38315" y="42227"/>
                </a:lnTo>
                <a:lnTo>
                  <a:pt x="36195" y="38887"/>
                </a:lnTo>
                <a:lnTo>
                  <a:pt x="34099" y="34213"/>
                </a:lnTo>
                <a:lnTo>
                  <a:pt x="31576" y="27762"/>
                </a:lnTo>
                <a:lnTo>
                  <a:pt x="29416" y="19959"/>
                </a:lnTo>
                <a:lnTo>
                  <a:pt x="27927" y="10730"/>
                </a:lnTo>
                <a:lnTo>
                  <a:pt x="27419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04" name="object 160"/>
          <p:cNvSpPr/>
          <p:nvPr/>
        </p:nvSpPr>
        <p:spPr>
          <a:xfrm>
            <a:off x="10282765" y="5981375"/>
            <a:ext cx="33655" cy="41910"/>
          </a:xfrm>
          <a:custGeom>
            <a:avLst/>
            <a:gdLst/>
            <a:ahLst/>
            <a:cxnLst/>
            <a:rect l="l" t="t" r="r" b="b"/>
            <a:pathLst>
              <a:path w="33654" h="41910">
                <a:moveTo>
                  <a:pt x="33210" y="19380"/>
                </a:moveTo>
                <a:lnTo>
                  <a:pt x="32514" y="27518"/>
                </a:lnTo>
                <a:lnTo>
                  <a:pt x="29454" y="34355"/>
                </a:lnTo>
                <a:lnTo>
                  <a:pt x="24512" y="39184"/>
                </a:lnTo>
                <a:lnTo>
                  <a:pt x="18173" y="41300"/>
                </a:lnTo>
                <a:lnTo>
                  <a:pt x="11587" y="40168"/>
                </a:lnTo>
                <a:lnTo>
                  <a:pt x="5972" y="36142"/>
                </a:lnTo>
                <a:lnTo>
                  <a:pt x="1914" y="29847"/>
                </a:lnTo>
                <a:lnTo>
                  <a:pt x="0" y="21907"/>
                </a:lnTo>
                <a:lnTo>
                  <a:pt x="390" y="15064"/>
                </a:lnTo>
                <a:lnTo>
                  <a:pt x="2779" y="8139"/>
                </a:lnTo>
                <a:lnTo>
                  <a:pt x="7538" y="2621"/>
                </a:lnTo>
                <a:lnTo>
                  <a:pt x="15036" y="0"/>
                </a:lnTo>
                <a:lnTo>
                  <a:pt x="21623" y="1124"/>
                </a:lnTo>
                <a:lnTo>
                  <a:pt x="27238" y="5146"/>
                </a:lnTo>
                <a:lnTo>
                  <a:pt x="31295" y="11440"/>
                </a:lnTo>
                <a:lnTo>
                  <a:pt x="33210" y="1938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05" name="object 161"/>
          <p:cNvSpPr/>
          <p:nvPr/>
        </p:nvSpPr>
        <p:spPr>
          <a:xfrm>
            <a:off x="10312699" y="5975369"/>
            <a:ext cx="45720" cy="21590"/>
          </a:xfrm>
          <a:custGeom>
            <a:avLst/>
            <a:gdLst/>
            <a:ahLst/>
            <a:cxnLst/>
            <a:rect l="l" t="t" r="r" b="b"/>
            <a:pathLst>
              <a:path w="45719" h="21589">
                <a:moveTo>
                  <a:pt x="0" y="12763"/>
                </a:moveTo>
                <a:lnTo>
                  <a:pt x="1206" y="21018"/>
                </a:lnTo>
                <a:lnTo>
                  <a:pt x="42265" y="20904"/>
                </a:lnTo>
                <a:lnTo>
                  <a:pt x="45313" y="15608"/>
                </a:lnTo>
                <a:lnTo>
                  <a:pt x="44424" y="9385"/>
                </a:lnTo>
                <a:lnTo>
                  <a:pt x="43522" y="3149"/>
                </a:lnTo>
                <a:lnTo>
                  <a:pt x="38404" y="0"/>
                </a:lnTo>
                <a:lnTo>
                  <a:pt x="0" y="12763"/>
                </a:lnTo>
                <a:close/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419" name="Group 418"/>
          <p:cNvGrpSpPr/>
          <p:nvPr/>
        </p:nvGrpSpPr>
        <p:grpSpPr>
          <a:xfrm>
            <a:off x="4382862" y="2773296"/>
            <a:ext cx="288925" cy="274320"/>
            <a:chOff x="9579956" y="3770603"/>
            <a:chExt cx="288925" cy="274320"/>
          </a:xfrm>
        </p:grpSpPr>
        <p:sp>
          <p:nvSpPr>
            <p:cNvPr id="407" name="object 5"/>
            <p:cNvSpPr/>
            <p:nvPr/>
          </p:nvSpPr>
          <p:spPr>
            <a:xfrm>
              <a:off x="9579956" y="3770603"/>
              <a:ext cx="288925" cy="274320"/>
            </a:xfrm>
            <a:custGeom>
              <a:avLst/>
              <a:gdLst/>
              <a:ahLst/>
              <a:cxnLst/>
              <a:rect l="l" t="t" r="r" b="b"/>
              <a:pathLst>
                <a:path w="288925" h="274319">
                  <a:moveTo>
                    <a:pt x="245884" y="0"/>
                  </a:moveTo>
                  <a:lnTo>
                    <a:pt x="42532" y="0"/>
                  </a:lnTo>
                  <a:lnTo>
                    <a:pt x="26017" y="3355"/>
                  </a:lnTo>
                  <a:lnTo>
                    <a:pt x="12493" y="12493"/>
                  </a:lnTo>
                  <a:lnTo>
                    <a:pt x="3355" y="26017"/>
                  </a:lnTo>
                  <a:lnTo>
                    <a:pt x="0" y="42532"/>
                  </a:lnTo>
                  <a:lnTo>
                    <a:pt x="0" y="231787"/>
                  </a:lnTo>
                  <a:lnTo>
                    <a:pt x="3355" y="248302"/>
                  </a:lnTo>
                  <a:lnTo>
                    <a:pt x="12493" y="261826"/>
                  </a:lnTo>
                  <a:lnTo>
                    <a:pt x="26017" y="270964"/>
                  </a:lnTo>
                  <a:lnTo>
                    <a:pt x="42532" y="274320"/>
                  </a:lnTo>
                  <a:lnTo>
                    <a:pt x="245884" y="274320"/>
                  </a:lnTo>
                  <a:lnTo>
                    <a:pt x="262399" y="270964"/>
                  </a:lnTo>
                  <a:lnTo>
                    <a:pt x="275923" y="261826"/>
                  </a:lnTo>
                  <a:lnTo>
                    <a:pt x="285061" y="248302"/>
                  </a:lnTo>
                  <a:lnTo>
                    <a:pt x="288417" y="231787"/>
                  </a:lnTo>
                  <a:lnTo>
                    <a:pt x="288417" y="42532"/>
                  </a:lnTo>
                  <a:lnTo>
                    <a:pt x="285061" y="26017"/>
                  </a:lnTo>
                  <a:lnTo>
                    <a:pt x="275923" y="12493"/>
                  </a:lnTo>
                  <a:lnTo>
                    <a:pt x="262399" y="3355"/>
                  </a:lnTo>
                  <a:lnTo>
                    <a:pt x="24588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08" name="object 6"/>
            <p:cNvSpPr/>
            <p:nvPr/>
          </p:nvSpPr>
          <p:spPr>
            <a:xfrm>
              <a:off x="9579956" y="3770603"/>
              <a:ext cx="288925" cy="274320"/>
            </a:xfrm>
            <a:custGeom>
              <a:avLst/>
              <a:gdLst/>
              <a:ahLst/>
              <a:cxnLst/>
              <a:rect l="l" t="t" r="r" b="b"/>
              <a:pathLst>
                <a:path w="288925" h="274319">
                  <a:moveTo>
                    <a:pt x="245884" y="274320"/>
                  </a:moveTo>
                  <a:lnTo>
                    <a:pt x="42532" y="274320"/>
                  </a:lnTo>
                  <a:lnTo>
                    <a:pt x="26017" y="270964"/>
                  </a:lnTo>
                  <a:lnTo>
                    <a:pt x="12493" y="261826"/>
                  </a:lnTo>
                  <a:lnTo>
                    <a:pt x="3355" y="248302"/>
                  </a:lnTo>
                  <a:lnTo>
                    <a:pt x="0" y="231787"/>
                  </a:lnTo>
                  <a:lnTo>
                    <a:pt x="0" y="42532"/>
                  </a:lnTo>
                  <a:lnTo>
                    <a:pt x="3355" y="26017"/>
                  </a:lnTo>
                  <a:lnTo>
                    <a:pt x="12493" y="12493"/>
                  </a:lnTo>
                  <a:lnTo>
                    <a:pt x="26017" y="3355"/>
                  </a:lnTo>
                  <a:lnTo>
                    <a:pt x="42532" y="0"/>
                  </a:lnTo>
                  <a:lnTo>
                    <a:pt x="245884" y="0"/>
                  </a:lnTo>
                  <a:lnTo>
                    <a:pt x="262399" y="3355"/>
                  </a:lnTo>
                  <a:lnTo>
                    <a:pt x="275923" y="12493"/>
                  </a:lnTo>
                  <a:lnTo>
                    <a:pt x="285061" y="26017"/>
                  </a:lnTo>
                  <a:lnTo>
                    <a:pt x="288417" y="42532"/>
                  </a:lnTo>
                  <a:lnTo>
                    <a:pt x="288417" y="231787"/>
                  </a:lnTo>
                  <a:lnTo>
                    <a:pt x="285061" y="248302"/>
                  </a:lnTo>
                  <a:lnTo>
                    <a:pt x="275923" y="261826"/>
                  </a:lnTo>
                  <a:lnTo>
                    <a:pt x="262399" y="270964"/>
                  </a:lnTo>
                  <a:lnTo>
                    <a:pt x="245884" y="274320"/>
                  </a:lnTo>
                  <a:close/>
                </a:path>
              </a:pathLst>
            </a:custGeom>
            <a:ln w="16510">
              <a:solidFill>
                <a:srgbClr val="231E21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09" name="object 7"/>
            <p:cNvSpPr/>
            <p:nvPr/>
          </p:nvSpPr>
          <p:spPr>
            <a:xfrm>
              <a:off x="9621908" y="3890302"/>
              <a:ext cx="203200" cy="125730"/>
            </a:xfrm>
            <a:custGeom>
              <a:avLst/>
              <a:gdLst/>
              <a:ahLst/>
              <a:cxnLst/>
              <a:rect l="l" t="t" r="r" b="b"/>
              <a:pathLst>
                <a:path w="203200" h="125730">
                  <a:moveTo>
                    <a:pt x="40125" y="47117"/>
                  </a:moveTo>
                  <a:lnTo>
                    <a:pt x="3438" y="70016"/>
                  </a:lnTo>
                  <a:lnTo>
                    <a:pt x="0" y="85559"/>
                  </a:lnTo>
                  <a:lnTo>
                    <a:pt x="2088" y="98941"/>
                  </a:lnTo>
                  <a:lnTo>
                    <a:pt x="8476" y="111005"/>
                  </a:lnTo>
                  <a:lnTo>
                    <a:pt x="18294" y="120187"/>
                  </a:lnTo>
                  <a:lnTo>
                    <a:pt x="30727" y="125285"/>
                  </a:lnTo>
                  <a:lnTo>
                    <a:pt x="45056" y="125572"/>
                  </a:lnTo>
                  <a:lnTo>
                    <a:pt x="58083" y="121072"/>
                  </a:lnTo>
                  <a:lnTo>
                    <a:pt x="62277" y="117648"/>
                  </a:lnTo>
                  <a:lnTo>
                    <a:pt x="41460" y="117648"/>
                  </a:lnTo>
                  <a:lnTo>
                    <a:pt x="29939" y="116420"/>
                  </a:lnTo>
                  <a:lnTo>
                    <a:pt x="19630" y="110856"/>
                  </a:lnTo>
                  <a:lnTo>
                    <a:pt x="12228" y="101998"/>
                  </a:lnTo>
                  <a:lnTo>
                    <a:pt x="8414" y="91051"/>
                  </a:lnTo>
                  <a:lnTo>
                    <a:pt x="8870" y="79222"/>
                  </a:lnTo>
                  <a:lnTo>
                    <a:pt x="13575" y="68593"/>
                  </a:lnTo>
                  <a:lnTo>
                    <a:pt x="21516" y="60696"/>
                  </a:lnTo>
                  <a:lnTo>
                    <a:pt x="31805" y="56194"/>
                  </a:lnTo>
                  <a:lnTo>
                    <a:pt x="43554" y="55752"/>
                  </a:lnTo>
                  <a:lnTo>
                    <a:pt x="62814" y="55752"/>
                  </a:lnTo>
                  <a:lnTo>
                    <a:pt x="57879" y="51600"/>
                  </a:lnTo>
                  <a:lnTo>
                    <a:pt x="56597" y="50838"/>
                  </a:lnTo>
                  <a:lnTo>
                    <a:pt x="55035" y="49085"/>
                  </a:lnTo>
                  <a:lnTo>
                    <a:pt x="55076" y="47523"/>
                  </a:lnTo>
                  <a:lnTo>
                    <a:pt x="45014" y="47523"/>
                  </a:lnTo>
                  <a:lnTo>
                    <a:pt x="40125" y="47117"/>
                  </a:lnTo>
                  <a:close/>
                </a:path>
                <a:path w="203200" h="125730">
                  <a:moveTo>
                    <a:pt x="169906" y="93421"/>
                  </a:moveTo>
                  <a:lnTo>
                    <a:pt x="124440" y="93421"/>
                  </a:lnTo>
                  <a:lnTo>
                    <a:pt x="125901" y="94615"/>
                  </a:lnTo>
                  <a:lnTo>
                    <a:pt x="126853" y="97726"/>
                  </a:lnTo>
                  <a:lnTo>
                    <a:pt x="132968" y="109836"/>
                  </a:lnTo>
                  <a:lnTo>
                    <a:pt x="142466" y="118879"/>
                  </a:lnTo>
                  <a:lnTo>
                    <a:pt x="154391" y="124249"/>
                  </a:lnTo>
                  <a:lnTo>
                    <a:pt x="167785" y="125336"/>
                  </a:lnTo>
                  <a:lnTo>
                    <a:pt x="180822" y="121755"/>
                  </a:lnTo>
                  <a:lnTo>
                    <a:pt x="187836" y="116739"/>
                  </a:lnTo>
                  <a:lnTo>
                    <a:pt x="159695" y="116739"/>
                  </a:lnTo>
                  <a:lnTo>
                    <a:pt x="148399" y="112706"/>
                  </a:lnTo>
                  <a:lnTo>
                    <a:pt x="139551" y="104852"/>
                  </a:lnTo>
                  <a:lnTo>
                    <a:pt x="134613" y="93980"/>
                  </a:lnTo>
                  <a:lnTo>
                    <a:pt x="169563" y="93929"/>
                  </a:lnTo>
                  <a:lnTo>
                    <a:pt x="169906" y="93421"/>
                  </a:lnTo>
                  <a:close/>
                </a:path>
                <a:path w="203200" h="125730">
                  <a:moveTo>
                    <a:pt x="65665" y="58153"/>
                  </a:moveTo>
                  <a:lnTo>
                    <a:pt x="51949" y="58153"/>
                  </a:lnTo>
                  <a:lnTo>
                    <a:pt x="61721" y="65434"/>
                  </a:lnTo>
                  <a:lnTo>
                    <a:pt x="67866" y="75282"/>
                  </a:lnTo>
                  <a:lnTo>
                    <a:pt x="69927" y="86209"/>
                  </a:lnTo>
                  <a:lnTo>
                    <a:pt x="69946" y="86866"/>
                  </a:lnTo>
                  <a:lnTo>
                    <a:pt x="67735" y="98259"/>
                  </a:lnTo>
                  <a:lnTo>
                    <a:pt x="61472" y="108034"/>
                  </a:lnTo>
                  <a:lnTo>
                    <a:pt x="52342" y="114674"/>
                  </a:lnTo>
                  <a:lnTo>
                    <a:pt x="41460" y="117648"/>
                  </a:lnTo>
                  <a:lnTo>
                    <a:pt x="62277" y="117648"/>
                  </a:lnTo>
                  <a:lnTo>
                    <a:pt x="68699" y="112405"/>
                  </a:lnTo>
                  <a:lnTo>
                    <a:pt x="75799" y="100190"/>
                  </a:lnTo>
                  <a:lnTo>
                    <a:pt x="78118" y="86866"/>
                  </a:lnTo>
                  <a:lnTo>
                    <a:pt x="78047" y="85191"/>
                  </a:lnTo>
                  <a:lnTo>
                    <a:pt x="75783" y="72737"/>
                  </a:lnTo>
                  <a:lnTo>
                    <a:pt x="68863" y="60844"/>
                  </a:lnTo>
                  <a:lnTo>
                    <a:pt x="65665" y="58153"/>
                  </a:lnTo>
                  <a:close/>
                </a:path>
                <a:path w="203200" h="125730">
                  <a:moveTo>
                    <a:pt x="188233" y="54647"/>
                  </a:moveTo>
                  <a:lnTo>
                    <a:pt x="166826" y="54647"/>
                  </a:lnTo>
                  <a:lnTo>
                    <a:pt x="177999" y="57870"/>
                  </a:lnTo>
                  <a:lnTo>
                    <a:pt x="187348" y="65166"/>
                  </a:lnTo>
                  <a:lnTo>
                    <a:pt x="193401" y="75742"/>
                  </a:lnTo>
                  <a:lnTo>
                    <a:pt x="194800" y="88226"/>
                  </a:lnTo>
                  <a:lnTo>
                    <a:pt x="194787" y="88938"/>
                  </a:lnTo>
                  <a:lnTo>
                    <a:pt x="191242" y="100763"/>
                  </a:lnTo>
                  <a:lnTo>
                    <a:pt x="183353" y="110406"/>
                  </a:lnTo>
                  <a:lnTo>
                    <a:pt x="171976" y="116154"/>
                  </a:lnTo>
                  <a:lnTo>
                    <a:pt x="159695" y="116739"/>
                  </a:lnTo>
                  <a:lnTo>
                    <a:pt x="187836" y="116739"/>
                  </a:lnTo>
                  <a:lnTo>
                    <a:pt x="191610" y="114041"/>
                  </a:lnTo>
                  <a:lnTo>
                    <a:pt x="199303" y="102938"/>
                  </a:lnTo>
                  <a:lnTo>
                    <a:pt x="203053" y="89192"/>
                  </a:lnTo>
                  <a:lnTo>
                    <a:pt x="202126" y="75875"/>
                  </a:lnTo>
                  <a:lnTo>
                    <a:pt x="197043" y="64190"/>
                  </a:lnTo>
                  <a:lnTo>
                    <a:pt x="188583" y="54846"/>
                  </a:lnTo>
                  <a:lnTo>
                    <a:pt x="188233" y="54647"/>
                  </a:lnTo>
                  <a:close/>
                </a:path>
                <a:path w="203200" h="125730">
                  <a:moveTo>
                    <a:pt x="67942" y="39916"/>
                  </a:moveTo>
                  <a:lnTo>
                    <a:pt x="57587" y="39916"/>
                  </a:lnTo>
                  <a:lnTo>
                    <a:pt x="59086" y="41935"/>
                  </a:lnTo>
                  <a:lnTo>
                    <a:pt x="59899" y="43192"/>
                  </a:lnTo>
                  <a:lnTo>
                    <a:pt x="77014" y="62380"/>
                  </a:lnTo>
                  <a:lnTo>
                    <a:pt x="85059" y="71562"/>
                  </a:lnTo>
                  <a:lnTo>
                    <a:pt x="92741" y="80784"/>
                  </a:lnTo>
                  <a:lnTo>
                    <a:pt x="98238" y="86866"/>
                  </a:lnTo>
                  <a:lnTo>
                    <a:pt x="104282" y="91417"/>
                  </a:lnTo>
                  <a:lnTo>
                    <a:pt x="111265" y="93868"/>
                  </a:lnTo>
                  <a:lnTo>
                    <a:pt x="119576" y="93649"/>
                  </a:lnTo>
                  <a:lnTo>
                    <a:pt x="120160" y="93535"/>
                  </a:lnTo>
                  <a:lnTo>
                    <a:pt x="123078" y="93535"/>
                  </a:lnTo>
                  <a:lnTo>
                    <a:pt x="124440" y="93421"/>
                  </a:lnTo>
                  <a:lnTo>
                    <a:pt x="169906" y="93421"/>
                  </a:lnTo>
                  <a:lnTo>
                    <a:pt x="170833" y="92049"/>
                  </a:lnTo>
                  <a:lnTo>
                    <a:pt x="168073" y="85636"/>
                  </a:lnTo>
                  <a:lnTo>
                    <a:pt x="133876" y="85636"/>
                  </a:lnTo>
                  <a:lnTo>
                    <a:pt x="116973" y="85559"/>
                  </a:lnTo>
                  <a:lnTo>
                    <a:pt x="117264" y="84785"/>
                  </a:lnTo>
                  <a:lnTo>
                    <a:pt x="108591" y="84785"/>
                  </a:lnTo>
                  <a:lnTo>
                    <a:pt x="67942" y="39916"/>
                  </a:lnTo>
                  <a:close/>
                </a:path>
                <a:path w="203200" h="125730">
                  <a:moveTo>
                    <a:pt x="123078" y="93535"/>
                  </a:moveTo>
                  <a:lnTo>
                    <a:pt x="120160" y="93535"/>
                  </a:lnTo>
                  <a:lnTo>
                    <a:pt x="120808" y="93726"/>
                  </a:lnTo>
                  <a:lnTo>
                    <a:pt x="123078" y="93535"/>
                  </a:lnTo>
                  <a:close/>
                </a:path>
                <a:path w="203200" h="125730">
                  <a:moveTo>
                    <a:pt x="62814" y="55752"/>
                  </a:moveTo>
                  <a:lnTo>
                    <a:pt x="43554" y="55752"/>
                  </a:lnTo>
                  <a:lnTo>
                    <a:pt x="38741" y="71562"/>
                  </a:lnTo>
                  <a:lnTo>
                    <a:pt x="36854" y="77876"/>
                  </a:lnTo>
                  <a:lnTo>
                    <a:pt x="35947" y="80657"/>
                  </a:lnTo>
                  <a:lnTo>
                    <a:pt x="34894" y="86209"/>
                  </a:lnTo>
                  <a:lnTo>
                    <a:pt x="34689" y="88938"/>
                  </a:lnTo>
                  <a:lnTo>
                    <a:pt x="41090" y="90284"/>
                  </a:lnTo>
                  <a:lnTo>
                    <a:pt x="42170" y="88226"/>
                  </a:lnTo>
                  <a:lnTo>
                    <a:pt x="50945" y="60680"/>
                  </a:lnTo>
                  <a:lnTo>
                    <a:pt x="51505" y="59347"/>
                  </a:lnTo>
                  <a:lnTo>
                    <a:pt x="51949" y="58153"/>
                  </a:lnTo>
                  <a:lnTo>
                    <a:pt x="65665" y="58153"/>
                  </a:lnTo>
                  <a:lnTo>
                    <a:pt x="62814" y="55752"/>
                  </a:lnTo>
                  <a:close/>
                </a:path>
                <a:path w="203200" h="125730">
                  <a:moveTo>
                    <a:pt x="156681" y="59880"/>
                  </a:moveTo>
                  <a:lnTo>
                    <a:pt x="147503" y="59880"/>
                  </a:lnTo>
                  <a:lnTo>
                    <a:pt x="158971" y="85636"/>
                  </a:lnTo>
                  <a:lnTo>
                    <a:pt x="168073" y="85636"/>
                  </a:lnTo>
                  <a:lnTo>
                    <a:pt x="165056" y="78716"/>
                  </a:lnTo>
                  <a:lnTo>
                    <a:pt x="156681" y="59880"/>
                  </a:lnTo>
                  <a:close/>
                </a:path>
                <a:path w="203200" h="125730">
                  <a:moveTo>
                    <a:pt x="145312" y="34518"/>
                  </a:moveTo>
                  <a:lnTo>
                    <a:pt x="136162" y="34518"/>
                  </a:lnTo>
                  <a:lnTo>
                    <a:pt x="138900" y="40601"/>
                  </a:lnTo>
                  <a:lnTo>
                    <a:pt x="141014" y="45072"/>
                  </a:lnTo>
                  <a:lnTo>
                    <a:pt x="143287" y="50647"/>
                  </a:lnTo>
                  <a:lnTo>
                    <a:pt x="142804" y="52349"/>
                  </a:lnTo>
                  <a:lnTo>
                    <a:pt x="142106" y="52844"/>
                  </a:lnTo>
                  <a:lnTo>
                    <a:pt x="134867" y="59428"/>
                  </a:lnTo>
                  <a:lnTo>
                    <a:pt x="129561" y="67059"/>
                  </a:lnTo>
                  <a:lnTo>
                    <a:pt x="126211" y="75742"/>
                  </a:lnTo>
                  <a:lnTo>
                    <a:pt x="124808" y="85559"/>
                  </a:lnTo>
                  <a:lnTo>
                    <a:pt x="133877" y="85559"/>
                  </a:lnTo>
                  <a:lnTo>
                    <a:pt x="133966" y="78716"/>
                  </a:lnTo>
                  <a:lnTo>
                    <a:pt x="136546" y="71562"/>
                  </a:lnTo>
                  <a:lnTo>
                    <a:pt x="141199" y="65006"/>
                  </a:lnTo>
                  <a:lnTo>
                    <a:pt x="147503" y="59880"/>
                  </a:lnTo>
                  <a:lnTo>
                    <a:pt x="156681" y="59880"/>
                  </a:lnTo>
                  <a:lnTo>
                    <a:pt x="156444" y="59347"/>
                  </a:lnTo>
                  <a:lnTo>
                    <a:pt x="155790" y="57524"/>
                  </a:lnTo>
                  <a:lnTo>
                    <a:pt x="155301" y="56286"/>
                  </a:lnTo>
                  <a:lnTo>
                    <a:pt x="166826" y="54647"/>
                  </a:lnTo>
                  <a:lnTo>
                    <a:pt x="188233" y="54647"/>
                  </a:lnTo>
                  <a:lnTo>
                    <a:pt x="177526" y="48552"/>
                  </a:lnTo>
                  <a:lnTo>
                    <a:pt x="175732" y="48056"/>
                  </a:lnTo>
                  <a:lnTo>
                    <a:pt x="151440" y="48056"/>
                  </a:lnTo>
                  <a:lnTo>
                    <a:pt x="148019" y="40398"/>
                  </a:lnTo>
                  <a:lnTo>
                    <a:pt x="145312" y="34518"/>
                  </a:lnTo>
                  <a:close/>
                </a:path>
                <a:path w="203200" h="125730">
                  <a:moveTo>
                    <a:pt x="144073" y="31724"/>
                  </a:moveTo>
                  <a:lnTo>
                    <a:pt x="128072" y="31724"/>
                  </a:lnTo>
                  <a:lnTo>
                    <a:pt x="108591" y="84785"/>
                  </a:lnTo>
                  <a:lnTo>
                    <a:pt x="117264" y="84785"/>
                  </a:lnTo>
                  <a:lnTo>
                    <a:pt x="136162" y="34518"/>
                  </a:lnTo>
                  <a:lnTo>
                    <a:pt x="145312" y="34518"/>
                  </a:lnTo>
                  <a:lnTo>
                    <a:pt x="144786" y="33375"/>
                  </a:lnTo>
                  <a:lnTo>
                    <a:pt x="144073" y="31724"/>
                  </a:lnTo>
                  <a:close/>
                </a:path>
                <a:path w="203200" h="125730">
                  <a:moveTo>
                    <a:pt x="164650" y="46185"/>
                  </a:moveTo>
                  <a:lnTo>
                    <a:pt x="158097" y="46646"/>
                  </a:lnTo>
                  <a:lnTo>
                    <a:pt x="151440" y="48056"/>
                  </a:lnTo>
                  <a:lnTo>
                    <a:pt x="175732" y="48056"/>
                  </a:lnTo>
                  <a:lnTo>
                    <a:pt x="171120" y="46783"/>
                  </a:lnTo>
                  <a:lnTo>
                    <a:pt x="164650" y="46185"/>
                  </a:lnTo>
                  <a:close/>
                </a:path>
                <a:path w="203200" h="125730">
                  <a:moveTo>
                    <a:pt x="85057" y="0"/>
                  </a:moveTo>
                  <a:lnTo>
                    <a:pt x="52682" y="26274"/>
                  </a:lnTo>
                  <a:lnTo>
                    <a:pt x="47046" y="46062"/>
                  </a:lnTo>
                  <a:lnTo>
                    <a:pt x="45014" y="47523"/>
                  </a:lnTo>
                  <a:lnTo>
                    <a:pt x="55076" y="47523"/>
                  </a:lnTo>
                  <a:lnTo>
                    <a:pt x="55124" y="45694"/>
                  </a:lnTo>
                  <a:lnTo>
                    <a:pt x="56343" y="43573"/>
                  </a:lnTo>
                  <a:lnTo>
                    <a:pt x="57587" y="39916"/>
                  </a:lnTo>
                  <a:lnTo>
                    <a:pt x="67942" y="39916"/>
                  </a:lnTo>
                  <a:lnTo>
                    <a:pt x="60521" y="31724"/>
                  </a:lnTo>
                  <a:lnTo>
                    <a:pt x="144073" y="31724"/>
                  </a:lnTo>
                  <a:lnTo>
                    <a:pt x="140376" y="23152"/>
                  </a:lnTo>
                  <a:lnTo>
                    <a:pt x="62591" y="23152"/>
                  </a:lnTo>
                  <a:lnTo>
                    <a:pt x="63391" y="20116"/>
                  </a:lnTo>
                  <a:lnTo>
                    <a:pt x="64179" y="17665"/>
                  </a:lnTo>
                  <a:lnTo>
                    <a:pt x="65677" y="10198"/>
                  </a:lnTo>
                  <a:lnTo>
                    <a:pt x="68522" y="7797"/>
                  </a:lnTo>
                  <a:lnTo>
                    <a:pt x="78027" y="7797"/>
                  </a:lnTo>
                  <a:lnTo>
                    <a:pt x="81209" y="7454"/>
                  </a:lnTo>
                  <a:lnTo>
                    <a:pt x="85057" y="7238"/>
                  </a:lnTo>
                  <a:lnTo>
                    <a:pt x="85057" y="0"/>
                  </a:lnTo>
                  <a:close/>
                </a:path>
                <a:path w="203200" h="125730">
                  <a:moveTo>
                    <a:pt x="142344" y="7415"/>
                  </a:moveTo>
                  <a:lnTo>
                    <a:pt x="131228" y="7575"/>
                  </a:lnTo>
                  <a:lnTo>
                    <a:pt x="121398" y="8659"/>
                  </a:lnTo>
                  <a:lnTo>
                    <a:pt x="115880" y="10629"/>
                  </a:lnTo>
                  <a:lnTo>
                    <a:pt x="133775" y="15328"/>
                  </a:lnTo>
                  <a:lnTo>
                    <a:pt x="132517" y="23088"/>
                  </a:lnTo>
                  <a:lnTo>
                    <a:pt x="62591" y="23152"/>
                  </a:lnTo>
                  <a:lnTo>
                    <a:pt x="140376" y="23152"/>
                  </a:lnTo>
                  <a:lnTo>
                    <a:pt x="139083" y="20154"/>
                  </a:lnTo>
                  <a:lnTo>
                    <a:pt x="142093" y="15608"/>
                  </a:lnTo>
                  <a:lnTo>
                    <a:pt x="149624" y="15443"/>
                  </a:lnTo>
                  <a:lnTo>
                    <a:pt x="150818" y="15265"/>
                  </a:lnTo>
                  <a:lnTo>
                    <a:pt x="152317" y="15125"/>
                  </a:lnTo>
                  <a:lnTo>
                    <a:pt x="151720" y="8216"/>
                  </a:lnTo>
                  <a:lnTo>
                    <a:pt x="142344" y="7415"/>
                  </a:lnTo>
                  <a:close/>
                </a:path>
                <a:path w="203200" h="125730">
                  <a:moveTo>
                    <a:pt x="78027" y="7797"/>
                  </a:moveTo>
                  <a:lnTo>
                    <a:pt x="68522" y="7797"/>
                  </a:lnTo>
                  <a:lnTo>
                    <a:pt x="77437" y="7861"/>
                  </a:lnTo>
                  <a:lnTo>
                    <a:pt x="78027" y="7797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10" name="object 8"/>
            <p:cNvSpPr/>
            <p:nvPr/>
          </p:nvSpPr>
          <p:spPr>
            <a:xfrm>
              <a:off x="9705002" y="3836144"/>
              <a:ext cx="22860" cy="50800"/>
            </a:xfrm>
            <a:custGeom>
              <a:avLst/>
              <a:gdLst/>
              <a:ahLst/>
              <a:cxnLst/>
              <a:rect l="l" t="t" r="r" b="b"/>
              <a:pathLst>
                <a:path w="22859" h="50800">
                  <a:moveTo>
                    <a:pt x="22009" y="0"/>
                  </a:moveTo>
                  <a:lnTo>
                    <a:pt x="22527" y="14415"/>
                  </a:lnTo>
                  <a:lnTo>
                    <a:pt x="17538" y="25671"/>
                  </a:lnTo>
                  <a:lnTo>
                    <a:pt x="9282" y="36677"/>
                  </a:lnTo>
                  <a:lnTo>
                    <a:pt x="0" y="50342"/>
                  </a:lnTo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11" name="object 9"/>
            <p:cNvSpPr/>
            <p:nvPr/>
          </p:nvSpPr>
          <p:spPr>
            <a:xfrm>
              <a:off x="9733222" y="3897294"/>
              <a:ext cx="9525" cy="56515"/>
            </a:xfrm>
            <a:custGeom>
              <a:avLst/>
              <a:gdLst/>
              <a:ahLst/>
              <a:cxnLst/>
              <a:rect l="l" t="t" r="r" b="b"/>
              <a:pathLst>
                <a:path w="9525" h="56514">
                  <a:moveTo>
                    <a:pt x="9080" y="0"/>
                  </a:moveTo>
                  <a:lnTo>
                    <a:pt x="5154" y="13487"/>
                  </a:lnTo>
                  <a:lnTo>
                    <a:pt x="2311" y="27892"/>
                  </a:lnTo>
                  <a:lnTo>
                    <a:pt x="583" y="42358"/>
                  </a:lnTo>
                  <a:lnTo>
                    <a:pt x="0" y="56032"/>
                  </a:lnTo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12" name="object 10"/>
            <p:cNvSpPr/>
            <p:nvPr/>
          </p:nvSpPr>
          <p:spPr>
            <a:xfrm>
              <a:off x="9731113" y="3954571"/>
              <a:ext cx="1270" cy="34925"/>
            </a:xfrm>
            <a:custGeom>
              <a:avLst/>
              <a:gdLst/>
              <a:ahLst/>
              <a:cxnLst/>
              <a:rect l="l" t="t" r="r" b="b"/>
              <a:pathLst>
                <a:path w="1269" h="34925">
                  <a:moveTo>
                    <a:pt x="991" y="0"/>
                  </a:moveTo>
                  <a:lnTo>
                    <a:pt x="660" y="9093"/>
                  </a:lnTo>
                  <a:lnTo>
                    <a:pt x="110" y="19108"/>
                  </a:lnTo>
                  <a:lnTo>
                    <a:pt x="0" y="28183"/>
                  </a:lnTo>
                  <a:lnTo>
                    <a:pt x="991" y="34455"/>
                  </a:lnTo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13" name="object 11"/>
            <p:cNvSpPr/>
            <p:nvPr/>
          </p:nvSpPr>
          <p:spPr>
            <a:xfrm>
              <a:off x="9713765" y="3851105"/>
              <a:ext cx="41910" cy="113030"/>
            </a:xfrm>
            <a:custGeom>
              <a:avLst/>
              <a:gdLst/>
              <a:ahLst/>
              <a:cxnLst/>
              <a:rect l="l" t="t" r="r" b="b"/>
              <a:pathLst>
                <a:path w="41909" h="113030">
                  <a:moveTo>
                    <a:pt x="38722" y="112445"/>
                  </a:moveTo>
                  <a:lnTo>
                    <a:pt x="30898" y="110865"/>
                  </a:lnTo>
                  <a:lnTo>
                    <a:pt x="19118" y="104730"/>
                  </a:lnTo>
                  <a:lnTo>
                    <a:pt x="7459" y="97547"/>
                  </a:lnTo>
                  <a:lnTo>
                    <a:pt x="0" y="92824"/>
                  </a:lnTo>
                  <a:lnTo>
                    <a:pt x="5151" y="84498"/>
                  </a:lnTo>
                  <a:lnTo>
                    <a:pt x="14458" y="69221"/>
                  </a:lnTo>
                  <a:lnTo>
                    <a:pt x="23670" y="54087"/>
                  </a:lnTo>
                  <a:lnTo>
                    <a:pt x="28536" y="46189"/>
                  </a:lnTo>
                  <a:lnTo>
                    <a:pt x="38406" y="33295"/>
                  </a:lnTo>
                  <a:lnTo>
                    <a:pt x="41725" y="24185"/>
                  </a:lnTo>
                  <a:lnTo>
                    <a:pt x="38520" y="14530"/>
                  </a:lnTo>
                  <a:lnTo>
                    <a:pt x="28816" y="0"/>
                  </a:lnTo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14" name="object 12"/>
            <p:cNvSpPr/>
            <p:nvPr/>
          </p:nvSpPr>
          <p:spPr>
            <a:xfrm>
              <a:off x="9719651" y="3799788"/>
              <a:ext cx="22860" cy="26670"/>
            </a:xfrm>
            <a:custGeom>
              <a:avLst/>
              <a:gdLst/>
              <a:ahLst/>
              <a:cxnLst/>
              <a:rect l="l" t="t" r="r" b="b"/>
              <a:pathLst>
                <a:path w="22859" h="26669">
                  <a:moveTo>
                    <a:pt x="14058" y="0"/>
                  </a:moveTo>
                  <a:lnTo>
                    <a:pt x="3225" y="2349"/>
                  </a:lnTo>
                  <a:lnTo>
                    <a:pt x="0" y="8686"/>
                  </a:lnTo>
                  <a:lnTo>
                    <a:pt x="2870" y="21945"/>
                  </a:lnTo>
                  <a:lnTo>
                    <a:pt x="8432" y="26365"/>
                  </a:lnTo>
                  <a:lnTo>
                    <a:pt x="19278" y="24015"/>
                  </a:lnTo>
                  <a:lnTo>
                    <a:pt x="22504" y="17691"/>
                  </a:lnTo>
                  <a:lnTo>
                    <a:pt x="19621" y="4419"/>
                  </a:lnTo>
                  <a:lnTo>
                    <a:pt x="14058" y="0"/>
                  </a:lnTo>
                  <a:close/>
                </a:path>
              </a:pathLst>
            </a:custGeom>
            <a:solidFill>
              <a:srgbClr val="E5E8E8"/>
            </a:solidFill>
          </p:spPr>
          <p:txBody>
            <a:bodyPr wrap="square" lIns="0" tIns="0" rIns="0" bIns="0" rtlCol="0"/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15" name="object 13"/>
            <p:cNvSpPr/>
            <p:nvPr/>
          </p:nvSpPr>
          <p:spPr>
            <a:xfrm>
              <a:off x="9719651" y="3799788"/>
              <a:ext cx="22860" cy="26670"/>
            </a:xfrm>
            <a:custGeom>
              <a:avLst/>
              <a:gdLst/>
              <a:ahLst/>
              <a:cxnLst/>
              <a:rect l="l" t="t" r="r" b="b"/>
              <a:pathLst>
                <a:path w="22859" h="26669">
                  <a:moveTo>
                    <a:pt x="1435" y="15316"/>
                  </a:moveTo>
                  <a:lnTo>
                    <a:pt x="2870" y="21945"/>
                  </a:lnTo>
                  <a:lnTo>
                    <a:pt x="8432" y="26365"/>
                  </a:lnTo>
                  <a:lnTo>
                    <a:pt x="13855" y="25196"/>
                  </a:lnTo>
                  <a:lnTo>
                    <a:pt x="19278" y="24015"/>
                  </a:lnTo>
                  <a:lnTo>
                    <a:pt x="22504" y="17691"/>
                  </a:lnTo>
                  <a:lnTo>
                    <a:pt x="21056" y="11061"/>
                  </a:lnTo>
                  <a:lnTo>
                    <a:pt x="19621" y="4419"/>
                  </a:lnTo>
                  <a:lnTo>
                    <a:pt x="14058" y="0"/>
                  </a:lnTo>
                  <a:lnTo>
                    <a:pt x="8648" y="1181"/>
                  </a:lnTo>
                  <a:lnTo>
                    <a:pt x="3225" y="2349"/>
                  </a:lnTo>
                  <a:lnTo>
                    <a:pt x="0" y="8686"/>
                  </a:lnTo>
                  <a:lnTo>
                    <a:pt x="1435" y="15316"/>
                  </a:lnTo>
                  <a:close/>
                </a:path>
              </a:pathLst>
            </a:custGeom>
            <a:ln w="12700">
              <a:solidFill>
                <a:srgbClr val="231E21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16" name="object 14"/>
            <p:cNvSpPr/>
            <p:nvPr/>
          </p:nvSpPr>
          <p:spPr>
            <a:xfrm>
              <a:off x="9712794" y="3834348"/>
              <a:ext cx="30480" cy="62230"/>
            </a:xfrm>
            <a:custGeom>
              <a:avLst/>
              <a:gdLst/>
              <a:ahLst/>
              <a:cxnLst/>
              <a:rect l="l" t="t" r="r" b="b"/>
              <a:pathLst>
                <a:path w="30480" h="62230">
                  <a:moveTo>
                    <a:pt x="30241" y="0"/>
                  </a:moveTo>
                  <a:lnTo>
                    <a:pt x="29800" y="16733"/>
                  </a:lnTo>
                  <a:lnTo>
                    <a:pt x="14663" y="33180"/>
                  </a:lnTo>
                  <a:lnTo>
                    <a:pt x="0" y="48486"/>
                  </a:lnTo>
                  <a:lnTo>
                    <a:pt x="980" y="61798"/>
                  </a:lnTo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20" name="Group 419"/>
          <p:cNvGrpSpPr/>
          <p:nvPr/>
        </p:nvGrpSpPr>
        <p:grpSpPr>
          <a:xfrm>
            <a:off x="2973476" y="5498953"/>
            <a:ext cx="379324" cy="274320"/>
            <a:chOff x="9448439" y="3824891"/>
            <a:chExt cx="324485" cy="274320"/>
          </a:xfrm>
        </p:grpSpPr>
        <p:sp>
          <p:nvSpPr>
            <p:cNvPr id="421" name="object 44"/>
            <p:cNvSpPr/>
            <p:nvPr/>
          </p:nvSpPr>
          <p:spPr>
            <a:xfrm>
              <a:off x="9448439" y="3824891"/>
              <a:ext cx="324485" cy="274320"/>
            </a:xfrm>
            <a:custGeom>
              <a:avLst/>
              <a:gdLst/>
              <a:ahLst/>
              <a:cxnLst/>
              <a:rect l="l" t="t" r="r" b="b"/>
              <a:pathLst>
                <a:path w="324484" h="274319">
                  <a:moveTo>
                    <a:pt x="268897" y="0"/>
                  </a:moveTo>
                  <a:lnTo>
                    <a:pt x="55372" y="0"/>
                  </a:lnTo>
                  <a:lnTo>
                    <a:pt x="33872" y="4369"/>
                  </a:lnTo>
                  <a:lnTo>
                    <a:pt x="16265" y="16265"/>
                  </a:lnTo>
                  <a:lnTo>
                    <a:pt x="4369" y="33872"/>
                  </a:lnTo>
                  <a:lnTo>
                    <a:pt x="0" y="55372"/>
                  </a:lnTo>
                  <a:lnTo>
                    <a:pt x="0" y="218948"/>
                  </a:lnTo>
                  <a:lnTo>
                    <a:pt x="4369" y="240447"/>
                  </a:lnTo>
                  <a:lnTo>
                    <a:pt x="16265" y="258054"/>
                  </a:lnTo>
                  <a:lnTo>
                    <a:pt x="33872" y="269950"/>
                  </a:lnTo>
                  <a:lnTo>
                    <a:pt x="55372" y="274320"/>
                  </a:lnTo>
                  <a:lnTo>
                    <a:pt x="268897" y="274320"/>
                  </a:lnTo>
                  <a:lnTo>
                    <a:pt x="290397" y="269950"/>
                  </a:lnTo>
                  <a:lnTo>
                    <a:pt x="308003" y="258054"/>
                  </a:lnTo>
                  <a:lnTo>
                    <a:pt x="319899" y="240447"/>
                  </a:lnTo>
                  <a:lnTo>
                    <a:pt x="324269" y="218948"/>
                  </a:lnTo>
                  <a:lnTo>
                    <a:pt x="324269" y="55372"/>
                  </a:lnTo>
                  <a:lnTo>
                    <a:pt x="319899" y="33872"/>
                  </a:lnTo>
                  <a:lnTo>
                    <a:pt x="308003" y="16265"/>
                  </a:lnTo>
                  <a:lnTo>
                    <a:pt x="290397" y="4369"/>
                  </a:lnTo>
                  <a:lnTo>
                    <a:pt x="26889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22" name="object 45"/>
            <p:cNvSpPr/>
            <p:nvPr/>
          </p:nvSpPr>
          <p:spPr>
            <a:xfrm>
              <a:off x="9448439" y="3824891"/>
              <a:ext cx="324485" cy="274320"/>
            </a:xfrm>
            <a:custGeom>
              <a:avLst/>
              <a:gdLst/>
              <a:ahLst/>
              <a:cxnLst/>
              <a:rect l="l" t="t" r="r" b="b"/>
              <a:pathLst>
                <a:path w="324484" h="274319">
                  <a:moveTo>
                    <a:pt x="268897" y="274320"/>
                  </a:moveTo>
                  <a:lnTo>
                    <a:pt x="55372" y="274320"/>
                  </a:lnTo>
                  <a:lnTo>
                    <a:pt x="33872" y="269950"/>
                  </a:lnTo>
                  <a:lnTo>
                    <a:pt x="16265" y="258054"/>
                  </a:lnTo>
                  <a:lnTo>
                    <a:pt x="4369" y="240447"/>
                  </a:lnTo>
                  <a:lnTo>
                    <a:pt x="0" y="218948"/>
                  </a:lnTo>
                  <a:lnTo>
                    <a:pt x="0" y="55372"/>
                  </a:lnTo>
                  <a:lnTo>
                    <a:pt x="4369" y="33872"/>
                  </a:lnTo>
                  <a:lnTo>
                    <a:pt x="16265" y="16265"/>
                  </a:lnTo>
                  <a:lnTo>
                    <a:pt x="33872" y="4369"/>
                  </a:lnTo>
                  <a:lnTo>
                    <a:pt x="55372" y="0"/>
                  </a:lnTo>
                  <a:lnTo>
                    <a:pt x="268897" y="0"/>
                  </a:lnTo>
                  <a:lnTo>
                    <a:pt x="290397" y="4369"/>
                  </a:lnTo>
                  <a:lnTo>
                    <a:pt x="308003" y="16265"/>
                  </a:lnTo>
                  <a:lnTo>
                    <a:pt x="319899" y="33872"/>
                  </a:lnTo>
                  <a:lnTo>
                    <a:pt x="324269" y="55372"/>
                  </a:lnTo>
                  <a:lnTo>
                    <a:pt x="324269" y="218948"/>
                  </a:lnTo>
                  <a:lnTo>
                    <a:pt x="319899" y="240447"/>
                  </a:lnTo>
                  <a:lnTo>
                    <a:pt x="308003" y="258054"/>
                  </a:lnTo>
                  <a:lnTo>
                    <a:pt x="290397" y="269950"/>
                  </a:lnTo>
                  <a:lnTo>
                    <a:pt x="268897" y="274320"/>
                  </a:lnTo>
                  <a:close/>
                </a:path>
              </a:pathLst>
            </a:custGeom>
            <a:ln w="12700">
              <a:solidFill>
                <a:srgbClr val="231E21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23" name="object 46"/>
            <p:cNvSpPr/>
            <p:nvPr/>
          </p:nvSpPr>
          <p:spPr>
            <a:xfrm>
              <a:off x="9595850" y="3913149"/>
              <a:ext cx="21590" cy="27305"/>
            </a:xfrm>
            <a:custGeom>
              <a:avLst/>
              <a:gdLst/>
              <a:ahLst/>
              <a:cxnLst/>
              <a:rect l="l" t="t" r="r" b="b"/>
              <a:pathLst>
                <a:path w="21590" h="27305">
                  <a:moveTo>
                    <a:pt x="16611" y="0"/>
                  </a:moveTo>
                  <a:lnTo>
                    <a:pt x="4787" y="0"/>
                  </a:lnTo>
                  <a:lnTo>
                    <a:pt x="0" y="6108"/>
                  </a:lnTo>
                  <a:lnTo>
                    <a:pt x="0" y="21196"/>
                  </a:lnTo>
                  <a:lnTo>
                    <a:pt x="4787" y="27304"/>
                  </a:lnTo>
                  <a:lnTo>
                    <a:pt x="16611" y="27304"/>
                  </a:lnTo>
                  <a:lnTo>
                    <a:pt x="21399" y="21196"/>
                  </a:lnTo>
                  <a:lnTo>
                    <a:pt x="21399" y="6108"/>
                  </a:lnTo>
                  <a:lnTo>
                    <a:pt x="16611" y="0"/>
                  </a:lnTo>
                  <a:close/>
                </a:path>
              </a:pathLst>
            </a:custGeom>
            <a:solidFill>
              <a:srgbClr val="E5E8E8"/>
            </a:solidFill>
          </p:spPr>
          <p:txBody>
            <a:bodyPr wrap="square" lIns="0" tIns="0" rIns="0" bIns="0" rtlCol="0"/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24" name="object 47"/>
            <p:cNvSpPr/>
            <p:nvPr/>
          </p:nvSpPr>
          <p:spPr>
            <a:xfrm>
              <a:off x="9595850" y="3913149"/>
              <a:ext cx="21590" cy="27305"/>
            </a:xfrm>
            <a:custGeom>
              <a:avLst/>
              <a:gdLst/>
              <a:ahLst/>
              <a:cxnLst/>
              <a:rect l="l" t="t" r="r" b="b"/>
              <a:pathLst>
                <a:path w="21590" h="27305">
                  <a:moveTo>
                    <a:pt x="21399" y="13652"/>
                  </a:moveTo>
                  <a:lnTo>
                    <a:pt x="21399" y="21196"/>
                  </a:lnTo>
                  <a:lnTo>
                    <a:pt x="16611" y="27304"/>
                  </a:lnTo>
                  <a:lnTo>
                    <a:pt x="10693" y="27304"/>
                  </a:lnTo>
                  <a:lnTo>
                    <a:pt x="4787" y="27304"/>
                  </a:lnTo>
                  <a:lnTo>
                    <a:pt x="0" y="21196"/>
                  </a:lnTo>
                  <a:lnTo>
                    <a:pt x="0" y="13652"/>
                  </a:lnTo>
                  <a:lnTo>
                    <a:pt x="0" y="6108"/>
                  </a:lnTo>
                  <a:lnTo>
                    <a:pt x="4787" y="0"/>
                  </a:lnTo>
                  <a:lnTo>
                    <a:pt x="10693" y="0"/>
                  </a:lnTo>
                  <a:lnTo>
                    <a:pt x="16611" y="0"/>
                  </a:lnTo>
                  <a:lnTo>
                    <a:pt x="21399" y="6108"/>
                  </a:lnTo>
                  <a:lnTo>
                    <a:pt x="21399" y="13652"/>
                  </a:lnTo>
                  <a:close/>
                </a:path>
              </a:pathLst>
            </a:custGeom>
            <a:ln w="12699">
              <a:solidFill>
                <a:srgbClr val="231E21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25" name="object 48"/>
            <p:cNvSpPr/>
            <p:nvPr/>
          </p:nvSpPr>
          <p:spPr>
            <a:xfrm>
              <a:off x="9660934" y="3934244"/>
              <a:ext cx="21590" cy="27305"/>
            </a:xfrm>
            <a:custGeom>
              <a:avLst/>
              <a:gdLst/>
              <a:ahLst/>
              <a:cxnLst/>
              <a:rect l="l" t="t" r="r" b="b"/>
              <a:pathLst>
                <a:path w="21590" h="27305">
                  <a:moveTo>
                    <a:pt x="16611" y="0"/>
                  </a:moveTo>
                  <a:lnTo>
                    <a:pt x="4787" y="0"/>
                  </a:lnTo>
                  <a:lnTo>
                    <a:pt x="0" y="6108"/>
                  </a:lnTo>
                  <a:lnTo>
                    <a:pt x="0" y="21196"/>
                  </a:lnTo>
                  <a:lnTo>
                    <a:pt x="4787" y="27304"/>
                  </a:lnTo>
                  <a:lnTo>
                    <a:pt x="16611" y="27304"/>
                  </a:lnTo>
                  <a:lnTo>
                    <a:pt x="21399" y="21196"/>
                  </a:lnTo>
                  <a:lnTo>
                    <a:pt x="21399" y="6108"/>
                  </a:lnTo>
                  <a:lnTo>
                    <a:pt x="16611" y="0"/>
                  </a:lnTo>
                  <a:close/>
                </a:path>
              </a:pathLst>
            </a:custGeom>
            <a:solidFill>
              <a:srgbClr val="E5E8E8"/>
            </a:solidFill>
          </p:spPr>
          <p:txBody>
            <a:bodyPr wrap="square" lIns="0" tIns="0" rIns="0" bIns="0" rtlCol="0"/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26" name="object 49"/>
            <p:cNvSpPr/>
            <p:nvPr/>
          </p:nvSpPr>
          <p:spPr>
            <a:xfrm>
              <a:off x="9660934" y="3934244"/>
              <a:ext cx="21590" cy="27305"/>
            </a:xfrm>
            <a:custGeom>
              <a:avLst/>
              <a:gdLst/>
              <a:ahLst/>
              <a:cxnLst/>
              <a:rect l="l" t="t" r="r" b="b"/>
              <a:pathLst>
                <a:path w="21590" h="27305">
                  <a:moveTo>
                    <a:pt x="21399" y="13652"/>
                  </a:moveTo>
                  <a:lnTo>
                    <a:pt x="21399" y="21196"/>
                  </a:lnTo>
                  <a:lnTo>
                    <a:pt x="16611" y="27304"/>
                  </a:lnTo>
                  <a:lnTo>
                    <a:pt x="10693" y="27304"/>
                  </a:lnTo>
                  <a:lnTo>
                    <a:pt x="4787" y="27304"/>
                  </a:lnTo>
                  <a:lnTo>
                    <a:pt x="0" y="21196"/>
                  </a:lnTo>
                  <a:lnTo>
                    <a:pt x="0" y="13652"/>
                  </a:lnTo>
                  <a:lnTo>
                    <a:pt x="0" y="6108"/>
                  </a:lnTo>
                  <a:lnTo>
                    <a:pt x="4787" y="0"/>
                  </a:lnTo>
                  <a:lnTo>
                    <a:pt x="10693" y="0"/>
                  </a:lnTo>
                  <a:lnTo>
                    <a:pt x="16611" y="0"/>
                  </a:lnTo>
                  <a:lnTo>
                    <a:pt x="21399" y="6108"/>
                  </a:lnTo>
                  <a:lnTo>
                    <a:pt x="21399" y="13652"/>
                  </a:lnTo>
                  <a:close/>
                </a:path>
              </a:pathLst>
            </a:custGeom>
            <a:ln w="12700">
              <a:solidFill>
                <a:srgbClr val="231E21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27" name="object 50"/>
            <p:cNvSpPr/>
            <p:nvPr/>
          </p:nvSpPr>
          <p:spPr>
            <a:xfrm>
              <a:off x="9577494" y="3947394"/>
              <a:ext cx="17145" cy="58419"/>
            </a:xfrm>
            <a:custGeom>
              <a:avLst/>
              <a:gdLst/>
              <a:ahLst/>
              <a:cxnLst/>
              <a:rect l="l" t="t" r="r" b="b"/>
              <a:pathLst>
                <a:path w="17145" h="58419">
                  <a:moveTo>
                    <a:pt x="16999" y="0"/>
                  </a:moveTo>
                  <a:lnTo>
                    <a:pt x="1119" y="35895"/>
                  </a:lnTo>
                  <a:lnTo>
                    <a:pt x="0" y="52248"/>
                  </a:lnTo>
                  <a:lnTo>
                    <a:pt x="426" y="58267"/>
                  </a:lnTo>
                </a:path>
              </a:pathLst>
            </a:custGeom>
            <a:ln w="12700">
              <a:solidFill>
                <a:srgbClr val="231E21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28" name="object 51"/>
            <p:cNvSpPr/>
            <p:nvPr/>
          </p:nvSpPr>
          <p:spPr>
            <a:xfrm>
              <a:off x="9615080" y="3947903"/>
              <a:ext cx="13335" cy="59055"/>
            </a:xfrm>
            <a:custGeom>
              <a:avLst/>
              <a:gdLst/>
              <a:ahLst/>
              <a:cxnLst/>
              <a:rect l="l" t="t" r="r" b="b"/>
              <a:pathLst>
                <a:path w="13334" h="59055">
                  <a:moveTo>
                    <a:pt x="0" y="0"/>
                  </a:moveTo>
                  <a:lnTo>
                    <a:pt x="11670" y="36636"/>
                  </a:lnTo>
                  <a:lnTo>
                    <a:pt x="12749" y="52327"/>
                  </a:lnTo>
                  <a:lnTo>
                    <a:pt x="12560" y="58762"/>
                  </a:lnTo>
                </a:path>
              </a:pathLst>
            </a:custGeom>
            <a:ln w="12700">
              <a:solidFill>
                <a:srgbClr val="231E21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29" name="object 52"/>
            <p:cNvSpPr/>
            <p:nvPr/>
          </p:nvSpPr>
          <p:spPr>
            <a:xfrm>
              <a:off x="9595973" y="4003643"/>
              <a:ext cx="2540" cy="74295"/>
            </a:xfrm>
            <a:custGeom>
              <a:avLst/>
              <a:gdLst/>
              <a:ahLst/>
              <a:cxnLst/>
              <a:rect l="l" t="t" r="r" b="b"/>
              <a:pathLst>
                <a:path w="2540" h="74294">
                  <a:moveTo>
                    <a:pt x="2039" y="0"/>
                  </a:moveTo>
                  <a:lnTo>
                    <a:pt x="0" y="46820"/>
                  </a:lnTo>
                  <a:lnTo>
                    <a:pt x="175" y="56153"/>
                  </a:lnTo>
                  <a:lnTo>
                    <a:pt x="527" y="65162"/>
                  </a:lnTo>
                  <a:lnTo>
                    <a:pt x="1035" y="73837"/>
                  </a:lnTo>
                </a:path>
              </a:pathLst>
            </a:custGeom>
            <a:ln w="12700">
              <a:solidFill>
                <a:srgbClr val="231E21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30" name="object 53"/>
            <p:cNvSpPr/>
            <p:nvPr/>
          </p:nvSpPr>
          <p:spPr>
            <a:xfrm>
              <a:off x="9615080" y="4002144"/>
              <a:ext cx="1905" cy="76200"/>
            </a:xfrm>
            <a:custGeom>
              <a:avLst/>
              <a:gdLst/>
              <a:ahLst/>
              <a:cxnLst/>
              <a:rect l="l" t="t" r="r" b="b"/>
              <a:pathLst>
                <a:path w="1904" h="76200">
                  <a:moveTo>
                    <a:pt x="0" y="0"/>
                  </a:moveTo>
                  <a:lnTo>
                    <a:pt x="1511" y="39166"/>
                  </a:lnTo>
                  <a:lnTo>
                    <a:pt x="1677" y="57794"/>
                  </a:lnTo>
                  <a:lnTo>
                    <a:pt x="1634" y="66888"/>
                  </a:lnTo>
                  <a:lnTo>
                    <a:pt x="1511" y="75831"/>
                  </a:lnTo>
                </a:path>
              </a:pathLst>
            </a:custGeom>
            <a:ln w="12700">
              <a:solidFill>
                <a:srgbClr val="231E21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31" name="object 54"/>
            <p:cNvSpPr/>
            <p:nvPr/>
          </p:nvSpPr>
          <p:spPr>
            <a:xfrm>
              <a:off x="9583648" y="4036803"/>
              <a:ext cx="114935" cy="43815"/>
            </a:xfrm>
            <a:custGeom>
              <a:avLst/>
              <a:gdLst/>
              <a:ahLst/>
              <a:cxnLst/>
              <a:rect l="l" t="t" r="r" b="b"/>
              <a:pathLst>
                <a:path w="114934" h="43814">
                  <a:moveTo>
                    <a:pt x="0" y="42189"/>
                  </a:moveTo>
                  <a:lnTo>
                    <a:pt x="0" y="0"/>
                  </a:lnTo>
                  <a:lnTo>
                    <a:pt x="114795" y="0"/>
                  </a:lnTo>
                  <a:lnTo>
                    <a:pt x="114795" y="43687"/>
                  </a:lnTo>
                </a:path>
              </a:pathLst>
            </a:custGeom>
            <a:ln w="12700">
              <a:solidFill>
                <a:srgbClr val="231E21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32" name="object 55"/>
            <p:cNvSpPr/>
            <p:nvPr/>
          </p:nvSpPr>
          <p:spPr>
            <a:xfrm>
              <a:off x="9656063" y="4025245"/>
              <a:ext cx="0" cy="50800"/>
            </a:xfrm>
            <a:custGeom>
              <a:avLst/>
              <a:gdLst/>
              <a:ahLst/>
              <a:cxnLst/>
              <a:rect l="l" t="t" r="r" b="b"/>
              <a:pathLst>
                <a:path h="50800">
                  <a:moveTo>
                    <a:pt x="0" y="0"/>
                  </a:moveTo>
                  <a:lnTo>
                    <a:pt x="0" y="50228"/>
                  </a:lnTo>
                </a:path>
              </a:pathLst>
            </a:custGeom>
            <a:ln w="12700">
              <a:solidFill>
                <a:srgbClr val="231E21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33" name="object 56"/>
            <p:cNvSpPr/>
            <p:nvPr/>
          </p:nvSpPr>
          <p:spPr>
            <a:xfrm>
              <a:off x="9683191" y="4025741"/>
              <a:ext cx="0" cy="51435"/>
            </a:xfrm>
            <a:custGeom>
              <a:avLst/>
              <a:gdLst/>
              <a:ahLst/>
              <a:cxnLst/>
              <a:rect l="l" t="t" r="r" b="b"/>
              <a:pathLst>
                <a:path h="51435">
                  <a:moveTo>
                    <a:pt x="0" y="0"/>
                  </a:moveTo>
                  <a:lnTo>
                    <a:pt x="0" y="51231"/>
                  </a:lnTo>
                </a:path>
              </a:pathLst>
            </a:custGeom>
            <a:ln w="12700">
              <a:solidFill>
                <a:srgbClr val="231E21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34" name="object 57"/>
            <p:cNvSpPr/>
            <p:nvPr/>
          </p:nvSpPr>
          <p:spPr>
            <a:xfrm>
              <a:off x="9648532" y="3970496"/>
              <a:ext cx="14604" cy="55244"/>
            </a:xfrm>
            <a:custGeom>
              <a:avLst/>
              <a:gdLst/>
              <a:ahLst/>
              <a:cxnLst/>
              <a:rect l="l" t="t" r="r" b="b"/>
              <a:pathLst>
                <a:path w="14605" h="55244">
                  <a:moveTo>
                    <a:pt x="8534" y="0"/>
                  </a:moveTo>
                  <a:lnTo>
                    <a:pt x="6252" y="3252"/>
                  </a:lnTo>
                  <a:lnTo>
                    <a:pt x="3328" y="8769"/>
                  </a:lnTo>
                  <a:lnTo>
                    <a:pt x="874" y="16305"/>
                  </a:lnTo>
                  <a:lnTo>
                    <a:pt x="0" y="25615"/>
                  </a:lnTo>
                  <a:lnTo>
                    <a:pt x="2202" y="37387"/>
                  </a:lnTo>
                  <a:lnTo>
                    <a:pt x="6726" y="46369"/>
                  </a:lnTo>
                  <a:lnTo>
                    <a:pt x="11528" y="52381"/>
                  </a:lnTo>
                  <a:lnTo>
                    <a:pt x="14566" y="55244"/>
                  </a:lnTo>
                </a:path>
              </a:pathLst>
            </a:custGeom>
            <a:ln w="12699">
              <a:solidFill>
                <a:srgbClr val="231E21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35" name="object 58"/>
            <p:cNvSpPr/>
            <p:nvPr/>
          </p:nvSpPr>
          <p:spPr>
            <a:xfrm>
              <a:off x="9685692" y="3969492"/>
              <a:ext cx="10795" cy="48260"/>
            </a:xfrm>
            <a:custGeom>
              <a:avLst/>
              <a:gdLst/>
              <a:ahLst/>
              <a:cxnLst/>
              <a:rect l="l" t="t" r="r" b="b"/>
              <a:pathLst>
                <a:path w="10794" h="48260">
                  <a:moveTo>
                    <a:pt x="0" y="0"/>
                  </a:moveTo>
                  <a:lnTo>
                    <a:pt x="2483" y="2749"/>
                  </a:lnTo>
                  <a:lnTo>
                    <a:pt x="6357" y="8520"/>
                  </a:lnTo>
                  <a:lnTo>
                    <a:pt x="9692" y="16936"/>
                  </a:lnTo>
                  <a:lnTo>
                    <a:pt x="10553" y="27622"/>
                  </a:lnTo>
                  <a:lnTo>
                    <a:pt x="9613" y="38353"/>
                  </a:lnTo>
                  <a:lnTo>
                    <a:pt x="3657" y="45389"/>
                  </a:lnTo>
                  <a:lnTo>
                    <a:pt x="1511" y="47713"/>
                  </a:lnTo>
                </a:path>
              </a:pathLst>
            </a:custGeom>
            <a:ln w="12700">
              <a:solidFill>
                <a:srgbClr val="231E21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36" name="object 59"/>
            <p:cNvSpPr/>
            <p:nvPr/>
          </p:nvSpPr>
          <p:spPr>
            <a:xfrm>
              <a:off x="9561055" y="3886117"/>
              <a:ext cx="0" cy="192405"/>
            </a:xfrm>
            <a:custGeom>
              <a:avLst/>
              <a:gdLst/>
              <a:ahLst/>
              <a:cxnLst/>
              <a:rect l="l" t="t" r="r" b="b"/>
              <a:pathLst>
                <a:path h="192405">
                  <a:moveTo>
                    <a:pt x="0" y="192366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231E21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37" name="object 60"/>
            <p:cNvSpPr/>
            <p:nvPr/>
          </p:nvSpPr>
          <p:spPr>
            <a:xfrm>
              <a:off x="9537115" y="3877068"/>
              <a:ext cx="213995" cy="0"/>
            </a:xfrm>
            <a:custGeom>
              <a:avLst/>
              <a:gdLst/>
              <a:ahLst/>
              <a:cxnLst/>
              <a:rect l="l" t="t" r="r" b="b"/>
              <a:pathLst>
                <a:path w="213994">
                  <a:moveTo>
                    <a:pt x="0" y="0"/>
                  </a:moveTo>
                  <a:lnTo>
                    <a:pt x="213652" y="0"/>
                  </a:lnTo>
                </a:path>
              </a:pathLst>
            </a:custGeom>
            <a:ln w="29781">
              <a:solidFill>
                <a:srgbClr val="231E21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38" name="object 61"/>
            <p:cNvSpPr/>
            <p:nvPr/>
          </p:nvSpPr>
          <p:spPr>
            <a:xfrm>
              <a:off x="9497301" y="3922769"/>
              <a:ext cx="0" cy="153035"/>
            </a:xfrm>
            <a:custGeom>
              <a:avLst/>
              <a:gdLst/>
              <a:ahLst/>
              <a:cxnLst/>
              <a:rect l="l" t="t" r="r" b="b"/>
              <a:pathLst>
                <a:path h="153035">
                  <a:moveTo>
                    <a:pt x="0" y="0"/>
                  </a:moveTo>
                  <a:lnTo>
                    <a:pt x="0" y="152679"/>
                  </a:lnTo>
                </a:path>
              </a:pathLst>
            </a:custGeom>
            <a:ln w="12700">
              <a:solidFill>
                <a:srgbClr val="231E21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39" name="object 62"/>
            <p:cNvSpPr/>
            <p:nvPr/>
          </p:nvSpPr>
          <p:spPr>
            <a:xfrm>
              <a:off x="9474098" y="3872058"/>
              <a:ext cx="50165" cy="50165"/>
            </a:xfrm>
            <a:custGeom>
              <a:avLst/>
              <a:gdLst/>
              <a:ahLst/>
              <a:cxnLst/>
              <a:rect l="l" t="t" r="r" b="b"/>
              <a:pathLst>
                <a:path w="50165" h="50164">
                  <a:moveTo>
                    <a:pt x="49733" y="24853"/>
                  </a:moveTo>
                  <a:lnTo>
                    <a:pt x="47778" y="34536"/>
                  </a:lnTo>
                  <a:lnTo>
                    <a:pt x="42448" y="42440"/>
                  </a:lnTo>
                  <a:lnTo>
                    <a:pt x="34543" y="47767"/>
                  </a:lnTo>
                  <a:lnTo>
                    <a:pt x="24866" y="49720"/>
                  </a:lnTo>
                  <a:lnTo>
                    <a:pt x="15189" y="47767"/>
                  </a:lnTo>
                  <a:lnTo>
                    <a:pt x="7285" y="42440"/>
                  </a:lnTo>
                  <a:lnTo>
                    <a:pt x="1954" y="34536"/>
                  </a:lnTo>
                  <a:lnTo>
                    <a:pt x="0" y="24853"/>
                  </a:lnTo>
                  <a:lnTo>
                    <a:pt x="1954" y="15178"/>
                  </a:lnTo>
                  <a:lnTo>
                    <a:pt x="7285" y="7278"/>
                  </a:lnTo>
                  <a:lnTo>
                    <a:pt x="15189" y="1952"/>
                  </a:lnTo>
                  <a:lnTo>
                    <a:pt x="24866" y="0"/>
                  </a:lnTo>
                  <a:lnTo>
                    <a:pt x="34543" y="1952"/>
                  </a:lnTo>
                  <a:lnTo>
                    <a:pt x="42448" y="7278"/>
                  </a:lnTo>
                  <a:lnTo>
                    <a:pt x="47778" y="15178"/>
                  </a:lnTo>
                  <a:lnTo>
                    <a:pt x="49733" y="24853"/>
                  </a:lnTo>
                  <a:close/>
                </a:path>
              </a:pathLst>
            </a:custGeom>
            <a:ln w="12700">
              <a:solidFill>
                <a:srgbClr val="231E21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40" name="object 63"/>
            <p:cNvSpPr/>
            <p:nvPr/>
          </p:nvSpPr>
          <p:spPr>
            <a:xfrm>
              <a:off x="9479897" y="3887025"/>
              <a:ext cx="38100" cy="15240"/>
            </a:xfrm>
            <a:custGeom>
              <a:avLst/>
              <a:gdLst/>
              <a:ahLst/>
              <a:cxnLst/>
              <a:rect l="l" t="t" r="r" b="b"/>
              <a:pathLst>
                <a:path w="38100" h="15239">
                  <a:moveTo>
                    <a:pt x="37985" y="0"/>
                  </a:moveTo>
                  <a:lnTo>
                    <a:pt x="1244" y="0"/>
                  </a:lnTo>
                  <a:lnTo>
                    <a:pt x="774" y="7315"/>
                  </a:lnTo>
                  <a:lnTo>
                    <a:pt x="0" y="9105"/>
                  </a:lnTo>
                  <a:lnTo>
                    <a:pt x="0" y="15138"/>
                  </a:lnTo>
                  <a:lnTo>
                    <a:pt x="36321" y="15138"/>
                  </a:lnTo>
                  <a:lnTo>
                    <a:pt x="38049" y="13411"/>
                  </a:lnTo>
                  <a:lnTo>
                    <a:pt x="37985" y="0"/>
                  </a:lnTo>
                  <a:close/>
                </a:path>
              </a:pathLst>
            </a:custGeom>
            <a:solidFill>
              <a:srgbClr val="231E21"/>
            </a:solidFill>
          </p:spPr>
          <p:txBody>
            <a:bodyPr wrap="square" lIns="0" tIns="0" rIns="0" bIns="0" rtlCol="0"/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41" name="Group 440"/>
          <p:cNvGrpSpPr/>
          <p:nvPr/>
        </p:nvGrpSpPr>
        <p:grpSpPr>
          <a:xfrm>
            <a:off x="3465623" y="3412334"/>
            <a:ext cx="324485" cy="274320"/>
            <a:chOff x="9448439" y="3824891"/>
            <a:chExt cx="324485" cy="274320"/>
          </a:xfrm>
        </p:grpSpPr>
        <p:sp>
          <p:nvSpPr>
            <p:cNvPr id="442" name="object 44"/>
            <p:cNvSpPr/>
            <p:nvPr/>
          </p:nvSpPr>
          <p:spPr>
            <a:xfrm>
              <a:off x="9448439" y="3824891"/>
              <a:ext cx="324485" cy="274320"/>
            </a:xfrm>
            <a:custGeom>
              <a:avLst/>
              <a:gdLst/>
              <a:ahLst/>
              <a:cxnLst/>
              <a:rect l="l" t="t" r="r" b="b"/>
              <a:pathLst>
                <a:path w="324484" h="274319">
                  <a:moveTo>
                    <a:pt x="268897" y="0"/>
                  </a:moveTo>
                  <a:lnTo>
                    <a:pt x="55372" y="0"/>
                  </a:lnTo>
                  <a:lnTo>
                    <a:pt x="33872" y="4369"/>
                  </a:lnTo>
                  <a:lnTo>
                    <a:pt x="16265" y="16265"/>
                  </a:lnTo>
                  <a:lnTo>
                    <a:pt x="4369" y="33872"/>
                  </a:lnTo>
                  <a:lnTo>
                    <a:pt x="0" y="55372"/>
                  </a:lnTo>
                  <a:lnTo>
                    <a:pt x="0" y="218948"/>
                  </a:lnTo>
                  <a:lnTo>
                    <a:pt x="4369" y="240447"/>
                  </a:lnTo>
                  <a:lnTo>
                    <a:pt x="16265" y="258054"/>
                  </a:lnTo>
                  <a:lnTo>
                    <a:pt x="33872" y="269950"/>
                  </a:lnTo>
                  <a:lnTo>
                    <a:pt x="55372" y="274320"/>
                  </a:lnTo>
                  <a:lnTo>
                    <a:pt x="268897" y="274320"/>
                  </a:lnTo>
                  <a:lnTo>
                    <a:pt x="290397" y="269950"/>
                  </a:lnTo>
                  <a:lnTo>
                    <a:pt x="308003" y="258054"/>
                  </a:lnTo>
                  <a:lnTo>
                    <a:pt x="319899" y="240447"/>
                  </a:lnTo>
                  <a:lnTo>
                    <a:pt x="324269" y="218948"/>
                  </a:lnTo>
                  <a:lnTo>
                    <a:pt x="324269" y="55372"/>
                  </a:lnTo>
                  <a:lnTo>
                    <a:pt x="319899" y="33872"/>
                  </a:lnTo>
                  <a:lnTo>
                    <a:pt x="308003" y="16265"/>
                  </a:lnTo>
                  <a:lnTo>
                    <a:pt x="290397" y="4369"/>
                  </a:lnTo>
                  <a:lnTo>
                    <a:pt x="26889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43" name="object 45"/>
            <p:cNvSpPr/>
            <p:nvPr/>
          </p:nvSpPr>
          <p:spPr>
            <a:xfrm>
              <a:off x="9448439" y="3824891"/>
              <a:ext cx="324485" cy="274320"/>
            </a:xfrm>
            <a:custGeom>
              <a:avLst/>
              <a:gdLst/>
              <a:ahLst/>
              <a:cxnLst/>
              <a:rect l="l" t="t" r="r" b="b"/>
              <a:pathLst>
                <a:path w="324484" h="274319">
                  <a:moveTo>
                    <a:pt x="268897" y="274320"/>
                  </a:moveTo>
                  <a:lnTo>
                    <a:pt x="55372" y="274320"/>
                  </a:lnTo>
                  <a:lnTo>
                    <a:pt x="33872" y="269950"/>
                  </a:lnTo>
                  <a:lnTo>
                    <a:pt x="16265" y="258054"/>
                  </a:lnTo>
                  <a:lnTo>
                    <a:pt x="4369" y="240447"/>
                  </a:lnTo>
                  <a:lnTo>
                    <a:pt x="0" y="218948"/>
                  </a:lnTo>
                  <a:lnTo>
                    <a:pt x="0" y="55372"/>
                  </a:lnTo>
                  <a:lnTo>
                    <a:pt x="4369" y="33872"/>
                  </a:lnTo>
                  <a:lnTo>
                    <a:pt x="16265" y="16265"/>
                  </a:lnTo>
                  <a:lnTo>
                    <a:pt x="33872" y="4369"/>
                  </a:lnTo>
                  <a:lnTo>
                    <a:pt x="55372" y="0"/>
                  </a:lnTo>
                  <a:lnTo>
                    <a:pt x="268897" y="0"/>
                  </a:lnTo>
                  <a:lnTo>
                    <a:pt x="290397" y="4369"/>
                  </a:lnTo>
                  <a:lnTo>
                    <a:pt x="308003" y="16265"/>
                  </a:lnTo>
                  <a:lnTo>
                    <a:pt x="319899" y="33872"/>
                  </a:lnTo>
                  <a:lnTo>
                    <a:pt x="324269" y="55372"/>
                  </a:lnTo>
                  <a:lnTo>
                    <a:pt x="324269" y="218948"/>
                  </a:lnTo>
                  <a:lnTo>
                    <a:pt x="319899" y="240447"/>
                  </a:lnTo>
                  <a:lnTo>
                    <a:pt x="308003" y="258054"/>
                  </a:lnTo>
                  <a:lnTo>
                    <a:pt x="290397" y="269950"/>
                  </a:lnTo>
                  <a:lnTo>
                    <a:pt x="268897" y="274320"/>
                  </a:lnTo>
                  <a:close/>
                </a:path>
              </a:pathLst>
            </a:custGeom>
            <a:ln w="12700">
              <a:solidFill>
                <a:srgbClr val="231E21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44" name="object 46"/>
            <p:cNvSpPr/>
            <p:nvPr/>
          </p:nvSpPr>
          <p:spPr>
            <a:xfrm>
              <a:off x="9595850" y="3913149"/>
              <a:ext cx="21590" cy="27305"/>
            </a:xfrm>
            <a:custGeom>
              <a:avLst/>
              <a:gdLst/>
              <a:ahLst/>
              <a:cxnLst/>
              <a:rect l="l" t="t" r="r" b="b"/>
              <a:pathLst>
                <a:path w="21590" h="27305">
                  <a:moveTo>
                    <a:pt x="16611" y="0"/>
                  </a:moveTo>
                  <a:lnTo>
                    <a:pt x="4787" y="0"/>
                  </a:lnTo>
                  <a:lnTo>
                    <a:pt x="0" y="6108"/>
                  </a:lnTo>
                  <a:lnTo>
                    <a:pt x="0" y="21196"/>
                  </a:lnTo>
                  <a:lnTo>
                    <a:pt x="4787" y="27304"/>
                  </a:lnTo>
                  <a:lnTo>
                    <a:pt x="16611" y="27304"/>
                  </a:lnTo>
                  <a:lnTo>
                    <a:pt x="21399" y="21196"/>
                  </a:lnTo>
                  <a:lnTo>
                    <a:pt x="21399" y="6108"/>
                  </a:lnTo>
                  <a:lnTo>
                    <a:pt x="16611" y="0"/>
                  </a:lnTo>
                  <a:close/>
                </a:path>
              </a:pathLst>
            </a:custGeom>
            <a:solidFill>
              <a:srgbClr val="E5E8E8"/>
            </a:solidFill>
          </p:spPr>
          <p:txBody>
            <a:bodyPr wrap="square" lIns="0" tIns="0" rIns="0" bIns="0" rtlCol="0"/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45" name="object 47"/>
            <p:cNvSpPr/>
            <p:nvPr/>
          </p:nvSpPr>
          <p:spPr>
            <a:xfrm>
              <a:off x="9595850" y="3913149"/>
              <a:ext cx="21590" cy="27305"/>
            </a:xfrm>
            <a:custGeom>
              <a:avLst/>
              <a:gdLst/>
              <a:ahLst/>
              <a:cxnLst/>
              <a:rect l="l" t="t" r="r" b="b"/>
              <a:pathLst>
                <a:path w="21590" h="27305">
                  <a:moveTo>
                    <a:pt x="21399" y="13652"/>
                  </a:moveTo>
                  <a:lnTo>
                    <a:pt x="21399" y="21196"/>
                  </a:lnTo>
                  <a:lnTo>
                    <a:pt x="16611" y="27304"/>
                  </a:lnTo>
                  <a:lnTo>
                    <a:pt x="10693" y="27304"/>
                  </a:lnTo>
                  <a:lnTo>
                    <a:pt x="4787" y="27304"/>
                  </a:lnTo>
                  <a:lnTo>
                    <a:pt x="0" y="21196"/>
                  </a:lnTo>
                  <a:lnTo>
                    <a:pt x="0" y="13652"/>
                  </a:lnTo>
                  <a:lnTo>
                    <a:pt x="0" y="6108"/>
                  </a:lnTo>
                  <a:lnTo>
                    <a:pt x="4787" y="0"/>
                  </a:lnTo>
                  <a:lnTo>
                    <a:pt x="10693" y="0"/>
                  </a:lnTo>
                  <a:lnTo>
                    <a:pt x="16611" y="0"/>
                  </a:lnTo>
                  <a:lnTo>
                    <a:pt x="21399" y="6108"/>
                  </a:lnTo>
                  <a:lnTo>
                    <a:pt x="21399" y="13652"/>
                  </a:lnTo>
                  <a:close/>
                </a:path>
              </a:pathLst>
            </a:custGeom>
            <a:ln w="12699">
              <a:solidFill>
                <a:srgbClr val="231E21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46" name="object 48"/>
            <p:cNvSpPr/>
            <p:nvPr/>
          </p:nvSpPr>
          <p:spPr>
            <a:xfrm>
              <a:off x="9660934" y="3934244"/>
              <a:ext cx="21590" cy="27305"/>
            </a:xfrm>
            <a:custGeom>
              <a:avLst/>
              <a:gdLst/>
              <a:ahLst/>
              <a:cxnLst/>
              <a:rect l="l" t="t" r="r" b="b"/>
              <a:pathLst>
                <a:path w="21590" h="27305">
                  <a:moveTo>
                    <a:pt x="16611" y="0"/>
                  </a:moveTo>
                  <a:lnTo>
                    <a:pt x="4787" y="0"/>
                  </a:lnTo>
                  <a:lnTo>
                    <a:pt x="0" y="6108"/>
                  </a:lnTo>
                  <a:lnTo>
                    <a:pt x="0" y="21196"/>
                  </a:lnTo>
                  <a:lnTo>
                    <a:pt x="4787" y="27304"/>
                  </a:lnTo>
                  <a:lnTo>
                    <a:pt x="16611" y="27304"/>
                  </a:lnTo>
                  <a:lnTo>
                    <a:pt x="21399" y="21196"/>
                  </a:lnTo>
                  <a:lnTo>
                    <a:pt x="21399" y="6108"/>
                  </a:lnTo>
                  <a:lnTo>
                    <a:pt x="16611" y="0"/>
                  </a:lnTo>
                  <a:close/>
                </a:path>
              </a:pathLst>
            </a:custGeom>
            <a:solidFill>
              <a:srgbClr val="E5E8E8"/>
            </a:solidFill>
          </p:spPr>
          <p:txBody>
            <a:bodyPr wrap="square" lIns="0" tIns="0" rIns="0" bIns="0" rtlCol="0"/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47" name="object 49"/>
            <p:cNvSpPr/>
            <p:nvPr/>
          </p:nvSpPr>
          <p:spPr>
            <a:xfrm>
              <a:off x="9660934" y="3934244"/>
              <a:ext cx="21590" cy="27305"/>
            </a:xfrm>
            <a:custGeom>
              <a:avLst/>
              <a:gdLst/>
              <a:ahLst/>
              <a:cxnLst/>
              <a:rect l="l" t="t" r="r" b="b"/>
              <a:pathLst>
                <a:path w="21590" h="27305">
                  <a:moveTo>
                    <a:pt x="21399" y="13652"/>
                  </a:moveTo>
                  <a:lnTo>
                    <a:pt x="21399" y="21196"/>
                  </a:lnTo>
                  <a:lnTo>
                    <a:pt x="16611" y="27304"/>
                  </a:lnTo>
                  <a:lnTo>
                    <a:pt x="10693" y="27304"/>
                  </a:lnTo>
                  <a:lnTo>
                    <a:pt x="4787" y="27304"/>
                  </a:lnTo>
                  <a:lnTo>
                    <a:pt x="0" y="21196"/>
                  </a:lnTo>
                  <a:lnTo>
                    <a:pt x="0" y="13652"/>
                  </a:lnTo>
                  <a:lnTo>
                    <a:pt x="0" y="6108"/>
                  </a:lnTo>
                  <a:lnTo>
                    <a:pt x="4787" y="0"/>
                  </a:lnTo>
                  <a:lnTo>
                    <a:pt x="10693" y="0"/>
                  </a:lnTo>
                  <a:lnTo>
                    <a:pt x="16611" y="0"/>
                  </a:lnTo>
                  <a:lnTo>
                    <a:pt x="21399" y="6108"/>
                  </a:lnTo>
                  <a:lnTo>
                    <a:pt x="21399" y="13652"/>
                  </a:lnTo>
                  <a:close/>
                </a:path>
              </a:pathLst>
            </a:custGeom>
            <a:ln w="12700">
              <a:solidFill>
                <a:srgbClr val="231E21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48" name="object 50"/>
            <p:cNvSpPr/>
            <p:nvPr/>
          </p:nvSpPr>
          <p:spPr>
            <a:xfrm>
              <a:off x="9577494" y="3947394"/>
              <a:ext cx="17145" cy="58419"/>
            </a:xfrm>
            <a:custGeom>
              <a:avLst/>
              <a:gdLst/>
              <a:ahLst/>
              <a:cxnLst/>
              <a:rect l="l" t="t" r="r" b="b"/>
              <a:pathLst>
                <a:path w="17145" h="58419">
                  <a:moveTo>
                    <a:pt x="16999" y="0"/>
                  </a:moveTo>
                  <a:lnTo>
                    <a:pt x="1119" y="35895"/>
                  </a:lnTo>
                  <a:lnTo>
                    <a:pt x="0" y="52248"/>
                  </a:lnTo>
                  <a:lnTo>
                    <a:pt x="426" y="58267"/>
                  </a:lnTo>
                </a:path>
              </a:pathLst>
            </a:custGeom>
            <a:ln w="12700">
              <a:solidFill>
                <a:srgbClr val="231E21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49" name="object 51"/>
            <p:cNvSpPr/>
            <p:nvPr/>
          </p:nvSpPr>
          <p:spPr>
            <a:xfrm>
              <a:off x="9615080" y="3947903"/>
              <a:ext cx="13335" cy="59055"/>
            </a:xfrm>
            <a:custGeom>
              <a:avLst/>
              <a:gdLst/>
              <a:ahLst/>
              <a:cxnLst/>
              <a:rect l="l" t="t" r="r" b="b"/>
              <a:pathLst>
                <a:path w="13334" h="59055">
                  <a:moveTo>
                    <a:pt x="0" y="0"/>
                  </a:moveTo>
                  <a:lnTo>
                    <a:pt x="11670" y="36636"/>
                  </a:lnTo>
                  <a:lnTo>
                    <a:pt x="12749" y="52327"/>
                  </a:lnTo>
                  <a:lnTo>
                    <a:pt x="12560" y="58762"/>
                  </a:lnTo>
                </a:path>
              </a:pathLst>
            </a:custGeom>
            <a:ln w="12700">
              <a:solidFill>
                <a:srgbClr val="231E21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50" name="object 52"/>
            <p:cNvSpPr/>
            <p:nvPr/>
          </p:nvSpPr>
          <p:spPr>
            <a:xfrm>
              <a:off x="9595973" y="4003643"/>
              <a:ext cx="2540" cy="74295"/>
            </a:xfrm>
            <a:custGeom>
              <a:avLst/>
              <a:gdLst/>
              <a:ahLst/>
              <a:cxnLst/>
              <a:rect l="l" t="t" r="r" b="b"/>
              <a:pathLst>
                <a:path w="2540" h="74294">
                  <a:moveTo>
                    <a:pt x="2039" y="0"/>
                  </a:moveTo>
                  <a:lnTo>
                    <a:pt x="0" y="46820"/>
                  </a:lnTo>
                  <a:lnTo>
                    <a:pt x="175" y="56153"/>
                  </a:lnTo>
                  <a:lnTo>
                    <a:pt x="527" y="65162"/>
                  </a:lnTo>
                  <a:lnTo>
                    <a:pt x="1035" y="73837"/>
                  </a:lnTo>
                </a:path>
              </a:pathLst>
            </a:custGeom>
            <a:ln w="12700">
              <a:solidFill>
                <a:srgbClr val="231E21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51" name="object 53"/>
            <p:cNvSpPr/>
            <p:nvPr/>
          </p:nvSpPr>
          <p:spPr>
            <a:xfrm>
              <a:off x="9615080" y="4002144"/>
              <a:ext cx="1905" cy="76200"/>
            </a:xfrm>
            <a:custGeom>
              <a:avLst/>
              <a:gdLst/>
              <a:ahLst/>
              <a:cxnLst/>
              <a:rect l="l" t="t" r="r" b="b"/>
              <a:pathLst>
                <a:path w="1904" h="76200">
                  <a:moveTo>
                    <a:pt x="0" y="0"/>
                  </a:moveTo>
                  <a:lnTo>
                    <a:pt x="1511" y="39166"/>
                  </a:lnTo>
                  <a:lnTo>
                    <a:pt x="1677" y="57794"/>
                  </a:lnTo>
                  <a:lnTo>
                    <a:pt x="1634" y="66888"/>
                  </a:lnTo>
                  <a:lnTo>
                    <a:pt x="1511" y="75831"/>
                  </a:lnTo>
                </a:path>
              </a:pathLst>
            </a:custGeom>
            <a:ln w="12700">
              <a:solidFill>
                <a:srgbClr val="231E21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52" name="object 54"/>
            <p:cNvSpPr/>
            <p:nvPr/>
          </p:nvSpPr>
          <p:spPr>
            <a:xfrm>
              <a:off x="9583648" y="4036803"/>
              <a:ext cx="114935" cy="43815"/>
            </a:xfrm>
            <a:custGeom>
              <a:avLst/>
              <a:gdLst/>
              <a:ahLst/>
              <a:cxnLst/>
              <a:rect l="l" t="t" r="r" b="b"/>
              <a:pathLst>
                <a:path w="114934" h="43814">
                  <a:moveTo>
                    <a:pt x="0" y="42189"/>
                  </a:moveTo>
                  <a:lnTo>
                    <a:pt x="0" y="0"/>
                  </a:lnTo>
                  <a:lnTo>
                    <a:pt x="114795" y="0"/>
                  </a:lnTo>
                  <a:lnTo>
                    <a:pt x="114795" y="43687"/>
                  </a:lnTo>
                </a:path>
              </a:pathLst>
            </a:custGeom>
            <a:ln w="12700">
              <a:solidFill>
                <a:srgbClr val="231E21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53" name="object 55"/>
            <p:cNvSpPr/>
            <p:nvPr/>
          </p:nvSpPr>
          <p:spPr>
            <a:xfrm>
              <a:off x="9656063" y="4025245"/>
              <a:ext cx="0" cy="50800"/>
            </a:xfrm>
            <a:custGeom>
              <a:avLst/>
              <a:gdLst/>
              <a:ahLst/>
              <a:cxnLst/>
              <a:rect l="l" t="t" r="r" b="b"/>
              <a:pathLst>
                <a:path h="50800">
                  <a:moveTo>
                    <a:pt x="0" y="0"/>
                  </a:moveTo>
                  <a:lnTo>
                    <a:pt x="0" y="50228"/>
                  </a:lnTo>
                </a:path>
              </a:pathLst>
            </a:custGeom>
            <a:ln w="12700">
              <a:solidFill>
                <a:srgbClr val="231E21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54" name="object 56"/>
            <p:cNvSpPr/>
            <p:nvPr/>
          </p:nvSpPr>
          <p:spPr>
            <a:xfrm>
              <a:off x="9683191" y="4025741"/>
              <a:ext cx="0" cy="51435"/>
            </a:xfrm>
            <a:custGeom>
              <a:avLst/>
              <a:gdLst/>
              <a:ahLst/>
              <a:cxnLst/>
              <a:rect l="l" t="t" r="r" b="b"/>
              <a:pathLst>
                <a:path h="51435">
                  <a:moveTo>
                    <a:pt x="0" y="0"/>
                  </a:moveTo>
                  <a:lnTo>
                    <a:pt x="0" y="51231"/>
                  </a:lnTo>
                </a:path>
              </a:pathLst>
            </a:custGeom>
            <a:ln w="12700">
              <a:solidFill>
                <a:srgbClr val="231E21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55" name="object 57"/>
            <p:cNvSpPr/>
            <p:nvPr/>
          </p:nvSpPr>
          <p:spPr>
            <a:xfrm>
              <a:off x="9648532" y="3970496"/>
              <a:ext cx="14604" cy="55244"/>
            </a:xfrm>
            <a:custGeom>
              <a:avLst/>
              <a:gdLst/>
              <a:ahLst/>
              <a:cxnLst/>
              <a:rect l="l" t="t" r="r" b="b"/>
              <a:pathLst>
                <a:path w="14605" h="55244">
                  <a:moveTo>
                    <a:pt x="8534" y="0"/>
                  </a:moveTo>
                  <a:lnTo>
                    <a:pt x="6252" y="3252"/>
                  </a:lnTo>
                  <a:lnTo>
                    <a:pt x="3328" y="8769"/>
                  </a:lnTo>
                  <a:lnTo>
                    <a:pt x="874" y="16305"/>
                  </a:lnTo>
                  <a:lnTo>
                    <a:pt x="0" y="25615"/>
                  </a:lnTo>
                  <a:lnTo>
                    <a:pt x="2202" y="37387"/>
                  </a:lnTo>
                  <a:lnTo>
                    <a:pt x="6726" y="46369"/>
                  </a:lnTo>
                  <a:lnTo>
                    <a:pt x="11528" y="52381"/>
                  </a:lnTo>
                  <a:lnTo>
                    <a:pt x="14566" y="55244"/>
                  </a:lnTo>
                </a:path>
              </a:pathLst>
            </a:custGeom>
            <a:ln w="12699">
              <a:solidFill>
                <a:srgbClr val="231E21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56" name="object 58"/>
            <p:cNvSpPr/>
            <p:nvPr/>
          </p:nvSpPr>
          <p:spPr>
            <a:xfrm>
              <a:off x="9685692" y="3969492"/>
              <a:ext cx="10795" cy="48260"/>
            </a:xfrm>
            <a:custGeom>
              <a:avLst/>
              <a:gdLst/>
              <a:ahLst/>
              <a:cxnLst/>
              <a:rect l="l" t="t" r="r" b="b"/>
              <a:pathLst>
                <a:path w="10794" h="48260">
                  <a:moveTo>
                    <a:pt x="0" y="0"/>
                  </a:moveTo>
                  <a:lnTo>
                    <a:pt x="2483" y="2749"/>
                  </a:lnTo>
                  <a:lnTo>
                    <a:pt x="6357" y="8520"/>
                  </a:lnTo>
                  <a:lnTo>
                    <a:pt x="9692" y="16936"/>
                  </a:lnTo>
                  <a:lnTo>
                    <a:pt x="10553" y="27622"/>
                  </a:lnTo>
                  <a:lnTo>
                    <a:pt x="9613" y="38353"/>
                  </a:lnTo>
                  <a:lnTo>
                    <a:pt x="3657" y="45389"/>
                  </a:lnTo>
                  <a:lnTo>
                    <a:pt x="1511" y="47713"/>
                  </a:lnTo>
                </a:path>
              </a:pathLst>
            </a:custGeom>
            <a:ln w="12700">
              <a:solidFill>
                <a:srgbClr val="231E21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57" name="object 59"/>
            <p:cNvSpPr/>
            <p:nvPr/>
          </p:nvSpPr>
          <p:spPr>
            <a:xfrm>
              <a:off x="9561055" y="3886117"/>
              <a:ext cx="0" cy="192405"/>
            </a:xfrm>
            <a:custGeom>
              <a:avLst/>
              <a:gdLst/>
              <a:ahLst/>
              <a:cxnLst/>
              <a:rect l="l" t="t" r="r" b="b"/>
              <a:pathLst>
                <a:path h="192405">
                  <a:moveTo>
                    <a:pt x="0" y="192366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231E21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58" name="object 60"/>
            <p:cNvSpPr/>
            <p:nvPr/>
          </p:nvSpPr>
          <p:spPr>
            <a:xfrm>
              <a:off x="9537115" y="3877068"/>
              <a:ext cx="213995" cy="0"/>
            </a:xfrm>
            <a:custGeom>
              <a:avLst/>
              <a:gdLst/>
              <a:ahLst/>
              <a:cxnLst/>
              <a:rect l="l" t="t" r="r" b="b"/>
              <a:pathLst>
                <a:path w="213994">
                  <a:moveTo>
                    <a:pt x="0" y="0"/>
                  </a:moveTo>
                  <a:lnTo>
                    <a:pt x="213652" y="0"/>
                  </a:lnTo>
                </a:path>
              </a:pathLst>
            </a:custGeom>
            <a:ln w="29781">
              <a:solidFill>
                <a:srgbClr val="231E21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59" name="object 61"/>
            <p:cNvSpPr/>
            <p:nvPr/>
          </p:nvSpPr>
          <p:spPr>
            <a:xfrm>
              <a:off x="9497301" y="3922769"/>
              <a:ext cx="0" cy="153035"/>
            </a:xfrm>
            <a:custGeom>
              <a:avLst/>
              <a:gdLst/>
              <a:ahLst/>
              <a:cxnLst/>
              <a:rect l="l" t="t" r="r" b="b"/>
              <a:pathLst>
                <a:path h="153035">
                  <a:moveTo>
                    <a:pt x="0" y="0"/>
                  </a:moveTo>
                  <a:lnTo>
                    <a:pt x="0" y="152679"/>
                  </a:lnTo>
                </a:path>
              </a:pathLst>
            </a:custGeom>
            <a:ln w="12700">
              <a:solidFill>
                <a:srgbClr val="231E21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60" name="object 62"/>
            <p:cNvSpPr/>
            <p:nvPr/>
          </p:nvSpPr>
          <p:spPr>
            <a:xfrm>
              <a:off x="9474098" y="3872058"/>
              <a:ext cx="50165" cy="50165"/>
            </a:xfrm>
            <a:custGeom>
              <a:avLst/>
              <a:gdLst/>
              <a:ahLst/>
              <a:cxnLst/>
              <a:rect l="l" t="t" r="r" b="b"/>
              <a:pathLst>
                <a:path w="50165" h="50164">
                  <a:moveTo>
                    <a:pt x="49733" y="24853"/>
                  </a:moveTo>
                  <a:lnTo>
                    <a:pt x="47778" y="34536"/>
                  </a:lnTo>
                  <a:lnTo>
                    <a:pt x="42448" y="42440"/>
                  </a:lnTo>
                  <a:lnTo>
                    <a:pt x="34543" y="47767"/>
                  </a:lnTo>
                  <a:lnTo>
                    <a:pt x="24866" y="49720"/>
                  </a:lnTo>
                  <a:lnTo>
                    <a:pt x="15189" y="47767"/>
                  </a:lnTo>
                  <a:lnTo>
                    <a:pt x="7285" y="42440"/>
                  </a:lnTo>
                  <a:lnTo>
                    <a:pt x="1954" y="34536"/>
                  </a:lnTo>
                  <a:lnTo>
                    <a:pt x="0" y="24853"/>
                  </a:lnTo>
                  <a:lnTo>
                    <a:pt x="1954" y="15178"/>
                  </a:lnTo>
                  <a:lnTo>
                    <a:pt x="7285" y="7278"/>
                  </a:lnTo>
                  <a:lnTo>
                    <a:pt x="15189" y="1952"/>
                  </a:lnTo>
                  <a:lnTo>
                    <a:pt x="24866" y="0"/>
                  </a:lnTo>
                  <a:lnTo>
                    <a:pt x="34543" y="1952"/>
                  </a:lnTo>
                  <a:lnTo>
                    <a:pt x="42448" y="7278"/>
                  </a:lnTo>
                  <a:lnTo>
                    <a:pt x="47778" y="15178"/>
                  </a:lnTo>
                  <a:lnTo>
                    <a:pt x="49733" y="24853"/>
                  </a:lnTo>
                  <a:close/>
                </a:path>
              </a:pathLst>
            </a:custGeom>
            <a:ln w="12700">
              <a:solidFill>
                <a:srgbClr val="231E21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61" name="object 63"/>
            <p:cNvSpPr/>
            <p:nvPr/>
          </p:nvSpPr>
          <p:spPr>
            <a:xfrm>
              <a:off x="9479897" y="3887025"/>
              <a:ext cx="38100" cy="15240"/>
            </a:xfrm>
            <a:custGeom>
              <a:avLst/>
              <a:gdLst/>
              <a:ahLst/>
              <a:cxnLst/>
              <a:rect l="l" t="t" r="r" b="b"/>
              <a:pathLst>
                <a:path w="38100" h="15239">
                  <a:moveTo>
                    <a:pt x="37985" y="0"/>
                  </a:moveTo>
                  <a:lnTo>
                    <a:pt x="1244" y="0"/>
                  </a:lnTo>
                  <a:lnTo>
                    <a:pt x="774" y="7315"/>
                  </a:lnTo>
                  <a:lnTo>
                    <a:pt x="0" y="9105"/>
                  </a:lnTo>
                  <a:lnTo>
                    <a:pt x="0" y="15138"/>
                  </a:lnTo>
                  <a:lnTo>
                    <a:pt x="36321" y="15138"/>
                  </a:lnTo>
                  <a:lnTo>
                    <a:pt x="38049" y="13411"/>
                  </a:lnTo>
                  <a:lnTo>
                    <a:pt x="37985" y="0"/>
                  </a:lnTo>
                  <a:close/>
                </a:path>
              </a:pathLst>
            </a:custGeom>
            <a:solidFill>
              <a:srgbClr val="231E21"/>
            </a:solidFill>
          </p:spPr>
          <p:txBody>
            <a:bodyPr wrap="square" lIns="0" tIns="0" rIns="0" bIns="0" rtlCol="0"/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406" name="TextBox 405"/>
          <p:cNvSpPr txBox="1"/>
          <p:nvPr/>
        </p:nvSpPr>
        <p:spPr>
          <a:xfrm>
            <a:off x="8111905" y="6051078"/>
            <a:ext cx="1032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FF0000"/>
                </a:solidFill>
              </a:rPr>
              <a:t>DRAFT </a:t>
            </a:r>
            <a:endParaRPr lang="en-US" sz="20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03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Picture 4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64" y="1253308"/>
            <a:ext cx="8659091" cy="560469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C3F02-CB3E-4BE9-B0C5-CDCDB4F5EF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8" name="object 5"/>
          <p:cNvSpPr/>
          <p:nvPr/>
        </p:nvSpPr>
        <p:spPr>
          <a:xfrm>
            <a:off x="9860410" y="3811404"/>
            <a:ext cx="1541780" cy="290830"/>
          </a:xfrm>
          <a:custGeom>
            <a:avLst/>
            <a:gdLst/>
            <a:ahLst/>
            <a:cxnLst/>
            <a:rect l="l" t="t" r="r" b="b"/>
            <a:pathLst>
              <a:path w="1541780" h="290830">
                <a:moveTo>
                  <a:pt x="0" y="290829"/>
                </a:moveTo>
                <a:lnTo>
                  <a:pt x="1541513" y="290829"/>
                </a:lnTo>
                <a:lnTo>
                  <a:pt x="1541513" y="0"/>
                </a:lnTo>
                <a:lnTo>
                  <a:pt x="0" y="0"/>
                </a:lnTo>
                <a:lnTo>
                  <a:pt x="0" y="2908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59" name="object 15"/>
          <p:cNvSpPr/>
          <p:nvPr/>
        </p:nvSpPr>
        <p:spPr>
          <a:xfrm>
            <a:off x="10236593" y="6315800"/>
            <a:ext cx="264795" cy="274320"/>
          </a:xfrm>
          <a:custGeom>
            <a:avLst/>
            <a:gdLst/>
            <a:ahLst/>
            <a:cxnLst/>
            <a:rect l="l" t="t" r="r" b="b"/>
            <a:pathLst>
              <a:path w="264794" h="274320">
                <a:moveTo>
                  <a:pt x="236575" y="0"/>
                </a:moveTo>
                <a:lnTo>
                  <a:pt x="28079" y="0"/>
                </a:lnTo>
                <a:lnTo>
                  <a:pt x="17177" y="2215"/>
                </a:lnTo>
                <a:lnTo>
                  <a:pt x="8248" y="8250"/>
                </a:lnTo>
                <a:lnTo>
                  <a:pt x="2215" y="17182"/>
                </a:lnTo>
                <a:lnTo>
                  <a:pt x="0" y="28092"/>
                </a:lnTo>
                <a:lnTo>
                  <a:pt x="0" y="246227"/>
                </a:lnTo>
                <a:lnTo>
                  <a:pt x="2215" y="257137"/>
                </a:lnTo>
                <a:lnTo>
                  <a:pt x="8248" y="266069"/>
                </a:lnTo>
                <a:lnTo>
                  <a:pt x="17177" y="272104"/>
                </a:lnTo>
                <a:lnTo>
                  <a:pt x="28079" y="274320"/>
                </a:lnTo>
                <a:lnTo>
                  <a:pt x="236575" y="274320"/>
                </a:lnTo>
                <a:lnTo>
                  <a:pt x="247480" y="272104"/>
                </a:lnTo>
                <a:lnTo>
                  <a:pt x="256413" y="266069"/>
                </a:lnTo>
                <a:lnTo>
                  <a:pt x="262450" y="257137"/>
                </a:lnTo>
                <a:lnTo>
                  <a:pt x="264668" y="246227"/>
                </a:lnTo>
                <a:lnTo>
                  <a:pt x="264668" y="28092"/>
                </a:lnTo>
                <a:lnTo>
                  <a:pt x="262450" y="17182"/>
                </a:lnTo>
                <a:lnTo>
                  <a:pt x="256413" y="8250"/>
                </a:lnTo>
                <a:lnTo>
                  <a:pt x="247480" y="2215"/>
                </a:lnTo>
                <a:lnTo>
                  <a:pt x="2365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60" name="object 16"/>
          <p:cNvSpPr/>
          <p:nvPr/>
        </p:nvSpPr>
        <p:spPr>
          <a:xfrm>
            <a:off x="10236593" y="6315800"/>
            <a:ext cx="264795" cy="274320"/>
          </a:xfrm>
          <a:custGeom>
            <a:avLst/>
            <a:gdLst/>
            <a:ahLst/>
            <a:cxnLst/>
            <a:rect l="l" t="t" r="r" b="b"/>
            <a:pathLst>
              <a:path w="264794" h="274320">
                <a:moveTo>
                  <a:pt x="236575" y="274320"/>
                </a:moveTo>
                <a:lnTo>
                  <a:pt x="28079" y="274320"/>
                </a:lnTo>
                <a:lnTo>
                  <a:pt x="17177" y="272104"/>
                </a:lnTo>
                <a:lnTo>
                  <a:pt x="8248" y="266069"/>
                </a:lnTo>
                <a:lnTo>
                  <a:pt x="2215" y="257137"/>
                </a:lnTo>
                <a:lnTo>
                  <a:pt x="0" y="246227"/>
                </a:lnTo>
                <a:lnTo>
                  <a:pt x="0" y="28092"/>
                </a:lnTo>
                <a:lnTo>
                  <a:pt x="2215" y="17182"/>
                </a:lnTo>
                <a:lnTo>
                  <a:pt x="8248" y="8250"/>
                </a:lnTo>
                <a:lnTo>
                  <a:pt x="17177" y="2215"/>
                </a:lnTo>
                <a:lnTo>
                  <a:pt x="28079" y="0"/>
                </a:lnTo>
                <a:lnTo>
                  <a:pt x="236575" y="0"/>
                </a:lnTo>
                <a:lnTo>
                  <a:pt x="247480" y="2215"/>
                </a:lnTo>
                <a:lnTo>
                  <a:pt x="256413" y="8250"/>
                </a:lnTo>
                <a:lnTo>
                  <a:pt x="262450" y="17182"/>
                </a:lnTo>
                <a:lnTo>
                  <a:pt x="264668" y="28092"/>
                </a:lnTo>
                <a:lnTo>
                  <a:pt x="264668" y="246227"/>
                </a:lnTo>
                <a:lnTo>
                  <a:pt x="262450" y="257137"/>
                </a:lnTo>
                <a:lnTo>
                  <a:pt x="256413" y="266069"/>
                </a:lnTo>
                <a:lnTo>
                  <a:pt x="247480" y="272104"/>
                </a:lnTo>
                <a:lnTo>
                  <a:pt x="236575" y="274320"/>
                </a:lnTo>
                <a:close/>
              </a:path>
            </a:pathLst>
          </a:custGeom>
          <a:ln w="16510">
            <a:solidFill>
              <a:srgbClr val="231E2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61" name="object 17"/>
          <p:cNvSpPr/>
          <p:nvPr/>
        </p:nvSpPr>
        <p:spPr>
          <a:xfrm>
            <a:off x="10353091" y="6349626"/>
            <a:ext cx="25400" cy="40005"/>
          </a:xfrm>
          <a:custGeom>
            <a:avLst/>
            <a:gdLst/>
            <a:ahLst/>
            <a:cxnLst/>
            <a:rect l="l" t="t" r="r" b="b"/>
            <a:pathLst>
              <a:path w="25400" h="40004">
                <a:moveTo>
                  <a:pt x="25349" y="19875"/>
                </a:moveTo>
                <a:lnTo>
                  <a:pt x="25349" y="30848"/>
                </a:lnTo>
                <a:lnTo>
                  <a:pt x="19672" y="39750"/>
                </a:lnTo>
                <a:lnTo>
                  <a:pt x="12674" y="39750"/>
                </a:lnTo>
                <a:lnTo>
                  <a:pt x="5676" y="39750"/>
                </a:lnTo>
                <a:lnTo>
                  <a:pt x="0" y="30848"/>
                </a:lnTo>
                <a:lnTo>
                  <a:pt x="0" y="19875"/>
                </a:lnTo>
                <a:lnTo>
                  <a:pt x="0" y="8902"/>
                </a:lnTo>
                <a:lnTo>
                  <a:pt x="5676" y="0"/>
                </a:lnTo>
                <a:lnTo>
                  <a:pt x="12674" y="0"/>
                </a:lnTo>
                <a:lnTo>
                  <a:pt x="19672" y="0"/>
                </a:lnTo>
                <a:lnTo>
                  <a:pt x="25349" y="8902"/>
                </a:lnTo>
                <a:lnTo>
                  <a:pt x="25349" y="19875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62" name="object 18"/>
          <p:cNvSpPr/>
          <p:nvPr/>
        </p:nvSpPr>
        <p:spPr>
          <a:xfrm>
            <a:off x="10261319" y="6430600"/>
            <a:ext cx="90170" cy="16510"/>
          </a:xfrm>
          <a:custGeom>
            <a:avLst/>
            <a:gdLst/>
            <a:ahLst/>
            <a:cxnLst/>
            <a:rect l="l" t="t" r="r" b="b"/>
            <a:pathLst>
              <a:path w="90170" h="16510">
                <a:moveTo>
                  <a:pt x="89547" y="0"/>
                </a:moveTo>
                <a:lnTo>
                  <a:pt x="66120" y="1593"/>
                </a:lnTo>
                <a:lnTo>
                  <a:pt x="36815" y="6481"/>
                </a:lnTo>
                <a:lnTo>
                  <a:pt x="11489" y="12110"/>
                </a:lnTo>
                <a:lnTo>
                  <a:pt x="0" y="15925"/>
                </a:lnTo>
              </a:path>
            </a:pathLst>
          </a:custGeom>
          <a:ln w="12700">
            <a:solidFill>
              <a:srgbClr val="231E2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63" name="object 19"/>
          <p:cNvSpPr/>
          <p:nvPr/>
        </p:nvSpPr>
        <p:spPr>
          <a:xfrm>
            <a:off x="10388281" y="6423679"/>
            <a:ext cx="80645" cy="12700"/>
          </a:xfrm>
          <a:custGeom>
            <a:avLst/>
            <a:gdLst/>
            <a:ahLst/>
            <a:cxnLst/>
            <a:rect l="l" t="t" r="r" b="b"/>
            <a:pathLst>
              <a:path w="80644" h="12700">
                <a:moveTo>
                  <a:pt x="0" y="0"/>
                </a:moveTo>
                <a:lnTo>
                  <a:pt x="16094" y="1877"/>
                </a:lnTo>
                <a:lnTo>
                  <a:pt x="40724" y="5078"/>
                </a:lnTo>
                <a:lnTo>
                  <a:pt x="65127" y="8838"/>
                </a:lnTo>
                <a:lnTo>
                  <a:pt x="80543" y="12395"/>
                </a:lnTo>
              </a:path>
            </a:pathLst>
          </a:custGeom>
          <a:ln w="12700">
            <a:solidFill>
              <a:srgbClr val="231E2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64" name="object 20"/>
          <p:cNvSpPr/>
          <p:nvPr/>
        </p:nvSpPr>
        <p:spPr>
          <a:xfrm>
            <a:off x="10380318" y="6485439"/>
            <a:ext cx="79375" cy="74930"/>
          </a:xfrm>
          <a:custGeom>
            <a:avLst/>
            <a:gdLst/>
            <a:ahLst/>
            <a:cxnLst/>
            <a:rect l="l" t="t" r="r" b="b"/>
            <a:pathLst>
              <a:path w="79375" h="74929">
                <a:moveTo>
                  <a:pt x="0" y="0"/>
                </a:moveTo>
                <a:lnTo>
                  <a:pt x="23058" y="3240"/>
                </a:lnTo>
                <a:lnTo>
                  <a:pt x="49145" y="14835"/>
                </a:lnTo>
                <a:lnTo>
                  <a:pt x="70494" y="37595"/>
                </a:lnTo>
                <a:lnTo>
                  <a:pt x="79336" y="74333"/>
                </a:lnTo>
              </a:path>
            </a:pathLst>
          </a:custGeom>
          <a:ln w="12700">
            <a:solidFill>
              <a:srgbClr val="231E2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65" name="object 21"/>
          <p:cNvSpPr/>
          <p:nvPr/>
        </p:nvSpPr>
        <p:spPr>
          <a:xfrm>
            <a:off x="10284586" y="6482442"/>
            <a:ext cx="60960" cy="76200"/>
          </a:xfrm>
          <a:custGeom>
            <a:avLst/>
            <a:gdLst/>
            <a:ahLst/>
            <a:cxnLst/>
            <a:rect l="l" t="t" r="r" b="b"/>
            <a:pathLst>
              <a:path w="60959" h="76200">
                <a:moveTo>
                  <a:pt x="60693" y="0"/>
                </a:moveTo>
                <a:lnTo>
                  <a:pt x="0" y="75666"/>
                </a:lnTo>
              </a:path>
            </a:pathLst>
          </a:custGeom>
          <a:ln w="12700">
            <a:solidFill>
              <a:srgbClr val="231E2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68" name="object 24"/>
          <p:cNvSpPr/>
          <p:nvPr/>
        </p:nvSpPr>
        <p:spPr>
          <a:xfrm>
            <a:off x="10597948" y="5540784"/>
            <a:ext cx="1184910" cy="290830"/>
          </a:xfrm>
          <a:custGeom>
            <a:avLst/>
            <a:gdLst/>
            <a:ahLst/>
            <a:cxnLst/>
            <a:rect l="l" t="t" r="r" b="b"/>
            <a:pathLst>
              <a:path w="1184910" h="290830">
                <a:moveTo>
                  <a:pt x="0" y="290829"/>
                </a:moveTo>
                <a:lnTo>
                  <a:pt x="1184897" y="290829"/>
                </a:lnTo>
                <a:lnTo>
                  <a:pt x="1184897" y="0"/>
                </a:lnTo>
                <a:lnTo>
                  <a:pt x="0" y="0"/>
                </a:lnTo>
                <a:lnTo>
                  <a:pt x="0" y="2908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69" name="object 25"/>
          <p:cNvSpPr txBox="1"/>
          <p:nvPr/>
        </p:nvSpPr>
        <p:spPr>
          <a:xfrm>
            <a:off x="10642393" y="5589275"/>
            <a:ext cx="1000125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200" spc="-5" dirty="0">
                <a:solidFill>
                  <a:srgbClr val="231F20"/>
                </a:solidFill>
                <a:latin typeface="Arial"/>
                <a:cs typeface="Arial"/>
              </a:rPr>
              <a:t>Running</a:t>
            </a:r>
            <a:r>
              <a:rPr sz="1200" spc="-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Trails</a:t>
            </a:r>
            <a:endParaRPr sz="12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70" name="object 26"/>
          <p:cNvSpPr/>
          <p:nvPr/>
        </p:nvSpPr>
        <p:spPr>
          <a:xfrm>
            <a:off x="10597948" y="6307546"/>
            <a:ext cx="1226185" cy="290830"/>
          </a:xfrm>
          <a:custGeom>
            <a:avLst/>
            <a:gdLst/>
            <a:ahLst/>
            <a:cxnLst/>
            <a:rect l="l" t="t" r="r" b="b"/>
            <a:pathLst>
              <a:path w="1226185" h="290829">
                <a:moveTo>
                  <a:pt x="0" y="290829"/>
                </a:moveTo>
                <a:lnTo>
                  <a:pt x="1226045" y="290829"/>
                </a:lnTo>
                <a:lnTo>
                  <a:pt x="1226045" y="0"/>
                </a:lnTo>
                <a:lnTo>
                  <a:pt x="0" y="0"/>
                </a:lnTo>
                <a:lnTo>
                  <a:pt x="0" y="2908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71" name="object 27"/>
          <p:cNvSpPr txBox="1"/>
          <p:nvPr/>
        </p:nvSpPr>
        <p:spPr>
          <a:xfrm>
            <a:off x="10642393" y="6356036"/>
            <a:ext cx="1101725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Place to</a:t>
            </a:r>
            <a:r>
              <a:rPr sz="1200" spc="-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Stretch</a:t>
            </a:r>
            <a:endParaRPr sz="12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83" name="object 39"/>
          <p:cNvSpPr/>
          <p:nvPr/>
        </p:nvSpPr>
        <p:spPr>
          <a:xfrm>
            <a:off x="10597948" y="4771329"/>
            <a:ext cx="1816100" cy="290830"/>
          </a:xfrm>
          <a:custGeom>
            <a:avLst/>
            <a:gdLst/>
            <a:ahLst/>
            <a:cxnLst/>
            <a:rect l="l" t="t" r="r" b="b"/>
            <a:pathLst>
              <a:path w="1816100" h="290830">
                <a:moveTo>
                  <a:pt x="0" y="290829"/>
                </a:moveTo>
                <a:lnTo>
                  <a:pt x="1815833" y="290829"/>
                </a:lnTo>
                <a:lnTo>
                  <a:pt x="1815833" y="0"/>
                </a:lnTo>
                <a:lnTo>
                  <a:pt x="0" y="0"/>
                </a:lnTo>
                <a:lnTo>
                  <a:pt x="0" y="2908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84" name="object 40"/>
          <p:cNvSpPr txBox="1"/>
          <p:nvPr/>
        </p:nvSpPr>
        <p:spPr>
          <a:xfrm>
            <a:off x="10642393" y="4819814"/>
            <a:ext cx="1668780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Iconic Space to</a:t>
            </a:r>
            <a:r>
              <a:rPr sz="1200" spc="-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Meet-up</a:t>
            </a:r>
            <a:endParaRPr sz="12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85" name="object 41"/>
          <p:cNvSpPr/>
          <p:nvPr/>
        </p:nvSpPr>
        <p:spPr>
          <a:xfrm>
            <a:off x="12616463" y="5935437"/>
            <a:ext cx="357505" cy="274320"/>
          </a:xfrm>
          <a:custGeom>
            <a:avLst/>
            <a:gdLst/>
            <a:ahLst/>
            <a:cxnLst/>
            <a:rect l="l" t="t" r="r" b="b"/>
            <a:pathLst>
              <a:path w="357504" h="274319">
                <a:moveTo>
                  <a:pt x="316166" y="0"/>
                </a:moveTo>
                <a:lnTo>
                  <a:pt x="40728" y="0"/>
                </a:lnTo>
                <a:lnTo>
                  <a:pt x="24913" y="3213"/>
                </a:lnTo>
                <a:lnTo>
                  <a:pt x="11963" y="11964"/>
                </a:lnTo>
                <a:lnTo>
                  <a:pt x="3213" y="24919"/>
                </a:lnTo>
                <a:lnTo>
                  <a:pt x="0" y="40741"/>
                </a:lnTo>
                <a:lnTo>
                  <a:pt x="0" y="233578"/>
                </a:lnTo>
                <a:lnTo>
                  <a:pt x="3213" y="249400"/>
                </a:lnTo>
                <a:lnTo>
                  <a:pt x="11963" y="262355"/>
                </a:lnTo>
                <a:lnTo>
                  <a:pt x="24913" y="271106"/>
                </a:lnTo>
                <a:lnTo>
                  <a:pt x="40728" y="274320"/>
                </a:lnTo>
                <a:lnTo>
                  <a:pt x="316166" y="274320"/>
                </a:lnTo>
                <a:lnTo>
                  <a:pt x="331983" y="271106"/>
                </a:lnTo>
                <a:lnTo>
                  <a:pt x="344938" y="262355"/>
                </a:lnTo>
                <a:lnTo>
                  <a:pt x="353692" y="249400"/>
                </a:lnTo>
                <a:lnTo>
                  <a:pt x="356908" y="233578"/>
                </a:lnTo>
                <a:lnTo>
                  <a:pt x="356908" y="40741"/>
                </a:lnTo>
                <a:lnTo>
                  <a:pt x="353692" y="24919"/>
                </a:lnTo>
                <a:lnTo>
                  <a:pt x="344938" y="11964"/>
                </a:lnTo>
                <a:lnTo>
                  <a:pt x="331983" y="3213"/>
                </a:lnTo>
                <a:lnTo>
                  <a:pt x="31616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86" name="object 42"/>
          <p:cNvSpPr/>
          <p:nvPr/>
        </p:nvSpPr>
        <p:spPr>
          <a:xfrm>
            <a:off x="12616463" y="5935437"/>
            <a:ext cx="357505" cy="274320"/>
          </a:xfrm>
          <a:custGeom>
            <a:avLst/>
            <a:gdLst/>
            <a:ahLst/>
            <a:cxnLst/>
            <a:rect l="l" t="t" r="r" b="b"/>
            <a:pathLst>
              <a:path w="357504" h="274319">
                <a:moveTo>
                  <a:pt x="316166" y="274320"/>
                </a:moveTo>
                <a:lnTo>
                  <a:pt x="40728" y="274320"/>
                </a:lnTo>
                <a:lnTo>
                  <a:pt x="24913" y="271106"/>
                </a:lnTo>
                <a:lnTo>
                  <a:pt x="11963" y="262355"/>
                </a:lnTo>
                <a:lnTo>
                  <a:pt x="3213" y="249400"/>
                </a:lnTo>
                <a:lnTo>
                  <a:pt x="0" y="233578"/>
                </a:lnTo>
                <a:lnTo>
                  <a:pt x="0" y="40741"/>
                </a:lnTo>
                <a:lnTo>
                  <a:pt x="3213" y="24919"/>
                </a:lnTo>
                <a:lnTo>
                  <a:pt x="11963" y="11964"/>
                </a:lnTo>
                <a:lnTo>
                  <a:pt x="24913" y="3213"/>
                </a:lnTo>
                <a:lnTo>
                  <a:pt x="40728" y="0"/>
                </a:lnTo>
                <a:lnTo>
                  <a:pt x="316166" y="0"/>
                </a:lnTo>
                <a:lnTo>
                  <a:pt x="331983" y="3213"/>
                </a:lnTo>
                <a:lnTo>
                  <a:pt x="344938" y="11964"/>
                </a:lnTo>
                <a:lnTo>
                  <a:pt x="353692" y="24919"/>
                </a:lnTo>
                <a:lnTo>
                  <a:pt x="356908" y="40741"/>
                </a:lnTo>
                <a:lnTo>
                  <a:pt x="356908" y="233578"/>
                </a:lnTo>
                <a:lnTo>
                  <a:pt x="353692" y="249400"/>
                </a:lnTo>
                <a:lnTo>
                  <a:pt x="344938" y="262355"/>
                </a:lnTo>
                <a:lnTo>
                  <a:pt x="331983" y="271106"/>
                </a:lnTo>
                <a:lnTo>
                  <a:pt x="316166" y="274320"/>
                </a:lnTo>
                <a:close/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87" name="object 43"/>
          <p:cNvSpPr/>
          <p:nvPr/>
        </p:nvSpPr>
        <p:spPr>
          <a:xfrm>
            <a:off x="12686649" y="6004509"/>
            <a:ext cx="24765" cy="28575"/>
          </a:xfrm>
          <a:custGeom>
            <a:avLst/>
            <a:gdLst/>
            <a:ahLst/>
            <a:cxnLst/>
            <a:rect l="l" t="t" r="r" b="b"/>
            <a:pathLst>
              <a:path w="24764" h="28575">
                <a:moveTo>
                  <a:pt x="14516" y="0"/>
                </a:moveTo>
                <a:lnTo>
                  <a:pt x="3111" y="3035"/>
                </a:lnTo>
                <a:lnTo>
                  <a:pt x="0" y="9918"/>
                </a:lnTo>
                <a:lnTo>
                  <a:pt x="3708" y="23876"/>
                </a:lnTo>
                <a:lnTo>
                  <a:pt x="9829" y="28308"/>
                </a:lnTo>
                <a:lnTo>
                  <a:pt x="21234" y="25273"/>
                </a:lnTo>
                <a:lnTo>
                  <a:pt x="24358" y="18389"/>
                </a:lnTo>
                <a:lnTo>
                  <a:pt x="20650" y="4432"/>
                </a:lnTo>
                <a:lnTo>
                  <a:pt x="14516" y="0"/>
                </a:lnTo>
                <a:close/>
              </a:path>
            </a:pathLst>
          </a:custGeom>
          <a:solidFill>
            <a:srgbClr val="E5E8E8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88" name="object 44"/>
          <p:cNvSpPr/>
          <p:nvPr/>
        </p:nvSpPr>
        <p:spPr>
          <a:xfrm>
            <a:off x="12686649" y="6004509"/>
            <a:ext cx="24765" cy="28575"/>
          </a:xfrm>
          <a:custGeom>
            <a:avLst/>
            <a:gdLst/>
            <a:ahLst/>
            <a:cxnLst/>
            <a:rect l="l" t="t" r="r" b="b"/>
            <a:pathLst>
              <a:path w="24764" h="28575">
                <a:moveTo>
                  <a:pt x="22504" y="11404"/>
                </a:moveTo>
                <a:lnTo>
                  <a:pt x="24358" y="18389"/>
                </a:lnTo>
                <a:lnTo>
                  <a:pt x="21234" y="25273"/>
                </a:lnTo>
                <a:lnTo>
                  <a:pt x="15532" y="26784"/>
                </a:lnTo>
                <a:lnTo>
                  <a:pt x="9829" y="28308"/>
                </a:lnTo>
                <a:lnTo>
                  <a:pt x="3708" y="23876"/>
                </a:lnTo>
                <a:lnTo>
                  <a:pt x="1854" y="16891"/>
                </a:lnTo>
                <a:lnTo>
                  <a:pt x="0" y="9918"/>
                </a:lnTo>
                <a:lnTo>
                  <a:pt x="3111" y="3035"/>
                </a:lnTo>
                <a:lnTo>
                  <a:pt x="8813" y="1511"/>
                </a:lnTo>
                <a:lnTo>
                  <a:pt x="14516" y="0"/>
                </a:lnTo>
                <a:lnTo>
                  <a:pt x="20650" y="4432"/>
                </a:lnTo>
                <a:lnTo>
                  <a:pt x="22504" y="11404"/>
                </a:lnTo>
                <a:close/>
              </a:path>
            </a:pathLst>
          </a:custGeom>
          <a:ln w="9524">
            <a:solidFill>
              <a:srgbClr val="231E2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89" name="object 45"/>
          <p:cNvSpPr/>
          <p:nvPr/>
        </p:nvSpPr>
        <p:spPr>
          <a:xfrm>
            <a:off x="12757803" y="5960911"/>
            <a:ext cx="173355" cy="44450"/>
          </a:xfrm>
          <a:custGeom>
            <a:avLst/>
            <a:gdLst/>
            <a:ahLst/>
            <a:cxnLst/>
            <a:rect l="l" t="t" r="r" b="b"/>
            <a:pathLst>
              <a:path w="173354" h="44450">
                <a:moveTo>
                  <a:pt x="172897" y="41783"/>
                </a:moveTo>
                <a:lnTo>
                  <a:pt x="146436" y="22184"/>
                </a:lnTo>
                <a:lnTo>
                  <a:pt x="115233" y="8785"/>
                </a:lnTo>
                <a:lnTo>
                  <a:pt x="82354" y="1438"/>
                </a:lnTo>
                <a:lnTo>
                  <a:pt x="50863" y="0"/>
                </a:lnTo>
                <a:lnTo>
                  <a:pt x="38181" y="1697"/>
                </a:lnTo>
                <a:lnTo>
                  <a:pt x="25531" y="5181"/>
                </a:lnTo>
                <a:lnTo>
                  <a:pt x="12831" y="9922"/>
                </a:lnTo>
                <a:lnTo>
                  <a:pt x="0" y="15392"/>
                </a:lnTo>
                <a:lnTo>
                  <a:pt x="14417" y="23040"/>
                </a:lnTo>
                <a:lnTo>
                  <a:pt x="60807" y="33972"/>
                </a:lnTo>
                <a:lnTo>
                  <a:pt x="126634" y="43016"/>
                </a:lnTo>
                <a:lnTo>
                  <a:pt x="151508" y="43907"/>
                </a:lnTo>
                <a:lnTo>
                  <a:pt x="172897" y="41783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90" name="object 46"/>
          <p:cNvSpPr/>
          <p:nvPr/>
        </p:nvSpPr>
        <p:spPr>
          <a:xfrm>
            <a:off x="12742626" y="6086375"/>
            <a:ext cx="161925" cy="71120"/>
          </a:xfrm>
          <a:custGeom>
            <a:avLst/>
            <a:gdLst/>
            <a:ahLst/>
            <a:cxnLst/>
            <a:rect l="l" t="t" r="r" b="b"/>
            <a:pathLst>
              <a:path w="161925" h="71119">
                <a:moveTo>
                  <a:pt x="82156" y="65786"/>
                </a:moveTo>
                <a:lnTo>
                  <a:pt x="104885" y="70732"/>
                </a:lnTo>
                <a:lnTo>
                  <a:pt x="125412" y="69556"/>
                </a:lnTo>
                <a:lnTo>
                  <a:pt x="144253" y="62805"/>
                </a:lnTo>
                <a:lnTo>
                  <a:pt x="161924" y="51028"/>
                </a:lnTo>
                <a:lnTo>
                  <a:pt x="161924" y="0"/>
                </a:lnTo>
                <a:lnTo>
                  <a:pt x="121325" y="12709"/>
                </a:lnTo>
                <a:lnTo>
                  <a:pt x="80962" y="10690"/>
                </a:lnTo>
                <a:lnTo>
                  <a:pt x="40599" y="3532"/>
                </a:lnTo>
                <a:lnTo>
                  <a:pt x="0" y="825"/>
                </a:lnTo>
                <a:lnTo>
                  <a:pt x="0" y="46316"/>
                </a:lnTo>
                <a:lnTo>
                  <a:pt x="6168" y="48515"/>
                </a:lnTo>
                <a:lnTo>
                  <a:pt x="11993" y="50790"/>
                </a:lnTo>
                <a:lnTo>
                  <a:pt x="18054" y="53146"/>
                </a:lnTo>
                <a:lnTo>
                  <a:pt x="24930" y="55587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91" name="object 47"/>
          <p:cNvSpPr/>
          <p:nvPr/>
        </p:nvSpPr>
        <p:spPr>
          <a:xfrm>
            <a:off x="12767575" y="6112523"/>
            <a:ext cx="54610" cy="66040"/>
          </a:xfrm>
          <a:custGeom>
            <a:avLst/>
            <a:gdLst/>
            <a:ahLst/>
            <a:cxnLst/>
            <a:rect l="l" t="t" r="r" b="b"/>
            <a:pathLst>
              <a:path w="54610" h="66039">
                <a:moveTo>
                  <a:pt x="4375" y="54141"/>
                </a:moveTo>
                <a:lnTo>
                  <a:pt x="9417" y="61138"/>
                </a:lnTo>
                <a:lnTo>
                  <a:pt x="17583" y="65913"/>
                </a:lnTo>
                <a:lnTo>
                  <a:pt x="26168" y="65101"/>
                </a:lnTo>
                <a:lnTo>
                  <a:pt x="53937" y="36873"/>
                </a:lnTo>
                <a:lnTo>
                  <a:pt x="54325" y="27846"/>
                </a:lnTo>
                <a:lnTo>
                  <a:pt x="53041" y="18111"/>
                </a:lnTo>
                <a:lnTo>
                  <a:pt x="49202" y="10231"/>
                </a:lnTo>
                <a:lnTo>
                  <a:pt x="42070" y="3780"/>
                </a:lnTo>
                <a:lnTo>
                  <a:pt x="33141" y="0"/>
                </a:lnTo>
                <a:lnTo>
                  <a:pt x="23908" y="127"/>
                </a:lnTo>
                <a:lnTo>
                  <a:pt x="0" y="33779"/>
                </a:lnTo>
                <a:lnTo>
                  <a:pt x="349" y="41483"/>
                </a:lnTo>
                <a:lnTo>
                  <a:pt x="1785" y="48604"/>
                </a:lnTo>
                <a:lnTo>
                  <a:pt x="4375" y="54141"/>
                </a:lnTo>
                <a:close/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92" name="object 48"/>
          <p:cNvSpPr/>
          <p:nvPr/>
        </p:nvSpPr>
        <p:spPr>
          <a:xfrm>
            <a:off x="12686581" y="6035079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0" y="0"/>
                </a:moveTo>
                <a:lnTo>
                  <a:pt x="0" y="34874"/>
                </a:lnTo>
                <a:lnTo>
                  <a:pt x="34874" y="34874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93" name="object 49"/>
          <p:cNvSpPr/>
          <p:nvPr/>
        </p:nvSpPr>
        <p:spPr>
          <a:xfrm>
            <a:off x="12684092" y="6127243"/>
            <a:ext cx="10160" cy="50165"/>
          </a:xfrm>
          <a:custGeom>
            <a:avLst/>
            <a:gdLst/>
            <a:ahLst/>
            <a:cxnLst/>
            <a:rect l="l" t="t" r="r" b="b"/>
            <a:pathLst>
              <a:path w="10160" h="50164">
                <a:moveTo>
                  <a:pt x="9956" y="0"/>
                </a:moveTo>
                <a:lnTo>
                  <a:pt x="7467" y="6642"/>
                </a:lnTo>
                <a:lnTo>
                  <a:pt x="3975" y="13106"/>
                </a:lnTo>
                <a:lnTo>
                  <a:pt x="2730" y="19977"/>
                </a:lnTo>
                <a:lnTo>
                  <a:pt x="1669" y="27371"/>
                </a:lnTo>
                <a:lnTo>
                  <a:pt x="1008" y="34837"/>
                </a:lnTo>
                <a:lnTo>
                  <a:pt x="524" y="42335"/>
                </a:lnTo>
                <a:lnTo>
                  <a:pt x="0" y="49822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94" name="object 50"/>
          <p:cNvSpPr/>
          <p:nvPr/>
        </p:nvSpPr>
        <p:spPr>
          <a:xfrm>
            <a:off x="12691560" y="6084902"/>
            <a:ext cx="10160" cy="95250"/>
          </a:xfrm>
          <a:custGeom>
            <a:avLst/>
            <a:gdLst/>
            <a:ahLst/>
            <a:cxnLst/>
            <a:rect l="l" t="t" r="r" b="b"/>
            <a:pathLst>
              <a:path w="10160" h="95250">
                <a:moveTo>
                  <a:pt x="0" y="0"/>
                </a:moveTo>
                <a:lnTo>
                  <a:pt x="2493" y="23662"/>
                </a:lnTo>
                <a:lnTo>
                  <a:pt x="4984" y="47326"/>
                </a:lnTo>
                <a:lnTo>
                  <a:pt x="7475" y="70991"/>
                </a:lnTo>
                <a:lnTo>
                  <a:pt x="9969" y="94653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95" name="object 51"/>
          <p:cNvSpPr/>
          <p:nvPr/>
        </p:nvSpPr>
        <p:spPr>
          <a:xfrm>
            <a:off x="12865931" y="6104828"/>
            <a:ext cx="2540" cy="50165"/>
          </a:xfrm>
          <a:custGeom>
            <a:avLst/>
            <a:gdLst/>
            <a:ahLst/>
            <a:cxnLst/>
            <a:rect l="l" t="t" r="r" b="b"/>
            <a:pathLst>
              <a:path w="2539" h="50164">
                <a:moveTo>
                  <a:pt x="0" y="0"/>
                </a:moveTo>
                <a:lnTo>
                  <a:pt x="626" y="12451"/>
                </a:lnTo>
                <a:lnTo>
                  <a:pt x="1249" y="24906"/>
                </a:lnTo>
                <a:lnTo>
                  <a:pt x="1869" y="37363"/>
                </a:lnTo>
                <a:lnTo>
                  <a:pt x="2489" y="49822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96" name="object 52"/>
          <p:cNvSpPr/>
          <p:nvPr/>
        </p:nvSpPr>
        <p:spPr>
          <a:xfrm>
            <a:off x="12821913" y="6000205"/>
            <a:ext cx="14604" cy="73660"/>
          </a:xfrm>
          <a:custGeom>
            <a:avLst/>
            <a:gdLst/>
            <a:ahLst/>
            <a:cxnLst/>
            <a:rect l="l" t="t" r="r" b="b"/>
            <a:pathLst>
              <a:path w="14604" h="73660">
                <a:moveTo>
                  <a:pt x="14135" y="0"/>
                </a:moveTo>
                <a:lnTo>
                  <a:pt x="11221" y="15436"/>
                </a:lnTo>
                <a:lnTo>
                  <a:pt x="7062" y="36696"/>
                </a:lnTo>
                <a:lnTo>
                  <a:pt x="2906" y="57957"/>
                </a:lnTo>
                <a:lnTo>
                  <a:pt x="0" y="73393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97" name="object 53"/>
          <p:cNvSpPr/>
          <p:nvPr/>
        </p:nvSpPr>
        <p:spPr>
          <a:xfrm>
            <a:off x="12819690" y="6162283"/>
            <a:ext cx="34290" cy="9525"/>
          </a:xfrm>
          <a:custGeom>
            <a:avLst/>
            <a:gdLst/>
            <a:ahLst/>
            <a:cxnLst/>
            <a:rect l="l" t="t" r="r" b="b"/>
            <a:pathLst>
              <a:path w="34289" h="9525">
                <a:moveTo>
                  <a:pt x="34162" y="0"/>
                </a:moveTo>
                <a:lnTo>
                  <a:pt x="26310" y="7327"/>
                </a:lnTo>
                <a:lnTo>
                  <a:pt x="17033" y="8977"/>
                </a:lnTo>
                <a:lnTo>
                  <a:pt x="7781" y="6138"/>
                </a:lnTo>
                <a:lnTo>
                  <a:pt x="0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98" name="object 54"/>
          <p:cNvSpPr/>
          <p:nvPr/>
        </p:nvSpPr>
        <p:spPr>
          <a:xfrm>
            <a:off x="12786225" y="6038864"/>
            <a:ext cx="10795" cy="11430"/>
          </a:xfrm>
          <a:custGeom>
            <a:avLst/>
            <a:gdLst/>
            <a:ahLst/>
            <a:cxnLst/>
            <a:rect l="l" t="t" r="r" b="b"/>
            <a:pathLst>
              <a:path w="10795" h="11430">
                <a:moveTo>
                  <a:pt x="7467" y="11163"/>
                </a:moveTo>
                <a:lnTo>
                  <a:pt x="8382" y="8102"/>
                </a:lnTo>
                <a:lnTo>
                  <a:pt x="9296" y="5054"/>
                </a:lnTo>
                <a:lnTo>
                  <a:pt x="10223" y="1993"/>
                </a:lnTo>
                <a:lnTo>
                  <a:pt x="7785" y="1333"/>
                </a:lnTo>
                <a:lnTo>
                  <a:pt x="5346" y="660"/>
                </a:lnTo>
                <a:lnTo>
                  <a:pt x="2908" y="0"/>
                </a:lnTo>
                <a:lnTo>
                  <a:pt x="1930" y="3721"/>
                </a:lnTo>
                <a:lnTo>
                  <a:pt x="965" y="7442"/>
                </a:lnTo>
                <a:lnTo>
                  <a:pt x="0" y="11163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99" name="object 55"/>
          <p:cNvSpPr/>
          <p:nvPr/>
        </p:nvSpPr>
        <p:spPr>
          <a:xfrm>
            <a:off x="12833546" y="6072120"/>
            <a:ext cx="60325" cy="18415"/>
          </a:xfrm>
          <a:custGeom>
            <a:avLst/>
            <a:gdLst/>
            <a:ahLst/>
            <a:cxnLst/>
            <a:rect l="l" t="t" r="r" b="b"/>
            <a:pathLst>
              <a:path w="60325" h="18414">
                <a:moveTo>
                  <a:pt x="0" y="5301"/>
                </a:moveTo>
                <a:lnTo>
                  <a:pt x="4470" y="7091"/>
                </a:lnTo>
                <a:lnTo>
                  <a:pt x="8928" y="8882"/>
                </a:lnTo>
                <a:lnTo>
                  <a:pt x="13398" y="10673"/>
                </a:lnTo>
                <a:lnTo>
                  <a:pt x="14262" y="8527"/>
                </a:lnTo>
                <a:lnTo>
                  <a:pt x="15112" y="6380"/>
                </a:lnTo>
                <a:lnTo>
                  <a:pt x="15963" y="4234"/>
                </a:lnTo>
                <a:lnTo>
                  <a:pt x="21094" y="9111"/>
                </a:lnTo>
                <a:lnTo>
                  <a:pt x="26225" y="13988"/>
                </a:lnTo>
                <a:lnTo>
                  <a:pt x="30391" y="17950"/>
                </a:lnTo>
                <a:lnTo>
                  <a:pt x="38097" y="13537"/>
                </a:lnTo>
                <a:lnTo>
                  <a:pt x="43448" y="5769"/>
                </a:lnTo>
                <a:lnTo>
                  <a:pt x="49620" y="0"/>
                </a:lnTo>
                <a:lnTo>
                  <a:pt x="59791" y="1580"/>
                </a:lnTo>
                <a:lnTo>
                  <a:pt x="59791" y="3650"/>
                </a:lnTo>
                <a:lnTo>
                  <a:pt x="60109" y="4793"/>
                </a:lnTo>
                <a:lnTo>
                  <a:pt x="59702" y="5212"/>
                </a:lnTo>
                <a:lnTo>
                  <a:pt x="59283" y="5631"/>
                </a:lnTo>
                <a:lnTo>
                  <a:pt x="58077" y="5110"/>
                </a:lnTo>
                <a:lnTo>
                  <a:pt x="57315" y="5339"/>
                </a:lnTo>
                <a:lnTo>
                  <a:pt x="54787" y="6075"/>
                </a:lnTo>
                <a:lnTo>
                  <a:pt x="52311" y="6964"/>
                </a:lnTo>
                <a:lnTo>
                  <a:pt x="49822" y="779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00" name="object 56"/>
          <p:cNvSpPr/>
          <p:nvPr/>
        </p:nvSpPr>
        <p:spPr>
          <a:xfrm>
            <a:off x="12805631" y="6055006"/>
            <a:ext cx="59055" cy="34290"/>
          </a:xfrm>
          <a:custGeom>
            <a:avLst/>
            <a:gdLst/>
            <a:ahLst/>
            <a:cxnLst/>
            <a:rect l="l" t="t" r="r" b="b"/>
            <a:pathLst>
              <a:path w="59054" h="34289">
                <a:moveTo>
                  <a:pt x="10477" y="19926"/>
                </a:moveTo>
                <a:lnTo>
                  <a:pt x="0" y="22148"/>
                </a:lnTo>
                <a:lnTo>
                  <a:pt x="1790" y="26822"/>
                </a:lnTo>
                <a:lnTo>
                  <a:pt x="9855" y="34061"/>
                </a:lnTo>
                <a:lnTo>
                  <a:pt x="12382" y="27965"/>
                </a:lnTo>
                <a:lnTo>
                  <a:pt x="14605" y="22631"/>
                </a:lnTo>
                <a:lnTo>
                  <a:pt x="58254" y="14338"/>
                </a:lnTo>
                <a:lnTo>
                  <a:pt x="58356" y="12014"/>
                </a:lnTo>
                <a:lnTo>
                  <a:pt x="58458" y="9690"/>
                </a:lnTo>
                <a:lnTo>
                  <a:pt x="58572" y="7378"/>
                </a:lnTo>
                <a:lnTo>
                  <a:pt x="52152" y="5531"/>
                </a:lnTo>
                <a:lnTo>
                  <a:pt x="45734" y="3684"/>
                </a:lnTo>
                <a:lnTo>
                  <a:pt x="39318" y="1840"/>
                </a:lnTo>
                <a:lnTo>
                  <a:pt x="32905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01" name="object 57"/>
          <p:cNvSpPr/>
          <p:nvPr/>
        </p:nvSpPr>
        <p:spPr>
          <a:xfrm>
            <a:off x="12771278" y="6068290"/>
            <a:ext cx="22860" cy="6985"/>
          </a:xfrm>
          <a:custGeom>
            <a:avLst/>
            <a:gdLst/>
            <a:ahLst/>
            <a:cxnLst/>
            <a:rect l="l" t="t" r="r" b="b"/>
            <a:pathLst>
              <a:path w="22860" h="6985">
                <a:moveTo>
                  <a:pt x="0" y="6642"/>
                </a:moveTo>
                <a:lnTo>
                  <a:pt x="4457" y="4889"/>
                </a:lnTo>
                <a:lnTo>
                  <a:pt x="8915" y="3136"/>
                </a:lnTo>
                <a:lnTo>
                  <a:pt x="16433" y="165"/>
                </a:lnTo>
                <a:lnTo>
                  <a:pt x="15773" y="0"/>
                </a:lnTo>
                <a:lnTo>
                  <a:pt x="19100" y="825"/>
                </a:lnTo>
                <a:lnTo>
                  <a:pt x="22415" y="1663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02" name="object 58"/>
          <p:cNvSpPr/>
          <p:nvPr/>
        </p:nvSpPr>
        <p:spPr>
          <a:xfrm>
            <a:off x="12755390" y="6057495"/>
            <a:ext cx="28575" cy="27940"/>
          </a:xfrm>
          <a:custGeom>
            <a:avLst/>
            <a:gdLst/>
            <a:ahLst/>
            <a:cxnLst/>
            <a:rect l="l" t="t" r="r" b="b"/>
            <a:pathLst>
              <a:path w="28575" h="27939">
                <a:moveTo>
                  <a:pt x="5918" y="12458"/>
                </a:moveTo>
                <a:lnTo>
                  <a:pt x="4495" y="16040"/>
                </a:lnTo>
                <a:lnTo>
                  <a:pt x="3060" y="19621"/>
                </a:lnTo>
                <a:lnTo>
                  <a:pt x="0" y="27317"/>
                </a:lnTo>
                <a:lnTo>
                  <a:pt x="8541" y="19082"/>
                </a:lnTo>
                <a:lnTo>
                  <a:pt x="15833" y="12053"/>
                </a:lnTo>
                <a:lnTo>
                  <a:pt x="22292" y="5827"/>
                </a:lnTo>
                <a:lnTo>
                  <a:pt x="28333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03" name="object 59"/>
          <p:cNvSpPr/>
          <p:nvPr/>
        </p:nvSpPr>
        <p:spPr>
          <a:xfrm>
            <a:off x="12831057" y="6062473"/>
            <a:ext cx="2540" cy="7620"/>
          </a:xfrm>
          <a:custGeom>
            <a:avLst/>
            <a:gdLst/>
            <a:ahLst/>
            <a:cxnLst/>
            <a:rect l="l" t="t" r="r" b="b"/>
            <a:pathLst>
              <a:path w="2539" h="7619">
                <a:moveTo>
                  <a:pt x="2489" y="0"/>
                </a:moveTo>
                <a:lnTo>
                  <a:pt x="1663" y="2501"/>
                </a:lnTo>
                <a:lnTo>
                  <a:pt x="838" y="4991"/>
                </a:lnTo>
                <a:lnTo>
                  <a:pt x="0" y="748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04" name="object 60"/>
          <p:cNvSpPr/>
          <p:nvPr/>
        </p:nvSpPr>
        <p:spPr>
          <a:xfrm>
            <a:off x="12669561" y="5994136"/>
            <a:ext cx="34925" cy="27305"/>
          </a:xfrm>
          <a:custGeom>
            <a:avLst/>
            <a:gdLst/>
            <a:ahLst/>
            <a:cxnLst/>
            <a:rect l="l" t="t" r="r" b="b"/>
            <a:pathLst>
              <a:path w="34925" h="27305">
                <a:moveTo>
                  <a:pt x="26809" y="0"/>
                </a:moveTo>
                <a:lnTo>
                  <a:pt x="24866" y="406"/>
                </a:lnTo>
                <a:lnTo>
                  <a:pt x="19126" y="1536"/>
                </a:lnTo>
                <a:lnTo>
                  <a:pt x="17183" y="1943"/>
                </a:lnTo>
                <a:lnTo>
                  <a:pt x="18072" y="7467"/>
                </a:lnTo>
                <a:lnTo>
                  <a:pt x="16548" y="14084"/>
                </a:lnTo>
                <a:lnTo>
                  <a:pt x="17437" y="19621"/>
                </a:lnTo>
                <a:lnTo>
                  <a:pt x="0" y="27089"/>
                </a:lnTo>
                <a:lnTo>
                  <a:pt x="7850" y="23749"/>
                </a:lnTo>
                <a:lnTo>
                  <a:pt x="26137" y="16293"/>
                </a:lnTo>
                <a:lnTo>
                  <a:pt x="34366" y="12788"/>
                </a:lnTo>
                <a:lnTo>
                  <a:pt x="2680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05" name="object 61"/>
          <p:cNvSpPr/>
          <p:nvPr/>
        </p:nvSpPr>
        <p:spPr>
          <a:xfrm>
            <a:off x="12669561" y="5994136"/>
            <a:ext cx="34925" cy="27305"/>
          </a:xfrm>
          <a:custGeom>
            <a:avLst/>
            <a:gdLst/>
            <a:ahLst/>
            <a:cxnLst/>
            <a:rect l="l" t="t" r="r" b="b"/>
            <a:pathLst>
              <a:path w="34925" h="27305">
                <a:moveTo>
                  <a:pt x="0" y="27089"/>
                </a:moveTo>
                <a:lnTo>
                  <a:pt x="7850" y="23749"/>
                </a:lnTo>
                <a:lnTo>
                  <a:pt x="16930" y="20048"/>
                </a:lnTo>
                <a:lnTo>
                  <a:pt x="26137" y="16293"/>
                </a:lnTo>
                <a:lnTo>
                  <a:pt x="34366" y="12788"/>
                </a:lnTo>
                <a:lnTo>
                  <a:pt x="31737" y="8343"/>
                </a:lnTo>
                <a:lnTo>
                  <a:pt x="29273" y="4165"/>
                </a:lnTo>
                <a:lnTo>
                  <a:pt x="26809" y="0"/>
                </a:lnTo>
                <a:lnTo>
                  <a:pt x="24866" y="406"/>
                </a:lnTo>
                <a:lnTo>
                  <a:pt x="19126" y="1536"/>
                </a:lnTo>
                <a:lnTo>
                  <a:pt x="17183" y="1943"/>
                </a:lnTo>
                <a:lnTo>
                  <a:pt x="18072" y="7467"/>
                </a:lnTo>
                <a:lnTo>
                  <a:pt x="16548" y="14084"/>
                </a:lnTo>
                <a:lnTo>
                  <a:pt x="17437" y="19621"/>
                </a:lnTo>
              </a:path>
            </a:pathLst>
          </a:custGeom>
          <a:ln w="1269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06" name="object 62"/>
          <p:cNvSpPr/>
          <p:nvPr/>
        </p:nvSpPr>
        <p:spPr>
          <a:xfrm>
            <a:off x="12704610" y="5995911"/>
            <a:ext cx="17145" cy="10160"/>
          </a:xfrm>
          <a:custGeom>
            <a:avLst/>
            <a:gdLst/>
            <a:ahLst/>
            <a:cxnLst/>
            <a:rect l="l" t="t" r="r" b="b"/>
            <a:pathLst>
              <a:path w="17144" h="10160">
                <a:moveTo>
                  <a:pt x="16700" y="0"/>
                </a:moveTo>
                <a:lnTo>
                  <a:pt x="12445" y="2552"/>
                </a:lnTo>
                <a:lnTo>
                  <a:pt x="3949" y="5372"/>
                </a:lnTo>
                <a:lnTo>
                  <a:pt x="0" y="9652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07" name="object 63"/>
          <p:cNvSpPr/>
          <p:nvPr/>
        </p:nvSpPr>
        <p:spPr>
          <a:xfrm>
            <a:off x="10597948" y="5924159"/>
            <a:ext cx="1093470" cy="290830"/>
          </a:xfrm>
          <a:custGeom>
            <a:avLst/>
            <a:gdLst/>
            <a:ahLst/>
            <a:cxnLst/>
            <a:rect l="l" t="t" r="r" b="b"/>
            <a:pathLst>
              <a:path w="1093470" h="290830">
                <a:moveTo>
                  <a:pt x="0" y="290829"/>
                </a:moveTo>
                <a:lnTo>
                  <a:pt x="1093457" y="290829"/>
                </a:lnTo>
                <a:lnTo>
                  <a:pt x="1093457" y="0"/>
                </a:lnTo>
                <a:lnTo>
                  <a:pt x="0" y="0"/>
                </a:lnTo>
                <a:lnTo>
                  <a:pt x="0" y="2908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08" name="object 64"/>
          <p:cNvSpPr txBox="1"/>
          <p:nvPr/>
        </p:nvSpPr>
        <p:spPr>
          <a:xfrm>
            <a:off x="10642393" y="5972656"/>
            <a:ext cx="968375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Bird</a:t>
            </a:r>
            <a:r>
              <a:rPr sz="1200" spc="-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Watching</a:t>
            </a:r>
            <a:endParaRPr sz="12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09" name="object 65"/>
          <p:cNvSpPr/>
          <p:nvPr/>
        </p:nvSpPr>
        <p:spPr>
          <a:xfrm>
            <a:off x="13068149" y="5924159"/>
            <a:ext cx="718185" cy="290830"/>
          </a:xfrm>
          <a:custGeom>
            <a:avLst/>
            <a:gdLst/>
            <a:ahLst/>
            <a:cxnLst/>
            <a:rect l="l" t="t" r="r" b="b"/>
            <a:pathLst>
              <a:path w="718185" h="290830">
                <a:moveTo>
                  <a:pt x="0" y="290829"/>
                </a:moveTo>
                <a:lnTo>
                  <a:pt x="717803" y="290829"/>
                </a:lnTo>
                <a:lnTo>
                  <a:pt x="717803" y="0"/>
                </a:lnTo>
                <a:lnTo>
                  <a:pt x="0" y="0"/>
                </a:lnTo>
                <a:lnTo>
                  <a:pt x="0" y="2908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10" name="object 66"/>
          <p:cNvSpPr txBox="1"/>
          <p:nvPr/>
        </p:nvSpPr>
        <p:spPr>
          <a:xfrm>
            <a:off x="13112599" y="5972656"/>
            <a:ext cx="584835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200" spc="-70" dirty="0">
                <a:solidFill>
                  <a:srgbClr val="231F20"/>
                </a:solidFill>
                <a:latin typeface="Arial"/>
                <a:cs typeface="Arial"/>
              </a:rPr>
              <a:t>V</a:t>
            </a:r>
            <a:r>
              <a:rPr sz="1200" spc="-5" dirty="0">
                <a:solidFill>
                  <a:srgbClr val="231F20"/>
                </a:solidFill>
                <a:latin typeface="Arial"/>
                <a:cs typeface="Arial"/>
              </a:rPr>
              <a:t>endors</a:t>
            </a:r>
            <a:endParaRPr sz="12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11" name="object 67"/>
          <p:cNvSpPr/>
          <p:nvPr/>
        </p:nvSpPr>
        <p:spPr>
          <a:xfrm>
            <a:off x="12685308" y="5158038"/>
            <a:ext cx="284480" cy="274320"/>
          </a:xfrm>
          <a:custGeom>
            <a:avLst/>
            <a:gdLst/>
            <a:ahLst/>
            <a:cxnLst/>
            <a:rect l="l" t="t" r="r" b="b"/>
            <a:pathLst>
              <a:path w="284479" h="274319">
                <a:moveTo>
                  <a:pt x="251079" y="0"/>
                </a:moveTo>
                <a:lnTo>
                  <a:pt x="33159" y="0"/>
                </a:lnTo>
                <a:lnTo>
                  <a:pt x="20284" y="2616"/>
                </a:lnTo>
                <a:lnTo>
                  <a:pt x="9740" y="9740"/>
                </a:lnTo>
                <a:lnTo>
                  <a:pt x="2616" y="20284"/>
                </a:lnTo>
                <a:lnTo>
                  <a:pt x="0" y="33159"/>
                </a:lnTo>
                <a:lnTo>
                  <a:pt x="0" y="241160"/>
                </a:lnTo>
                <a:lnTo>
                  <a:pt x="2616" y="254035"/>
                </a:lnTo>
                <a:lnTo>
                  <a:pt x="9740" y="264579"/>
                </a:lnTo>
                <a:lnTo>
                  <a:pt x="20284" y="271703"/>
                </a:lnTo>
                <a:lnTo>
                  <a:pt x="33159" y="274320"/>
                </a:lnTo>
                <a:lnTo>
                  <a:pt x="251079" y="274320"/>
                </a:lnTo>
                <a:lnTo>
                  <a:pt x="263954" y="271703"/>
                </a:lnTo>
                <a:lnTo>
                  <a:pt x="274497" y="264579"/>
                </a:lnTo>
                <a:lnTo>
                  <a:pt x="281622" y="254035"/>
                </a:lnTo>
                <a:lnTo>
                  <a:pt x="284238" y="241160"/>
                </a:lnTo>
                <a:lnTo>
                  <a:pt x="284238" y="33159"/>
                </a:lnTo>
                <a:lnTo>
                  <a:pt x="281622" y="20284"/>
                </a:lnTo>
                <a:lnTo>
                  <a:pt x="274497" y="9740"/>
                </a:lnTo>
                <a:lnTo>
                  <a:pt x="263954" y="2616"/>
                </a:lnTo>
                <a:lnTo>
                  <a:pt x="2510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12" name="object 68"/>
          <p:cNvSpPr/>
          <p:nvPr/>
        </p:nvSpPr>
        <p:spPr>
          <a:xfrm>
            <a:off x="12685308" y="5158038"/>
            <a:ext cx="284480" cy="274320"/>
          </a:xfrm>
          <a:custGeom>
            <a:avLst/>
            <a:gdLst/>
            <a:ahLst/>
            <a:cxnLst/>
            <a:rect l="l" t="t" r="r" b="b"/>
            <a:pathLst>
              <a:path w="284479" h="274319">
                <a:moveTo>
                  <a:pt x="251079" y="274320"/>
                </a:moveTo>
                <a:lnTo>
                  <a:pt x="33159" y="274320"/>
                </a:lnTo>
                <a:lnTo>
                  <a:pt x="20284" y="271703"/>
                </a:lnTo>
                <a:lnTo>
                  <a:pt x="9740" y="264579"/>
                </a:lnTo>
                <a:lnTo>
                  <a:pt x="2616" y="254035"/>
                </a:lnTo>
                <a:lnTo>
                  <a:pt x="0" y="241160"/>
                </a:lnTo>
                <a:lnTo>
                  <a:pt x="0" y="33159"/>
                </a:lnTo>
                <a:lnTo>
                  <a:pt x="2616" y="20284"/>
                </a:lnTo>
                <a:lnTo>
                  <a:pt x="9740" y="9740"/>
                </a:lnTo>
                <a:lnTo>
                  <a:pt x="20284" y="2616"/>
                </a:lnTo>
                <a:lnTo>
                  <a:pt x="33159" y="0"/>
                </a:lnTo>
                <a:lnTo>
                  <a:pt x="251079" y="0"/>
                </a:lnTo>
                <a:lnTo>
                  <a:pt x="263954" y="2616"/>
                </a:lnTo>
                <a:lnTo>
                  <a:pt x="274497" y="9740"/>
                </a:lnTo>
                <a:lnTo>
                  <a:pt x="281622" y="20284"/>
                </a:lnTo>
                <a:lnTo>
                  <a:pt x="284238" y="33159"/>
                </a:lnTo>
                <a:lnTo>
                  <a:pt x="284238" y="241160"/>
                </a:lnTo>
                <a:lnTo>
                  <a:pt x="281622" y="254035"/>
                </a:lnTo>
                <a:lnTo>
                  <a:pt x="274497" y="264579"/>
                </a:lnTo>
                <a:lnTo>
                  <a:pt x="263954" y="271703"/>
                </a:lnTo>
                <a:lnTo>
                  <a:pt x="251079" y="274320"/>
                </a:lnTo>
                <a:close/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13" name="object 69"/>
          <p:cNvSpPr/>
          <p:nvPr/>
        </p:nvSpPr>
        <p:spPr>
          <a:xfrm>
            <a:off x="12725544" y="5210990"/>
            <a:ext cx="208279" cy="81280"/>
          </a:xfrm>
          <a:custGeom>
            <a:avLst/>
            <a:gdLst/>
            <a:ahLst/>
            <a:cxnLst/>
            <a:rect l="l" t="t" r="r" b="b"/>
            <a:pathLst>
              <a:path w="208279" h="81280">
                <a:moveTo>
                  <a:pt x="89992" y="38"/>
                </a:moveTo>
                <a:lnTo>
                  <a:pt x="41033" y="67576"/>
                </a:lnTo>
                <a:lnTo>
                  <a:pt x="0" y="67576"/>
                </a:lnTo>
                <a:lnTo>
                  <a:pt x="0" y="81267"/>
                </a:lnTo>
                <a:lnTo>
                  <a:pt x="207949" y="81267"/>
                </a:lnTo>
                <a:lnTo>
                  <a:pt x="207949" y="81013"/>
                </a:lnTo>
                <a:lnTo>
                  <a:pt x="45262" y="81013"/>
                </a:lnTo>
                <a:lnTo>
                  <a:pt x="39738" y="75222"/>
                </a:lnTo>
                <a:lnTo>
                  <a:pt x="46558" y="69113"/>
                </a:lnTo>
                <a:lnTo>
                  <a:pt x="161514" y="69113"/>
                </a:lnTo>
                <a:lnTo>
                  <a:pt x="162496" y="68021"/>
                </a:lnTo>
                <a:lnTo>
                  <a:pt x="207949" y="68021"/>
                </a:lnTo>
                <a:lnTo>
                  <a:pt x="207949" y="67449"/>
                </a:lnTo>
                <a:lnTo>
                  <a:pt x="166763" y="67449"/>
                </a:lnTo>
                <a:lnTo>
                  <a:pt x="166505" y="67094"/>
                </a:lnTo>
                <a:lnTo>
                  <a:pt x="60693" y="67094"/>
                </a:lnTo>
                <a:lnTo>
                  <a:pt x="102006" y="9664"/>
                </a:lnTo>
                <a:lnTo>
                  <a:pt x="89992" y="38"/>
                </a:lnTo>
                <a:close/>
              </a:path>
              <a:path w="208279" h="81280">
                <a:moveTo>
                  <a:pt x="161514" y="69113"/>
                </a:moveTo>
                <a:lnTo>
                  <a:pt x="46558" y="69113"/>
                </a:lnTo>
                <a:lnTo>
                  <a:pt x="51168" y="74193"/>
                </a:lnTo>
                <a:lnTo>
                  <a:pt x="45262" y="81013"/>
                </a:lnTo>
                <a:lnTo>
                  <a:pt x="207949" y="81013"/>
                </a:lnTo>
                <a:lnTo>
                  <a:pt x="207949" y="79667"/>
                </a:lnTo>
                <a:lnTo>
                  <a:pt x="162153" y="79667"/>
                </a:lnTo>
                <a:lnTo>
                  <a:pt x="156527" y="74688"/>
                </a:lnTo>
                <a:lnTo>
                  <a:pt x="161514" y="69113"/>
                </a:lnTo>
                <a:close/>
              </a:path>
              <a:path w="208279" h="81280">
                <a:moveTo>
                  <a:pt x="207949" y="68021"/>
                </a:moveTo>
                <a:lnTo>
                  <a:pt x="162496" y="68021"/>
                </a:lnTo>
                <a:lnTo>
                  <a:pt x="167830" y="73329"/>
                </a:lnTo>
                <a:lnTo>
                  <a:pt x="162153" y="79667"/>
                </a:lnTo>
                <a:lnTo>
                  <a:pt x="207949" y="79667"/>
                </a:lnTo>
                <a:lnTo>
                  <a:pt x="207949" y="68021"/>
                </a:lnTo>
                <a:close/>
              </a:path>
              <a:path w="208279" h="81280">
                <a:moveTo>
                  <a:pt x="117868" y="0"/>
                </a:moveTo>
                <a:lnTo>
                  <a:pt x="105892" y="9664"/>
                </a:lnTo>
                <a:lnTo>
                  <a:pt x="147205" y="67094"/>
                </a:lnTo>
                <a:lnTo>
                  <a:pt x="166505" y="67094"/>
                </a:lnTo>
                <a:lnTo>
                  <a:pt x="11786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14" name="object 70"/>
          <p:cNvSpPr/>
          <p:nvPr/>
        </p:nvSpPr>
        <p:spPr>
          <a:xfrm>
            <a:off x="12880110" y="5317903"/>
            <a:ext cx="19685" cy="43815"/>
          </a:xfrm>
          <a:custGeom>
            <a:avLst/>
            <a:gdLst/>
            <a:ahLst/>
            <a:cxnLst/>
            <a:rect l="l" t="t" r="r" b="b"/>
            <a:pathLst>
              <a:path w="19685" h="43814">
                <a:moveTo>
                  <a:pt x="19278" y="0"/>
                </a:moveTo>
                <a:lnTo>
                  <a:pt x="4610" y="0"/>
                </a:lnTo>
                <a:lnTo>
                  <a:pt x="0" y="43814"/>
                </a:lnTo>
                <a:lnTo>
                  <a:pt x="14477" y="43814"/>
                </a:lnTo>
                <a:lnTo>
                  <a:pt x="1927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15" name="object 71"/>
          <p:cNvSpPr/>
          <p:nvPr/>
        </p:nvSpPr>
        <p:spPr>
          <a:xfrm>
            <a:off x="12759735" y="5317872"/>
            <a:ext cx="19685" cy="43815"/>
          </a:xfrm>
          <a:custGeom>
            <a:avLst/>
            <a:gdLst/>
            <a:ahLst/>
            <a:cxnLst/>
            <a:rect l="l" t="t" r="r" b="b"/>
            <a:pathLst>
              <a:path w="19685" h="43814">
                <a:moveTo>
                  <a:pt x="14465" y="0"/>
                </a:moveTo>
                <a:lnTo>
                  <a:pt x="0" y="0"/>
                </a:lnTo>
                <a:lnTo>
                  <a:pt x="4737" y="43700"/>
                </a:lnTo>
                <a:lnTo>
                  <a:pt x="19189" y="43700"/>
                </a:lnTo>
                <a:lnTo>
                  <a:pt x="1446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16" name="object 72"/>
          <p:cNvSpPr/>
          <p:nvPr/>
        </p:nvSpPr>
        <p:spPr>
          <a:xfrm>
            <a:off x="12822721" y="5339864"/>
            <a:ext cx="13970" cy="0"/>
          </a:xfrm>
          <a:custGeom>
            <a:avLst/>
            <a:gdLst/>
            <a:ahLst/>
            <a:cxnLst/>
            <a:rect l="l" t="t" r="r" b="b"/>
            <a:pathLst>
              <a:path w="13970">
                <a:moveTo>
                  <a:pt x="0" y="0"/>
                </a:moveTo>
                <a:lnTo>
                  <a:pt x="13627" y="0"/>
                </a:lnTo>
              </a:path>
            </a:pathLst>
          </a:custGeom>
          <a:ln w="4359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17" name="object 73"/>
          <p:cNvSpPr/>
          <p:nvPr/>
        </p:nvSpPr>
        <p:spPr>
          <a:xfrm>
            <a:off x="12725103" y="5297133"/>
            <a:ext cx="21590" cy="32384"/>
          </a:xfrm>
          <a:custGeom>
            <a:avLst/>
            <a:gdLst/>
            <a:ahLst/>
            <a:cxnLst/>
            <a:rect l="l" t="t" r="r" b="b"/>
            <a:pathLst>
              <a:path w="21589" h="32385">
                <a:moveTo>
                  <a:pt x="16713" y="0"/>
                </a:moveTo>
                <a:lnTo>
                  <a:pt x="0" y="0"/>
                </a:lnTo>
                <a:lnTo>
                  <a:pt x="4610" y="32054"/>
                </a:lnTo>
                <a:lnTo>
                  <a:pt x="21412" y="32054"/>
                </a:lnTo>
                <a:lnTo>
                  <a:pt x="1671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18" name="object 74"/>
          <p:cNvSpPr/>
          <p:nvPr/>
        </p:nvSpPr>
        <p:spPr>
          <a:xfrm>
            <a:off x="12912533" y="5297122"/>
            <a:ext cx="21590" cy="32384"/>
          </a:xfrm>
          <a:custGeom>
            <a:avLst/>
            <a:gdLst/>
            <a:ahLst/>
            <a:cxnLst/>
            <a:rect l="l" t="t" r="r" b="b"/>
            <a:pathLst>
              <a:path w="21589" h="32385">
                <a:moveTo>
                  <a:pt x="21348" y="0"/>
                </a:moveTo>
                <a:lnTo>
                  <a:pt x="4546" y="0"/>
                </a:lnTo>
                <a:lnTo>
                  <a:pt x="0" y="32219"/>
                </a:lnTo>
                <a:lnTo>
                  <a:pt x="16725" y="32219"/>
                </a:lnTo>
                <a:lnTo>
                  <a:pt x="2134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19" name="object 75"/>
          <p:cNvSpPr/>
          <p:nvPr/>
        </p:nvSpPr>
        <p:spPr>
          <a:xfrm>
            <a:off x="12748235" y="5297217"/>
            <a:ext cx="35560" cy="16510"/>
          </a:xfrm>
          <a:custGeom>
            <a:avLst/>
            <a:gdLst/>
            <a:ahLst/>
            <a:cxnLst/>
            <a:rect l="l" t="t" r="r" b="b"/>
            <a:pathLst>
              <a:path w="35560" h="16510">
                <a:moveTo>
                  <a:pt x="32562" y="0"/>
                </a:moveTo>
                <a:lnTo>
                  <a:pt x="0" y="0"/>
                </a:lnTo>
                <a:lnTo>
                  <a:pt x="2400" y="15938"/>
                </a:lnTo>
                <a:lnTo>
                  <a:pt x="35420" y="15938"/>
                </a:lnTo>
                <a:lnTo>
                  <a:pt x="3256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20" name="object 76"/>
          <p:cNvSpPr/>
          <p:nvPr/>
        </p:nvSpPr>
        <p:spPr>
          <a:xfrm>
            <a:off x="12875402" y="5297171"/>
            <a:ext cx="35560" cy="16510"/>
          </a:xfrm>
          <a:custGeom>
            <a:avLst/>
            <a:gdLst/>
            <a:ahLst/>
            <a:cxnLst/>
            <a:rect l="l" t="t" r="r" b="b"/>
            <a:pathLst>
              <a:path w="35560" h="16510">
                <a:moveTo>
                  <a:pt x="35305" y="0"/>
                </a:moveTo>
                <a:lnTo>
                  <a:pt x="2768" y="0"/>
                </a:lnTo>
                <a:lnTo>
                  <a:pt x="0" y="15913"/>
                </a:lnTo>
                <a:lnTo>
                  <a:pt x="33007" y="15913"/>
                </a:lnTo>
                <a:lnTo>
                  <a:pt x="3530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21" name="object 77"/>
          <p:cNvSpPr/>
          <p:nvPr/>
        </p:nvSpPr>
        <p:spPr>
          <a:xfrm>
            <a:off x="12790349" y="5313162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722" y="0"/>
                </a:lnTo>
              </a:path>
            </a:pathLst>
          </a:custGeom>
          <a:ln w="3220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22" name="object 78"/>
          <p:cNvSpPr/>
          <p:nvPr/>
        </p:nvSpPr>
        <p:spPr>
          <a:xfrm>
            <a:off x="12813476" y="5305059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1940" y="0"/>
                </a:lnTo>
              </a:path>
            </a:pathLst>
          </a:custGeom>
          <a:ln w="1607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23" name="object 79"/>
          <p:cNvSpPr/>
          <p:nvPr/>
        </p:nvSpPr>
        <p:spPr>
          <a:xfrm>
            <a:off x="12852910" y="5313257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735" y="0"/>
                </a:lnTo>
              </a:path>
            </a:pathLst>
          </a:custGeom>
          <a:ln w="3221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24" name="object 80"/>
          <p:cNvSpPr/>
          <p:nvPr/>
        </p:nvSpPr>
        <p:spPr>
          <a:xfrm>
            <a:off x="12843405" y="5334314"/>
            <a:ext cx="33020" cy="13970"/>
          </a:xfrm>
          <a:custGeom>
            <a:avLst/>
            <a:gdLst/>
            <a:ahLst/>
            <a:cxnLst/>
            <a:rect l="l" t="t" r="r" b="b"/>
            <a:pathLst>
              <a:path w="33020" h="13969">
                <a:moveTo>
                  <a:pt x="32880" y="0"/>
                </a:moveTo>
                <a:lnTo>
                  <a:pt x="0" y="0"/>
                </a:lnTo>
                <a:lnTo>
                  <a:pt x="0" y="13525"/>
                </a:lnTo>
                <a:lnTo>
                  <a:pt x="30022" y="13525"/>
                </a:lnTo>
                <a:lnTo>
                  <a:pt x="3288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25" name="object 81"/>
          <p:cNvSpPr/>
          <p:nvPr/>
        </p:nvSpPr>
        <p:spPr>
          <a:xfrm>
            <a:off x="12782689" y="5334158"/>
            <a:ext cx="30480" cy="13970"/>
          </a:xfrm>
          <a:custGeom>
            <a:avLst/>
            <a:gdLst/>
            <a:ahLst/>
            <a:cxnLst/>
            <a:rect l="l" t="t" r="r" b="b"/>
            <a:pathLst>
              <a:path w="30479" h="13969">
                <a:moveTo>
                  <a:pt x="30353" y="0"/>
                </a:moveTo>
                <a:lnTo>
                  <a:pt x="0" y="0"/>
                </a:lnTo>
                <a:lnTo>
                  <a:pt x="2921" y="13652"/>
                </a:lnTo>
                <a:lnTo>
                  <a:pt x="30353" y="13652"/>
                </a:lnTo>
                <a:lnTo>
                  <a:pt x="3035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26" name="object 82"/>
          <p:cNvSpPr/>
          <p:nvPr/>
        </p:nvSpPr>
        <p:spPr>
          <a:xfrm>
            <a:off x="12732049" y="5353020"/>
            <a:ext cx="19685" cy="25400"/>
          </a:xfrm>
          <a:custGeom>
            <a:avLst/>
            <a:gdLst/>
            <a:ahLst/>
            <a:cxnLst/>
            <a:rect l="l" t="t" r="r" b="b"/>
            <a:pathLst>
              <a:path w="19685" h="25400">
                <a:moveTo>
                  <a:pt x="16763" y="0"/>
                </a:moveTo>
                <a:lnTo>
                  <a:pt x="0" y="0"/>
                </a:lnTo>
                <a:lnTo>
                  <a:pt x="4686" y="24815"/>
                </a:lnTo>
                <a:lnTo>
                  <a:pt x="19075" y="24815"/>
                </a:lnTo>
                <a:lnTo>
                  <a:pt x="1676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27" name="object 83"/>
          <p:cNvSpPr/>
          <p:nvPr/>
        </p:nvSpPr>
        <p:spPr>
          <a:xfrm>
            <a:off x="12907918" y="5352615"/>
            <a:ext cx="19050" cy="25400"/>
          </a:xfrm>
          <a:custGeom>
            <a:avLst/>
            <a:gdLst/>
            <a:ahLst/>
            <a:cxnLst/>
            <a:rect l="l" t="t" r="r" b="b"/>
            <a:pathLst>
              <a:path w="19050" h="25400">
                <a:moveTo>
                  <a:pt x="19037" y="0"/>
                </a:moveTo>
                <a:lnTo>
                  <a:pt x="2273" y="0"/>
                </a:lnTo>
                <a:lnTo>
                  <a:pt x="0" y="25260"/>
                </a:lnTo>
                <a:lnTo>
                  <a:pt x="14389" y="25260"/>
                </a:lnTo>
                <a:lnTo>
                  <a:pt x="1903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28" name="object 84"/>
          <p:cNvSpPr/>
          <p:nvPr/>
        </p:nvSpPr>
        <p:spPr>
          <a:xfrm>
            <a:off x="12792163" y="5352711"/>
            <a:ext cx="16510" cy="25400"/>
          </a:xfrm>
          <a:custGeom>
            <a:avLst/>
            <a:gdLst/>
            <a:ahLst/>
            <a:cxnLst/>
            <a:rect l="l" t="t" r="r" b="b"/>
            <a:pathLst>
              <a:path w="16510" h="25400">
                <a:moveTo>
                  <a:pt x="16319" y="0"/>
                </a:moveTo>
                <a:lnTo>
                  <a:pt x="0" y="0"/>
                </a:lnTo>
                <a:lnTo>
                  <a:pt x="2374" y="25184"/>
                </a:lnTo>
                <a:lnTo>
                  <a:pt x="16319" y="25184"/>
                </a:lnTo>
                <a:lnTo>
                  <a:pt x="1631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29" name="object 85"/>
          <p:cNvSpPr/>
          <p:nvPr/>
        </p:nvSpPr>
        <p:spPr>
          <a:xfrm>
            <a:off x="12850489" y="5352542"/>
            <a:ext cx="16510" cy="25400"/>
          </a:xfrm>
          <a:custGeom>
            <a:avLst/>
            <a:gdLst/>
            <a:ahLst/>
            <a:cxnLst/>
            <a:rect l="l" t="t" r="r" b="b"/>
            <a:pathLst>
              <a:path w="16510" h="25400">
                <a:moveTo>
                  <a:pt x="16256" y="0"/>
                </a:moveTo>
                <a:lnTo>
                  <a:pt x="0" y="0"/>
                </a:lnTo>
                <a:lnTo>
                  <a:pt x="0" y="25361"/>
                </a:lnTo>
                <a:lnTo>
                  <a:pt x="13995" y="25361"/>
                </a:lnTo>
                <a:lnTo>
                  <a:pt x="1625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30" name="object 86"/>
          <p:cNvSpPr/>
          <p:nvPr/>
        </p:nvSpPr>
        <p:spPr>
          <a:xfrm>
            <a:off x="12729717" y="5334144"/>
            <a:ext cx="26670" cy="13970"/>
          </a:xfrm>
          <a:custGeom>
            <a:avLst/>
            <a:gdLst/>
            <a:ahLst/>
            <a:cxnLst/>
            <a:rect l="l" t="t" r="r" b="b"/>
            <a:pathLst>
              <a:path w="26669" h="13969">
                <a:moveTo>
                  <a:pt x="23609" y="0"/>
                </a:moveTo>
                <a:lnTo>
                  <a:pt x="0" y="0"/>
                </a:lnTo>
                <a:lnTo>
                  <a:pt x="2463" y="13728"/>
                </a:lnTo>
                <a:lnTo>
                  <a:pt x="26492" y="13728"/>
                </a:lnTo>
                <a:lnTo>
                  <a:pt x="2360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31" name="object 87"/>
          <p:cNvSpPr/>
          <p:nvPr/>
        </p:nvSpPr>
        <p:spPr>
          <a:xfrm>
            <a:off x="12903029" y="5334363"/>
            <a:ext cx="26670" cy="13970"/>
          </a:xfrm>
          <a:custGeom>
            <a:avLst/>
            <a:gdLst/>
            <a:ahLst/>
            <a:cxnLst/>
            <a:rect l="l" t="t" r="r" b="b"/>
            <a:pathLst>
              <a:path w="26670" h="13969">
                <a:moveTo>
                  <a:pt x="26149" y="0"/>
                </a:moveTo>
                <a:lnTo>
                  <a:pt x="2324" y="0"/>
                </a:lnTo>
                <a:lnTo>
                  <a:pt x="0" y="13373"/>
                </a:lnTo>
                <a:lnTo>
                  <a:pt x="23888" y="13373"/>
                </a:lnTo>
                <a:lnTo>
                  <a:pt x="2614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32" name="object 88"/>
          <p:cNvSpPr/>
          <p:nvPr/>
        </p:nvSpPr>
        <p:spPr>
          <a:xfrm>
            <a:off x="12877502" y="5286605"/>
            <a:ext cx="19685" cy="6350"/>
          </a:xfrm>
          <a:custGeom>
            <a:avLst/>
            <a:gdLst/>
            <a:ahLst/>
            <a:cxnLst/>
            <a:rect l="l" t="t" r="r" b="b"/>
            <a:pathLst>
              <a:path w="19685" h="6350">
                <a:moveTo>
                  <a:pt x="0" y="0"/>
                </a:moveTo>
                <a:lnTo>
                  <a:pt x="8382" y="6197"/>
                </a:lnTo>
                <a:lnTo>
                  <a:pt x="11277" y="6197"/>
                </a:lnTo>
                <a:lnTo>
                  <a:pt x="19659" y="0"/>
                </a:lnTo>
              </a:path>
            </a:pathLst>
          </a:custGeom>
          <a:ln w="2539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33" name="object 89"/>
          <p:cNvSpPr/>
          <p:nvPr/>
        </p:nvSpPr>
        <p:spPr>
          <a:xfrm>
            <a:off x="12761830" y="5286605"/>
            <a:ext cx="19685" cy="6350"/>
          </a:xfrm>
          <a:custGeom>
            <a:avLst/>
            <a:gdLst/>
            <a:ahLst/>
            <a:cxnLst/>
            <a:rect l="l" t="t" r="r" b="b"/>
            <a:pathLst>
              <a:path w="19685" h="6350">
                <a:moveTo>
                  <a:pt x="0" y="0"/>
                </a:moveTo>
                <a:lnTo>
                  <a:pt x="8382" y="6197"/>
                </a:lnTo>
                <a:lnTo>
                  <a:pt x="11277" y="6197"/>
                </a:lnTo>
                <a:lnTo>
                  <a:pt x="19659" y="0"/>
                </a:lnTo>
              </a:path>
            </a:pathLst>
          </a:custGeom>
          <a:ln w="2539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34" name="object 90"/>
          <p:cNvSpPr/>
          <p:nvPr/>
        </p:nvSpPr>
        <p:spPr>
          <a:xfrm>
            <a:off x="12762986" y="5277639"/>
            <a:ext cx="8890" cy="5715"/>
          </a:xfrm>
          <a:custGeom>
            <a:avLst/>
            <a:gdLst/>
            <a:ahLst/>
            <a:cxnLst/>
            <a:rect l="l" t="t" r="r" b="b"/>
            <a:pathLst>
              <a:path w="8889" h="5714">
                <a:moveTo>
                  <a:pt x="8674" y="0"/>
                </a:moveTo>
                <a:lnTo>
                  <a:pt x="5778" y="1828"/>
                </a:lnTo>
                <a:lnTo>
                  <a:pt x="2882" y="3657"/>
                </a:lnTo>
                <a:lnTo>
                  <a:pt x="0" y="5499"/>
                </a:lnTo>
              </a:path>
            </a:pathLst>
          </a:custGeom>
          <a:ln w="254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35" name="object 91"/>
          <p:cNvSpPr/>
          <p:nvPr/>
        </p:nvSpPr>
        <p:spPr>
          <a:xfrm>
            <a:off x="12818510" y="5220667"/>
            <a:ext cx="8255" cy="1270"/>
          </a:xfrm>
          <a:custGeom>
            <a:avLst/>
            <a:gdLst/>
            <a:ahLst/>
            <a:cxnLst/>
            <a:rect l="l" t="t" r="r" b="b"/>
            <a:pathLst>
              <a:path w="8254" h="1269">
                <a:moveTo>
                  <a:pt x="8089" y="0"/>
                </a:moveTo>
                <a:lnTo>
                  <a:pt x="5397" y="393"/>
                </a:lnTo>
                <a:lnTo>
                  <a:pt x="2692" y="774"/>
                </a:lnTo>
                <a:lnTo>
                  <a:pt x="0" y="1155"/>
                </a:lnTo>
              </a:path>
            </a:pathLst>
          </a:custGeom>
          <a:ln w="254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36" name="object 92"/>
          <p:cNvSpPr/>
          <p:nvPr/>
        </p:nvSpPr>
        <p:spPr>
          <a:xfrm>
            <a:off x="12832391" y="5220667"/>
            <a:ext cx="8255" cy="1270"/>
          </a:xfrm>
          <a:custGeom>
            <a:avLst/>
            <a:gdLst/>
            <a:ahLst/>
            <a:cxnLst/>
            <a:rect l="l" t="t" r="r" b="b"/>
            <a:pathLst>
              <a:path w="8254" h="1269">
                <a:moveTo>
                  <a:pt x="0" y="0"/>
                </a:moveTo>
                <a:lnTo>
                  <a:pt x="2692" y="393"/>
                </a:lnTo>
                <a:lnTo>
                  <a:pt x="5397" y="774"/>
                </a:lnTo>
                <a:lnTo>
                  <a:pt x="8089" y="1155"/>
                </a:lnTo>
              </a:path>
            </a:pathLst>
          </a:custGeom>
          <a:ln w="254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37" name="object 93"/>
          <p:cNvSpPr/>
          <p:nvPr/>
        </p:nvSpPr>
        <p:spPr>
          <a:xfrm>
            <a:off x="12927248" y="5300194"/>
            <a:ext cx="3810" cy="3175"/>
          </a:xfrm>
          <a:custGeom>
            <a:avLst/>
            <a:gdLst/>
            <a:ahLst/>
            <a:cxnLst/>
            <a:rect l="l" t="t" r="r" b="b"/>
            <a:pathLst>
              <a:path w="3810" h="3175">
                <a:moveTo>
                  <a:pt x="3467" y="0"/>
                </a:moveTo>
                <a:lnTo>
                  <a:pt x="2311" y="863"/>
                </a:lnTo>
                <a:lnTo>
                  <a:pt x="1155" y="1739"/>
                </a:lnTo>
                <a:lnTo>
                  <a:pt x="0" y="2603"/>
                </a:lnTo>
              </a:path>
            </a:pathLst>
          </a:custGeom>
          <a:ln w="254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38" name="object 94"/>
          <p:cNvSpPr/>
          <p:nvPr/>
        </p:nvSpPr>
        <p:spPr>
          <a:xfrm>
            <a:off x="12904108" y="5300194"/>
            <a:ext cx="3810" cy="3175"/>
          </a:xfrm>
          <a:custGeom>
            <a:avLst/>
            <a:gdLst/>
            <a:ahLst/>
            <a:cxnLst/>
            <a:rect l="l" t="t" r="r" b="b"/>
            <a:pathLst>
              <a:path w="3810" h="3175">
                <a:moveTo>
                  <a:pt x="3467" y="0"/>
                </a:moveTo>
                <a:lnTo>
                  <a:pt x="2311" y="863"/>
                </a:lnTo>
                <a:lnTo>
                  <a:pt x="1155" y="1739"/>
                </a:lnTo>
                <a:lnTo>
                  <a:pt x="0" y="2603"/>
                </a:lnTo>
              </a:path>
            </a:pathLst>
          </a:custGeom>
          <a:ln w="254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39" name="object 95"/>
          <p:cNvSpPr/>
          <p:nvPr/>
        </p:nvSpPr>
        <p:spPr>
          <a:xfrm>
            <a:off x="12786112" y="5337214"/>
            <a:ext cx="3810" cy="3175"/>
          </a:xfrm>
          <a:custGeom>
            <a:avLst/>
            <a:gdLst/>
            <a:ahLst/>
            <a:cxnLst/>
            <a:rect l="l" t="t" r="r" b="b"/>
            <a:pathLst>
              <a:path w="3810" h="3175">
                <a:moveTo>
                  <a:pt x="0" y="0"/>
                </a:moveTo>
                <a:lnTo>
                  <a:pt x="1155" y="863"/>
                </a:lnTo>
                <a:lnTo>
                  <a:pt x="2311" y="1727"/>
                </a:lnTo>
                <a:lnTo>
                  <a:pt x="3479" y="2603"/>
                </a:lnTo>
              </a:path>
            </a:pathLst>
          </a:custGeom>
          <a:ln w="2539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40" name="object 96"/>
          <p:cNvSpPr/>
          <p:nvPr/>
        </p:nvSpPr>
        <p:spPr>
          <a:xfrm>
            <a:off x="12869399" y="5337214"/>
            <a:ext cx="3810" cy="3175"/>
          </a:xfrm>
          <a:custGeom>
            <a:avLst/>
            <a:gdLst/>
            <a:ahLst/>
            <a:cxnLst/>
            <a:rect l="l" t="t" r="r" b="b"/>
            <a:pathLst>
              <a:path w="3810" h="3175">
                <a:moveTo>
                  <a:pt x="3479" y="0"/>
                </a:moveTo>
                <a:lnTo>
                  <a:pt x="2324" y="863"/>
                </a:lnTo>
                <a:lnTo>
                  <a:pt x="1155" y="1727"/>
                </a:lnTo>
                <a:lnTo>
                  <a:pt x="0" y="2603"/>
                </a:lnTo>
              </a:path>
            </a:pathLst>
          </a:custGeom>
          <a:ln w="2539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41" name="object 97"/>
          <p:cNvSpPr/>
          <p:nvPr/>
        </p:nvSpPr>
        <p:spPr>
          <a:xfrm>
            <a:off x="12751416" y="5300194"/>
            <a:ext cx="3810" cy="3175"/>
          </a:xfrm>
          <a:custGeom>
            <a:avLst/>
            <a:gdLst/>
            <a:ahLst/>
            <a:cxnLst/>
            <a:rect l="l" t="t" r="r" b="b"/>
            <a:pathLst>
              <a:path w="3810" h="3175">
                <a:moveTo>
                  <a:pt x="0" y="0"/>
                </a:moveTo>
                <a:lnTo>
                  <a:pt x="1155" y="863"/>
                </a:lnTo>
                <a:lnTo>
                  <a:pt x="2311" y="1739"/>
                </a:lnTo>
                <a:lnTo>
                  <a:pt x="3467" y="2603"/>
                </a:lnTo>
              </a:path>
            </a:pathLst>
          </a:custGeom>
          <a:ln w="254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42" name="object 98"/>
          <p:cNvSpPr/>
          <p:nvPr/>
        </p:nvSpPr>
        <p:spPr>
          <a:xfrm>
            <a:off x="12728277" y="5300194"/>
            <a:ext cx="3810" cy="3175"/>
          </a:xfrm>
          <a:custGeom>
            <a:avLst/>
            <a:gdLst/>
            <a:ahLst/>
            <a:cxnLst/>
            <a:rect l="l" t="t" r="r" b="b"/>
            <a:pathLst>
              <a:path w="3810" h="3175">
                <a:moveTo>
                  <a:pt x="0" y="0"/>
                </a:moveTo>
                <a:lnTo>
                  <a:pt x="1155" y="863"/>
                </a:lnTo>
                <a:lnTo>
                  <a:pt x="2311" y="1739"/>
                </a:lnTo>
                <a:lnTo>
                  <a:pt x="3467" y="2603"/>
                </a:lnTo>
              </a:path>
            </a:pathLst>
          </a:custGeom>
          <a:ln w="254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43" name="object 99"/>
          <p:cNvSpPr/>
          <p:nvPr/>
        </p:nvSpPr>
        <p:spPr>
          <a:xfrm>
            <a:off x="13040577" y="5149789"/>
            <a:ext cx="1281430" cy="290830"/>
          </a:xfrm>
          <a:custGeom>
            <a:avLst/>
            <a:gdLst/>
            <a:ahLst/>
            <a:cxnLst/>
            <a:rect l="l" t="t" r="r" b="b"/>
            <a:pathLst>
              <a:path w="1281429" h="290830">
                <a:moveTo>
                  <a:pt x="0" y="290829"/>
                </a:moveTo>
                <a:lnTo>
                  <a:pt x="1280909" y="290829"/>
                </a:lnTo>
                <a:lnTo>
                  <a:pt x="1280909" y="0"/>
                </a:lnTo>
                <a:lnTo>
                  <a:pt x="0" y="0"/>
                </a:lnTo>
                <a:lnTo>
                  <a:pt x="0" y="2908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44" name="object 100"/>
          <p:cNvSpPr txBox="1"/>
          <p:nvPr/>
        </p:nvSpPr>
        <p:spPr>
          <a:xfrm>
            <a:off x="12745213" y="5202640"/>
            <a:ext cx="1492250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tabLst>
                <a:tab pos="352425" algn="l"/>
              </a:tabLst>
            </a:pPr>
            <a:r>
              <a:rPr sz="1200" u="sng" dirty="0">
                <a:solidFill>
                  <a:srgbClr val="231F20"/>
                </a:solidFill>
                <a:latin typeface="Arial"/>
                <a:cs typeface="Arial"/>
              </a:rPr>
              <a:t>  </a:t>
            </a:r>
            <a:r>
              <a:rPr sz="1200" u="sng" spc="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baseline="2314" dirty="0">
                <a:solidFill>
                  <a:srgbClr val="231F20"/>
                </a:solidFill>
                <a:latin typeface="Arial"/>
                <a:cs typeface="Arial"/>
              </a:rPr>
              <a:t>Place for</a:t>
            </a:r>
            <a:r>
              <a:rPr spc="-165" baseline="23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baseline="2314" dirty="0">
                <a:solidFill>
                  <a:srgbClr val="231F20"/>
                </a:solidFill>
                <a:latin typeface="Arial"/>
                <a:cs typeface="Arial"/>
              </a:rPr>
              <a:t>Picnics</a:t>
            </a:r>
            <a:endParaRPr baseline="2314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45" name="object 101"/>
          <p:cNvSpPr/>
          <p:nvPr/>
        </p:nvSpPr>
        <p:spPr>
          <a:xfrm>
            <a:off x="13066587" y="5534751"/>
            <a:ext cx="1222375" cy="290830"/>
          </a:xfrm>
          <a:custGeom>
            <a:avLst/>
            <a:gdLst/>
            <a:ahLst/>
            <a:cxnLst/>
            <a:rect l="l" t="t" r="r" b="b"/>
            <a:pathLst>
              <a:path w="1222375" h="290830">
                <a:moveTo>
                  <a:pt x="0" y="290829"/>
                </a:moveTo>
                <a:lnTo>
                  <a:pt x="1222248" y="290829"/>
                </a:lnTo>
                <a:lnTo>
                  <a:pt x="1222248" y="0"/>
                </a:lnTo>
                <a:lnTo>
                  <a:pt x="0" y="0"/>
                </a:lnTo>
                <a:lnTo>
                  <a:pt x="0" y="2908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46" name="object 102"/>
          <p:cNvSpPr txBox="1"/>
          <p:nvPr/>
        </p:nvSpPr>
        <p:spPr>
          <a:xfrm>
            <a:off x="13111031" y="5583242"/>
            <a:ext cx="1056005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200" spc="-5" dirty="0">
                <a:solidFill>
                  <a:srgbClr val="231F20"/>
                </a:solidFill>
                <a:latin typeface="Arial"/>
                <a:cs typeface="Arial"/>
              </a:rPr>
              <a:t>Nature</a:t>
            </a:r>
            <a:r>
              <a:rPr sz="1200" spc="-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Viewing</a:t>
            </a:r>
            <a:endParaRPr sz="12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47" name="object 103"/>
          <p:cNvSpPr/>
          <p:nvPr/>
        </p:nvSpPr>
        <p:spPr>
          <a:xfrm>
            <a:off x="13048439" y="4771329"/>
            <a:ext cx="822960" cy="290830"/>
          </a:xfrm>
          <a:custGeom>
            <a:avLst/>
            <a:gdLst/>
            <a:ahLst/>
            <a:cxnLst/>
            <a:rect l="l" t="t" r="r" b="b"/>
            <a:pathLst>
              <a:path w="822960" h="290830">
                <a:moveTo>
                  <a:pt x="0" y="290829"/>
                </a:moveTo>
                <a:lnTo>
                  <a:pt x="822960" y="290829"/>
                </a:lnTo>
                <a:lnTo>
                  <a:pt x="822960" y="0"/>
                </a:lnTo>
                <a:lnTo>
                  <a:pt x="0" y="0"/>
                </a:lnTo>
                <a:lnTo>
                  <a:pt x="0" y="2908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48" name="object 104"/>
          <p:cNvSpPr txBox="1"/>
          <p:nvPr/>
        </p:nvSpPr>
        <p:spPr>
          <a:xfrm>
            <a:off x="13092891" y="4819814"/>
            <a:ext cx="627380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Outlooks</a:t>
            </a:r>
            <a:endParaRPr sz="12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49" name="object 105"/>
          <p:cNvSpPr/>
          <p:nvPr/>
        </p:nvSpPr>
        <p:spPr>
          <a:xfrm>
            <a:off x="12712745" y="4781483"/>
            <a:ext cx="264795" cy="274320"/>
          </a:xfrm>
          <a:custGeom>
            <a:avLst/>
            <a:gdLst/>
            <a:ahLst/>
            <a:cxnLst/>
            <a:rect l="l" t="t" r="r" b="b"/>
            <a:pathLst>
              <a:path w="264795" h="274319">
                <a:moveTo>
                  <a:pt x="200990" y="0"/>
                </a:moveTo>
                <a:lnTo>
                  <a:pt x="63665" y="0"/>
                </a:lnTo>
                <a:lnTo>
                  <a:pt x="38945" y="5023"/>
                </a:lnTo>
                <a:lnTo>
                  <a:pt x="18702" y="18702"/>
                </a:lnTo>
                <a:lnTo>
                  <a:pt x="5023" y="38945"/>
                </a:lnTo>
                <a:lnTo>
                  <a:pt x="0" y="63665"/>
                </a:lnTo>
                <a:lnTo>
                  <a:pt x="0" y="210654"/>
                </a:lnTo>
                <a:lnTo>
                  <a:pt x="5023" y="235374"/>
                </a:lnTo>
                <a:lnTo>
                  <a:pt x="18702" y="255617"/>
                </a:lnTo>
                <a:lnTo>
                  <a:pt x="38945" y="269296"/>
                </a:lnTo>
                <a:lnTo>
                  <a:pt x="63665" y="274320"/>
                </a:lnTo>
                <a:lnTo>
                  <a:pt x="200990" y="274320"/>
                </a:lnTo>
                <a:lnTo>
                  <a:pt x="225716" y="269296"/>
                </a:lnTo>
                <a:lnTo>
                  <a:pt x="245964" y="255617"/>
                </a:lnTo>
                <a:lnTo>
                  <a:pt x="259643" y="235374"/>
                </a:lnTo>
                <a:lnTo>
                  <a:pt x="264668" y="210654"/>
                </a:lnTo>
                <a:lnTo>
                  <a:pt x="264668" y="63665"/>
                </a:lnTo>
                <a:lnTo>
                  <a:pt x="259643" y="38945"/>
                </a:lnTo>
                <a:lnTo>
                  <a:pt x="245964" y="18702"/>
                </a:lnTo>
                <a:lnTo>
                  <a:pt x="225716" y="5023"/>
                </a:lnTo>
                <a:lnTo>
                  <a:pt x="2009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50" name="object 106"/>
          <p:cNvSpPr/>
          <p:nvPr/>
        </p:nvSpPr>
        <p:spPr>
          <a:xfrm>
            <a:off x="12712745" y="4781483"/>
            <a:ext cx="264795" cy="274320"/>
          </a:xfrm>
          <a:custGeom>
            <a:avLst/>
            <a:gdLst/>
            <a:ahLst/>
            <a:cxnLst/>
            <a:rect l="l" t="t" r="r" b="b"/>
            <a:pathLst>
              <a:path w="264795" h="274319">
                <a:moveTo>
                  <a:pt x="63665" y="274320"/>
                </a:moveTo>
                <a:lnTo>
                  <a:pt x="200990" y="274320"/>
                </a:lnTo>
                <a:lnTo>
                  <a:pt x="225716" y="269296"/>
                </a:lnTo>
                <a:lnTo>
                  <a:pt x="245964" y="255617"/>
                </a:lnTo>
                <a:lnTo>
                  <a:pt x="259643" y="235374"/>
                </a:lnTo>
                <a:lnTo>
                  <a:pt x="264668" y="210654"/>
                </a:lnTo>
                <a:lnTo>
                  <a:pt x="264668" y="63665"/>
                </a:lnTo>
                <a:lnTo>
                  <a:pt x="259643" y="38945"/>
                </a:lnTo>
                <a:lnTo>
                  <a:pt x="245964" y="18702"/>
                </a:lnTo>
                <a:lnTo>
                  <a:pt x="225716" y="5023"/>
                </a:lnTo>
                <a:lnTo>
                  <a:pt x="200990" y="0"/>
                </a:lnTo>
                <a:lnTo>
                  <a:pt x="63665" y="0"/>
                </a:lnTo>
                <a:lnTo>
                  <a:pt x="38945" y="5023"/>
                </a:lnTo>
                <a:lnTo>
                  <a:pt x="18702" y="18702"/>
                </a:lnTo>
                <a:lnTo>
                  <a:pt x="5023" y="38945"/>
                </a:lnTo>
                <a:lnTo>
                  <a:pt x="0" y="63665"/>
                </a:lnTo>
                <a:lnTo>
                  <a:pt x="0" y="210654"/>
                </a:lnTo>
                <a:lnTo>
                  <a:pt x="5023" y="235374"/>
                </a:lnTo>
                <a:lnTo>
                  <a:pt x="18702" y="255617"/>
                </a:lnTo>
                <a:lnTo>
                  <a:pt x="38945" y="269296"/>
                </a:lnTo>
                <a:lnTo>
                  <a:pt x="63665" y="274320"/>
                </a:lnTo>
                <a:close/>
              </a:path>
            </a:pathLst>
          </a:custGeom>
          <a:ln w="12700">
            <a:solidFill>
              <a:srgbClr val="231E2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51" name="object 107"/>
          <p:cNvSpPr/>
          <p:nvPr/>
        </p:nvSpPr>
        <p:spPr>
          <a:xfrm>
            <a:off x="12752718" y="4898763"/>
            <a:ext cx="122555" cy="33020"/>
          </a:xfrm>
          <a:custGeom>
            <a:avLst/>
            <a:gdLst/>
            <a:ahLst/>
            <a:cxnLst/>
            <a:rect l="l" t="t" r="r" b="b"/>
            <a:pathLst>
              <a:path w="122554" h="33019">
                <a:moveTo>
                  <a:pt x="0" y="0"/>
                </a:moveTo>
                <a:lnTo>
                  <a:pt x="0" y="32677"/>
                </a:lnTo>
                <a:lnTo>
                  <a:pt x="122491" y="23647"/>
                </a:lnTo>
                <a:lnTo>
                  <a:pt x="122491" y="9042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52" name="object 108"/>
          <p:cNvSpPr/>
          <p:nvPr/>
        </p:nvSpPr>
        <p:spPr>
          <a:xfrm>
            <a:off x="12786140" y="4830651"/>
            <a:ext cx="99060" cy="71120"/>
          </a:xfrm>
          <a:custGeom>
            <a:avLst/>
            <a:gdLst/>
            <a:ahLst/>
            <a:cxnLst/>
            <a:rect l="l" t="t" r="r" b="b"/>
            <a:pathLst>
              <a:path w="99060" h="71119">
                <a:moveTo>
                  <a:pt x="16395" y="0"/>
                </a:moveTo>
                <a:lnTo>
                  <a:pt x="0" y="28371"/>
                </a:lnTo>
                <a:lnTo>
                  <a:pt x="91211" y="70650"/>
                </a:lnTo>
                <a:lnTo>
                  <a:pt x="98475" y="58013"/>
                </a:lnTo>
                <a:lnTo>
                  <a:pt x="1639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53" name="object 109"/>
          <p:cNvSpPr/>
          <p:nvPr/>
        </p:nvSpPr>
        <p:spPr>
          <a:xfrm>
            <a:off x="12786151" y="4928917"/>
            <a:ext cx="99060" cy="71120"/>
          </a:xfrm>
          <a:custGeom>
            <a:avLst/>
            <a:gdLst/>
            <a:ahLst/>
            <a:cxnLst/>
            <a:rect l="l" t="t" r="r" b="b"/>
            <a:pathLst>
              <a:path w="99060" h="71119">
                <a:moveTo>
                  <a:pt x="91224" y="0"/>
                </a:moveTo>
                <a:lnTo>
                  <a:pt x="0" y="42265"/>
                </a:lnTo>
                <a:lnTo>
                  <a:pt x="16382" y="70637"/>
                </a:lnTo>
                <a:lnTo>
                  <a:pt x="98488" y="12623"/>
                </a:lnTo>
                <a:lnTo>
                  <a:pt x="9122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54" name="object 110"/>
          <p:cNvSpPr/>
          <p:nvPr/>
        </p:nvSpPr>
        <p:spPr>
          <a:xfrm>
            <a:off x="12839230" y="4798825"/>
            <a:ext cx="62865" cy="85090"/>
          </a:xfrm>
          <a:custGeom>
            <a:avLst/>
            <a:gdLst/>
            <a:ahLst/>
            <a:cxnLst/>
            <a:rect l="l" t="t" r="r" b="b"/>
            <a:pathLst>
              <a:path w="62864" h="85089">
                <a:moveTo>
                  <a:pt x="28359" y="0"/>
                </a:moveTo>
                <a:lnTo>
                  <a:pt x="0" y="16306"/>
                </a:lnTo>
                <a:lnTo>
                  <a:pt x="50241" y="85026"/>
                </a:lnTo>
                <a:lnTo>
                  <a:pt x="62826" y="77749"/>
                </a:lnTo>
                <a:lnTo>
                  <a:pt x="2835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55" name="object 111"/>
          <p:cNvSpPr/>
          <p:nvPr/>
        </p:nvSpPr>
        <p:spPr>
          <a:xfrm>
            <a:off x="12839238" y="4946369"/>
            <a:ext cx="62865" cy="85090"/>
          </a:xfrm>
          <a:custGeom>
            <a:avLst/>
            <a:gdLst/>
            <a:ahLst/>
            <a:cxnLst/>
            <a:rect l="l" t="t" r="r" b="b"/>
            <a:pathLst>
              <a:path w="62864" h="85089">
                <a:moveTo>
                  <a:pt x="50241" y="0"/>
                </a:moveTo>
                <a:lnTo>
                  <a:pt x="0" y="68694"/>
                </a:lnTo>
                <a:lnTo>
                  <a:pt x="28333" y="85039"/>
                </a:lnTo>
                <a:lnTo>
                  <a:pt x="62814" y="7302"/>
                </a:lnTo>
                <a:lnTo>
                  <a:pt x="5024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56" name="object 112"/>
          <p:cNvSpPr/>
          <p:nvPr/>
        </p:nvSpPr>
        <p:spPr>
          <a:xfrm>
            <a:off x="12891896" y="4890959"/>
            <a:ext cx="48260" cy="48260"/>
          </a:xfrm>
          <a:custGeom>
            <a:avLst/>
            <a:gdLst/>
            <a:ahLst/>
            <a:cxnLst/>
            <a:rect l="l" t="t" r="r" b="b"/>
            <a:pathLst>
              <a:path w="48260" h="48260">
                <a:moveTo>
                  <a:pt x="24155" y="0"/>
                </a:moveTo>
                <a:lnTo>
                  <a:pt x="14776" y="1833"/>
                </a:lnTo>
                <a:lnTo>
                  <a:pt x="7124" y="6932"/>
                </a:lnTo>
                <a:lnTo>
                  <a:pt x="1949" y="14553"/>
                </a:lnTo>
                <a:lnTo>
                  <a:pt x="0" y="23952"/>
                </a:lnTo>
                <a:lnTo>
                  <a:pt x="1775" y="33382"/>
                </a:lnTo>
                <a:lnTo>
                  <a:pt x="6800" y="41054"/>
                </a:lnTo>
                <a:lnTo>
                  <a:pt x="14369" y="46242"/>
                </a:lnTo>
                <a:lnTo>
                  <a:pt x="23774" y="48221"/>
                </a:lnTo>
                <a:lnTo>
                  <a:pt x="33283" y="46416"/>
                </a:lnTo>
                <a:lnTo>
                  <a:pt x="41084" y="41255"/>
                </a:lnTo>
                <a:lnTo>
                  <a:pt x="46352" y="33552"/>
                </a:lnTo>
                <a:lnTo>
                  <a:pt x="48260" y="24117"/>
                </a:lnTo>
                <a:lnTo>
                  <a:pt x="46333" y="14758"/>
                </a:lnTo>
                <a:lnTo>
                  <a:pt x="41160" y="7105"/>
                </a:lnTo>
                <a:lnTo>
                  <a:pt x="33511" y="1928"/>
                </a:lnTo>
                <a:lnTo>
                  <a:pt x="2415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57" name="object 113"/>
          <p:cNvSpPr/>
          <p:nvPr/>
        </p:nvSpPr>
        <p:spPr>
          <a:xfrm>
            <a:off x="12639585" y="5547134"/>
            <a:ext cx="332740" cy="274320"/>
          </a:xfrm>
          <a:custGeom>
            <a:avLst/>
            <a:gdLst/>
            <a:ahLst/>
            <a:cxnLst/>
            <a:rect l="l" t="t" r="r" b="b"/>
            <a:pathLst>
              <a:path w="332739" h="274319">
                <a:moveTo>
                  <a:pt x="281101" y="0"/>
                </a:moveTo>
                <a:lnTo>
                  <a:pt x="51117" y="0"/>
                </a:lnTo>
                <a:lnTo>
                  <a:pt x="31268" y="4033"/>
                </a:lnTo>
                <a:lnTo>
                  <a:pt x="15014" y="15014"/>
                </a:lnTo>
                <a:lnTo>
                  <a:pt x="4033" y="31268"/>
                </a:lnTo>
                <a:lnTo>
                  <a:pt x="0" y="51117"/>
                </a:lnTo>
                <a:lnTo>
                  <a:pt x="0" y="223202"/>
                </a:lnTo>
                <a:lnTo>
                  <a:pt x="4033" y="243051"/>
                </a:lnTo>
                <a:lnTo>
                  <a:pt x="15014" y="259305"/>
                </a:lnTo>
                <a:lnTo>
                  <a:pt x="31268" y="270286"/>
                </a:lnTo>
                <a:lnTo>
                  <a:pt x="51117" y="274320"/>
                </a:lnTo>
                <a:lnTo>
                  <a:pt x="281101" y="274320"/>
                </a:lnTo>
                <a:lnTo>
                  <a:pt x="300945" y="270286"/>
                </a:lnTo>
                <a:lnTo>
                  <a:pt x="317199" y="259305"/>
                </a:lnTo>
                <a:lnTo>
                  <a:pt x="328184" y="243051"/>
                </a:lnTo>
                <a:lnTo>
                  <a:pt x="332219" y="223202"/>
                </a:lnTo>
                <a:lnTo>
                  <a:pt x="332219" y="51117"/>
                </a:lnTo>
                <a:lnTo>
                  <a:pt x="328184" y="31268"/>
                </a:lnTo>
                <a:lnTo>
                  <a:pt x="317199" y="15014"/>
                </a:lnTo>
                <a:lnTo>
                  <a:pt x="300945" y="4033"/>
                </a:lnTo>
                <a:lnTo>
                  <a:pt x="2811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58" name="object 114"/>
          <p:cNvSpPr/>
          <p:nvPr/>
        </p:nvSpPr>
        <p:spPr>
          <a:xfrm>
            <a:off x="12639585" y="5547134"/>
            <a:ext cx="332740" cy="274320"/>
          </a:xfrm>
          <a:custGeom>
            <a:avLst/>
            <a:gdLst/>
            <a:ahLst/>
            <a:cxnLst/>
            <a:rect l="l" t="t" r="r" b="b"/>
            <a:pathLst>
              <a:path w="332739" h="274319">
                <a:moveTo>
                  <a:pt x="51117" y="0"/>
                </a:moveTo>
                <a:lnTo>
                  <a:pt x="281101" y="0"/>
                </a:lnTo>
                <a:lnTo>
                  <a:pt x="300945" y="4033"/>
                </a:lnTo>
                <a:lnTo>
                  <a:pt x="317199" y="15014"/>
                </a:lnTo>
                <a:lnTo>
                  <a:pt x="328184" y="31268"/>
                </a:lnTo>
                <a:lnTo>
                  <a:pt x="332219" y="51117"/>
                </a:lnTo>
                <a:lnTo>
                  <a:pt x="332219" y="223202"/>
                </a:lnTo>
                <a:lnTo>
                  <a:pt x="328184" y="243051"/>
                </a:lnTo>
                <a:lnTo>
                  <a:pt x="317199" y="259305"/>
                </a:lnTo>
                <a:lnTo>
                  <a:pt x="300945" y="270286"/>
                </a:lnTo>
                <a:lnTo>
                  <a:pt x="281101" y="274320"/>
                </a:lnTo>
                <a:lnTo>
                  <a:pt x="51117" y="274320"/>
                </a:lnTo>
                <a:lnTo>
                  <a:pt x="31268" y="270286"/>
                </a:lnTo>
                <a:lnTo>
                  <a:pt x="15014" y="259305"/>
                </a:lnTo>
                <a:lnTo>
                  <a:pt x="4033" y="243051"/>
                </a:lnTo>
                <a:lnTo>
                  <a:pt x="0" y="223202"/>
                </a:lnTo>
                <a:lnTo>
                  <a:pt x="0" y="51117"/>
                </a:lnTo>
                <a:lnTo>
                  <a:pt x="4033" y="31268"/>
                </a:lnTo>
                <a:lnTo>
                  <a:pt x="15014" y="15014"/>
                </a:lnTo>
                <a:lnTo>
                  <a:pt x="31268" y="4033"/>
                </a:lnTo>
                <a:lnTo>
                  <a:pt x="51117" y="0"/>
                </a:lnTo>
                <a:close/>
              </a:path>
            </a:pathLst>
          </a:custGeom>
          <a:ln w="1269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59" name="object 115"/>
          <p:cNvSpPr/>
          <p:nvPr/>
        </p:nvSpPr>
        <p:spPr>
          <a:xfrm>
            <a:off x="12655862" y="5743836"/>
            <a:ext cx="74930" cy="36830"/>
          </a:xfrm>
          <a:custGeom>
            <a:avLst/>
            <a:gdLst/>
            <a:ahLst/>
            <a:cxnLst/>
            <a:rect l="l" t="t" r="r" b="b"/>
            <a:pathLst>
              <a:path w="74930" h="36830">
                <a:moveTo>
                  <a:pt x="36893" y="20376"/>
                </a:moveTo>
                <a:lnTo>
                  <a:pt x="28648" y="18676"/>
                </a:lnTo>
                <a:lnTo>
                  <a:pt x="20013" y="16896"/>
                </a:lnTo>
                <a:lnTo>
                  <a:pt x="10595" y="14954"/>
                </a:lnTo>
                <a:lnTo>
                  <a:pt x="0" y="12768"/>
                </a:lnTo>
                <a:lnTo>
                  <a:pt x="19604" y="0"/>
                </a:lnTo>
                <a:lnTo>
                  <a:pt x="38507" y="1362"/>
                </a:lnTo>
                <a:lnTo>
                  <a:pt x="56794" y="7752"/>
                </a:lnTo>
                <a:lnTo>
                  <a:pt x="74549" y="10063"/>
                </a:lnTo>
                <a:lnTo>
                  <a:pt x="71111" y="25523"/>
                </a:lnTo>
                <a:lnTo>
                  <a:pt x="65085" y="33715"/>
                </a:lnTo>
                <a:lnTo>
                  <a:pt x="53648" y="36258"/>
                </a:lnTo>
                <a:lnTo>
                  <a:pt x="33972" y="34765"/>
                </a:lnTo>
                <a:lnTo>
                  <a:pt x="38866" y="27432"/>
                </a:lnTo>
                <a:lnTo>
                  <a:pt x="43414" y="20617"/>
                </a:lnTo>
                <a:lnTo>
                  <a:pt x="47734" y="14144"/>
                </a:lnTo>
                <a:lnTo>
                  <a:pt x="51943" y="7841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60" name="object 116"/>
          <p:cNvSpPr/>
          <p:nvPr/>
        </p:nvSpPr>
        <p:spPr>
          <a:xfrm>
            <a:off x="12870759" y="5578424"/>
            <a:ext cx="31115" cy="140970"/>
          </a:xfrm>
          <a:custGeom>
            <a:avLst/>
            <a:gdLst/>
            <a:ahLst/>
            <a:cxnLst/>
            <a:rect l="l" t="t" r="r" b="b"/>
            <a:pathLst>
              <a:path w="31114" h="140969">
                <a:moveTo>
                  <a:pt x="5016" y="20320"/>
                </a:moveTo>
                <a:lnTo>
                  <a:pt x="9194" y="13627"/>
                </a:lnTo>
                <a:lnTo>
                  <a:pt x="13360" y="6946"/>
                </a:lnTo>
                <a:lnTo>
                  <a:pt x="17691" y="0"/>
                </a:lnTo>
                <a:lnTo>
                  <a:pt x="21107" y="2476"/>
                </a:lnTo>
                <a:lnTo>
                  <a:pt x="24485" y="4940"/>
                </a:lnTo>
                <a:lnTo>
                  <a:pt x="30594" y="9385"/>
                </a:lnTo>
                <a:lnTo>
                  <a:pt x="25177" y="16296"/>
                </a:lnTo>
                <a:lnTo>
                  <a:pt x="19875" y="23060"/>
                </a:lnTo>
                <a:lnTo>
                  <a:pt x="14649" y="29723"/>
                </a:lnTo>
                <a:lnTo>
                  <a:pt x="9461" y="36334"/>
                </a:lnTo>
                <a:lnTo>
                  <a:pt x="6921" y="35280"/>
                </a:lnTo>
                <a:lnTo>
                  <a:pt x="4368" y="34226"/>
                </a:lnTo>
                <a:lnTo>
                  <a:pt x="1828" y="33159"/>
                </a:lnTo>
                <a:lnTo>
                  <a:pt x="2744" y="46315"/>
                </a:lnTo>
                <a:lnTo>
                  <a:pt x="3662" y="59474"/>
                </a:lnTo>
                <a:lnTo>
                  <a:pt x="4577" y="72632"/>
                </a:lnTo>
                <a:lnTo>
                  <a:pt x="5486" y="85788"/>
                </a:lnTo>
                <a:lnTo>
                  <a:pt x="9753" y="85458"/>
                </a:lnTo>
                <a:lnTo>
                  <a:pt x="7315" y="99260"/>
                </a:lnTo>
                <a:lnTo>
                  <a:pt x="4876" y="113061"/>
                </a:lnTo>
                <a:lnTo>
                  <a:pt x="2438" y="126863"/>
                </a:lnTo>
                <a:lnTo>
                  <a:pt x="0" y="140665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61" name="object 117"/>
          <p:cNvSpPr/>
          <p:nvPr/>
        </p:nvSpPr>
        <p:spPr>
          <a:xfrm>
            <a:off x="12818118" y="5568658"/>
            <a:ext cx="15240" cy="43180"/>
          </a:xfrm>
          <a:custGeom>
            <a:avLst/>
            <a:gdLst/>
            <a:ahLst/>
            <a:cxnLst/>
            <a:rect l="l" t="t" r="r" b="b"/>
            <a:pathLst>
              <a:path w="15239" h="43180">
                <a:moveTo>
                  <a:pt x="0" y="0"/>
                </a:moveTo>
                <a:lnTo>
                  <a:pt x="15036" y="42621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62" name="object 118"/>
          <p:cNvSpPr/>
          <p:nvPr/>
        </p:nvSpPr>
        <p:spPr>
          <a:xfrm>
            <a:off x="12680501" y="5672493"/>
            <a:ext cx="29845" cy="31750"/>
          </a:xfrm>
          <a:custGeom>
            <a:avLst/>
            <a:gdLst/>
            <a:ahLst/>
            <a:cxnLst/>
            <a:rect l="l" t="t" r="r" b="b"/>
            <a:pathLst>
              <a:path w="29844" h="31750">
                <a:moveTo>
                  <a:pt x="27305" y="1460"/>
                </a:moveTo>
                <a:lnTo>
                  <a:pt x="21013" y="1125"/>
                </a:lnTo>
                <a:lnTo>
                  <a:pt x="14509" y="777"/>
                </a:lnTo>
                <a:lnTo>
                  <a:pt x="7577" y="406"/>
                </a:lnTo>
                <a:lnTo>
                  <a:pt x="0" y="0"/>
                </a:lnTo>
                <a:lnTo>
                  <a:pt x="3596" y="12576"/>
                </a:lnTo>
                <a:lnTo>
                  <a:pt x="9007" y="22498"/>
                </a:lnTo>
                <a:lnTo>
                  <a:pt x="17366" y="29057"/>
                </a:lnTo>
                <a:lnTo>
                  <a:pt x="29806" y="31546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63" name="object 119"/>
          <p:cNvSpPr/>
          <p:nvPr/>
        </p:nvSpPr>
        <p:spPr>
          <a:xfrm>
            <a:off x="12805583" y="5576176"/>
            <a:ext cx="43180" cy="88265"/>
          </a:xfrm>
          <a:custGeom>
            <a:avLst/>
            <a:gdLst/>
            <a:ahLst/>
            <a:cxnLst/>
            <a:rect l="l" t="t" r="r" b="b"/>
            <a:pathLst>
              <a:path w="43179" h="88264">
                <a:moveTo>
                  <a:pt x="0" y="0"/>
                </a:moveTo>
                <a:lnTo>
                  <a:pt x="2743" y="8280"/>
                </a:lnTo>
                <a:lnTo>
                  <a:pt x="5499" y="16560"/>
                </a:lnTo>
                <a:lnTo>
                  <a:pt x="7937" y="23875"/>
                </a:lnTo>
                <a:lnTo>
                  <a:pt x="17111" y="31229"/>
                </a:lnTo>
                <a:lnTo>
                  <a:pt x="26065" y="38409"/>
                </a:lnTo>
                <a:lnTo>
                  <a:pt x="34692" y="45330"/>
                </a:lnTo>
                <a:lnTo>
                  <a:pt x="42887" y="51904"/>
                </a:lnTo>
                <a:lnTo>
                  <a:pt x="42112" y="61935"/>
                </a:lnTo>
                <a:lnTo>
                  <a:pt x="41406" y="71050"/>
                </a:lnTo>
                <a:lnTo>
                  <a:pt x="40746" y="79554"/>
                </a:lnTo>
                <a:lnTo>
                  <a:pt x="40106" y="87756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64" name="object 120"/>
          <p:cNvSpPr/>
          <p:nvPr/>
        </p:nvSpPr>
        <p:spPr>
          <a:xfrm>
            <a:off x="12850706" y="5681485"/>
            <a:ext cx="15240" cy="38100"/>
          </a:xfrm>
          <a:custGeom>
            <a:avLst/>
            <a:gdLst/>
            <a:ahLst/>
            <a:cxnLst/>
            <a:rect l="l" t="t" r="r" b="b"/>
            <a:pathLst>
              <a:path w="15239" h="38100">
                <a:moveTo>
                  <a:pt x="0" y="0"/>
                </a:moveTo>
                <a:lnTo>
                  <a:pt x="15036" y="37604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65" name="object 121"/>
          <p:cNvSpPr/>
          <p:nvPr/>
        </p:nvSpPr>
        <p:spPr>
          <a:xfrm>
            <a:off x="12765464" y="5714073"/>
            <a:ext cx="71755" cy="59055"/>
          </a:xfrm>
          <a:custGeom>
            <a:avLst/>
            <a:gdLst/>
            <a:ahLst/>
            <a:cxnLst/>
            <a:rect l="l" t="t" r="r" b="b"/>
            <a:pathLst>
              <a:path w="71754" h="59055">
                <a:moveTo>
                  <a:pt x="12534" y="0"/>
                </a:moveTo>
                <a:lnTo>
                  <a:pt x="39635" y="31118"/>
                </a:lnTo>
                <a:lnTo>
                  <a:pt x="61129" y="40527"/>
                </a:lnTo>
                <a:lnTo>
                  <a:pt x="71450" y="45046"/>
                </a:lnTo>
                <a:lnTo>
                  <a:pt x="71196" y="46558"/>
                </a:lnTo>
                <a:lnTo>
                  <a:pt x="70954" y="48069"/>
                </a:lnTo>
                <a:lnTo>
                  <a:pt x="70700" y="49568"/>
                </a:lnTo>
                <a:lnTo>
                  <a:pt x="61162" y="51731"/>
                </a:lnTo>
                <a:lnTo>
                  <a:pt x="51322" y="53962"/>
                </a:lnTo>
                <a:lnTo>
                  <a:pt x="40884" y="56326"/>
                </a:lnTo>
                <a:lnTo>
                  <a:pt x="29552" y="58889"/>
                </a:lnTo>
                <a:lnTo>
                  <a:pt x="22536" y="52647"/>
                </a:lnTo>
                <a:lnTo>
                  <a:pt x="15200" y="46120"/>
                </a:lnTo>
                <a:lnTo>
                  <a:pt x="7651" y="39401"/>
                </a:lnTo>
                <a:lnTo>
                  <a:pt x="0" y="32588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66" name="object 122"/>
          <p:cNvSpPr/>
          <p:nvPr/>
        </p:nvSpPr>
        <p:spPr>
          <a:xfrm>
            <a:off x="12757056" y="5686489"/>
            <a:ext cx="73660" cy="41910"/>
          </a:xfrm>
          <a:custGeom>
            <a:avLst/>
            <a:gdLst/>
            <a:ahLst/>
            <a:cxnLst/>
            <a:rect l="l" t="t" r="r" b="b"/>
            <a:pathLst>
              <a:path w="73660" h="41910">
                <a:moveTo>
                  <a:pt x="5905" y="27584"/>
                </a:moveTo>
                <a:lnTo>
                  <a:pt x="3987" y="29883"/>
                </a:lnTo>
                <a:lnTo>
                  <a:pt x="2057" y="32194"/>
                </a:lnTo>
                <a:lnTo>
                  <a:pt x="0" y="34658"/>
                </a:lnTo>
                <a:lnTo>
                  <a:pt x="22056" y="41464"/>
                </a:lnTo>
                <a:lnTo>
                  <a:pt x="41403" y="38031"/>
                </a:lnTo>
                <a:lnTo>
                  <a:pt x="58448" y="24248"/>
                </a:lnTo>
                <a:lnTo>
                  <a:pt x="73596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67" name="object 123"/>
          <p:cNvSpPr/>
          <p:nvPr/>
        </p:nvSpPr>
        <p:spPr>
          <a:xfrm>
            <a:off x="12655939" y="5694020"/>
            <a:ext cx="62230" cy="33020"/>
          </a:xfrm>
          <a:custGeom>
            <a:avLst/>
            <a:gdLst/>
            <a:ahLst/>
            <a:cxnLst/>
            <a:rect l="l" t="t" r="r" b="b"/>
            <a:pathLst>
              <a:path w="62230" h="33019">
                <a:moveTo>
                  <a:pt x="29298" y="0"/>
                </a:moveTo>
                <a:lnTo>
                  <a:pt x="0" y="0"/>
                </a:lnTo>
                <a:lnTo>
                  <a:pt x="12390" y="17385"/>
                </a:lnTo>
                <a:lnTo>
                  <a:pt x="26008" y="28040"/>
                </a:lnTo>
                <a:lnTo>
                  <a:pt x="40814" y="32805"/>
                </a:lnTo>
                <a:lnTo>
                  <a:pt x="56769" y="32524"/>
                </a:lnTo>
                <a:lnTo>
                  <a:pt x="58070" y="24893"/>
                </a:lnTo>
                <a:lnTo>
                  <a:pt x="59351" y="17370"/>
                </a:lnTo>
                <a:lnTo>
                  <a:pt x="60621" y="9918"/>
                </a:lnTo>
                <a:lnTo>
                  <a:pt x="61887" y="2501"/>
                </a:lnTo>
              </a:path>
            </a:pathLst>
          </a:custGeom>
          <a:ln w="1269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68" name="object 124"/>
          <p:cNvSpPr/>
          <p:nvPr/>
        </p:nvSpPr>
        <p:spPr>
          <a:xfrm>
            <a:off x="12757945" y="5626329"/>
            <a:ext cx="95885" cy="57785"/>
          </a:xfrm>
          <a:custGeom>
            <a:avLst/>
            <a:gdLst/>
            <a:ahLst/>
            <a:cxnLst/>
            <a:rect l="l" t="t" r="r" b="b"/>
            <a:pathLst>
              <a:path w="95885" h="57785">
                <a:moveTo>
                  <a:pt x="52641" y="0"/>
                </a:moveTo>
                <a:lnTo>
                  <a:pt x="63289" y="11307"/>
                </a:lnTo>
                <a:lnTo>
                  <a:pt x="73998" y="22683"/>
                </a:lnTo>
                <a:lnTo>
                  <a:pt x="84833" y="34195"/>
                </a:lnTo>
                <a:lnTo>
                  <a:pt x="95859" y="45910"/>
                </a:lnTo>
                <a:lnTo>
                  <a:pt x="83298" y="56422"/>
                </a:lnTo>
                <a:lnTo>
                  <a:pt x="69976" y="56403"/>
                </a:lnTo>
                <a:lnTo>
                  <a:pt x="56608" y="52818"/>
                </a:lnTo>
                <a:lnTo>
                  <a:pt x="43903" y="52628"/>
                </a:lnTo>
                <a:lnTo>
                  <a:pt x="39437" y="44809"/>
                </a:lnTo>
                <a:lnTo>
                  <a:pt x="35134" y="37282"/>
                </a:lnTo>
                <a:lnTo>
                  <a:pt x="30641" y="29424"/>
                </a:lnTo>
                <a:lnTo>
                  <a:pt x="25603" y="20612"/>
                </a:lnTo>
                <a:lnTo>
                  <a:pt x="18739" y="30533"/>
                </a:lnTo>
                <a:lnTo>
                  <a:pt x="12272" y="39887"/>
                </a:lnTo>
                <a:lnTo>
                  <a:pt x="6070" y="48865"/>
                </a:lnTo>
                <a:lnTo>
                  <a:pt x="0" y="57658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69" name="object 125"/>
          <p:cNvSpPr/>
          <p:nvPr/>
        </p:nvSpPr>
        <p:spPr>
          <a:xfrm>
            <a:off x="12885809" y="5633847"/>
            <a:ext cx="43180" cy="22860"/>
          </a:xfrm>
          <a:custGeom>
            <a:avLst/>
            <a:gdLst/>
            <a:ahLst/>
            <a:cxnLst/>
            <a:rect l="l" t="t" r="r" b="b"/>
            <a:pathLst>
              <a:path w="43179" h="22860">
                <a:moveTo>
                  <a:pt x="42621" y="0"/>
                </a:moveTo>
                <a:lnTo>
                  <a:pt x="31962" y="5638"/>
                </a:lnTo>
                <a:lnTo>
                  <a:pt x="21305" y="11277"/>
                </a:lnTo>
                <a:lnTo>
                  <a:pt x="10651" y="16916"/>
                </a:lnTo>
                <a:lnTo>
                  <a:pt x="0" y="22555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70" name="object 126"/>
          <p:cNvSpPr/>
          <p:nvPr/>
        </p:nvSpPr>
        <p:spPr>
          <a:xfrm>
            <a:off x="12815603" y="5711558"/>
            <a:ext cx="34290" cy="20320"/>
          </a:xfrm>
          <a:custGeom>
            <a:avLst/>
            <a:gdLst/>
            <a:ahLst/>
            <a:cxnLst/>
            <a:rect l="l" t="t" r="r" b="b"/>
            <a:pathLst>
              <a:path w="34289" h="20319">
                <a:moveTo>
                  <a:pt x="0" y="0"/>
                </a:moveTo>
                <a:lnTo>
                  <a:pt x="7067" y="809"/>
                </a:lnTo>
                <a:lnTo>
                  <a:pt x="14719" y="1681"/>
                </a:lnTo>
                <a:lnTo>
                  <a:pt x="23542" y="2684"/>
                </a:lnTo>
                <a:lnTo>
                  <a:pt x="34124" y="3886"/>
                </a:lnTo>
                <a:lnTo>
                  <a:pt x="25072" y="8919"/>
                </a:lnTo>
                <a:lnTo>
                  <a:pt x="17541" y="13104"/>
                </a:lnTo>
                <a:lnTo>
                  <a:pt x="11025" y="16725"/>
                </a:lnTo>
                <a:lnTo>
                  <a:pt x="5016" y="20066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71" name="object 127"/>
          <p:cNvSpPr/>
          <p:nvPr/>
        </p:nvSpPr>
        <p:spPr>
          <a:xfrm>
            <a:off x="12883294" y="5661419"/>
            <a:ext cx="27940" cy="5080"/>
          </a:xfrm>
          <a:custGeom>
            <a:avLst/>
            <a:gdLst/>
            <a:ahLst/>
            <a:cxnLst/>
            <a:rect l="l" t="t" r="r" b="b"/>
            <a:pathLst>
              <a:path w="27939" h="5080">
                <a:moveTo>
                  <a:pt x="27584" y="0"/>
                </a:moveTo>
                <a:lnTo>
                  <a:pt x="0" y="5016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72" name="object 128"/>
          <p:cNvSpPr/>
          <p:nvPr/>
        </p:nvSpPr>
        <p:spPr>
          <a:xfrm>
            <a:off x="12893327" y="5618797"/>
            <a:ext cx="35560" cy="27940"/>
          </a:xfrm>
          <a:custGeom>
            <a:avLst/>
            <a:gdLst/>
            <a:ahLst/>
            <a:cxnLst/>
            <a:rect l="l" t="t" r="r" b="b"/>
            <a:pathLst>
              <a:path w="35560" h="27939">
                <a:moveTo>
                  <a:pt x="35102" y="0"/>
                </a:moveTo>
                <a:lnTo>
                  <a:pt x="28151" y="1168"/>
                </a:lnTo>
                <a:lnTo>
                  <a:pt x="20972" y="2374"/>
                </a:lnTo>
                <a:lnTo>
                  <a:pt x="13334" y="3657"/>
                </a:lnTo>
                <a:lnTo>
                  <a:pt x="5003" y="5054"/>
                </a:lnTo>
                <a:lnTo>
                  <a:pt x="3454" y="12064"/>
                </a:lnTo>
                <a:lnTo>
                  <a:pt x="1727" y="19824"/>
                </a:lnTo>
                <a:lnTo>
                  <a:pt x="0" y="27584"/>
                </a:lnTo>
              </a:path>
            </a:pathLst>
          </a:custGeom>
          <a:ln w="1269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73" name="object 129"/>
          <p:cNvSpPr/>
          <p:nvPr/>
        </p:nvSpPr>
        <p:spPr>
          <a:xfrm>
            <a:off x="12722842" y="5731624"/>
            <a:ext cx="57785" cy="40005"/>
          </a:xfrm>
          <a:custGeom>
            <a:avLst/>
            <a:gdLst/>
            <a:ahLst/>
            <a:cxnLst/>
            <a:rect l="l" t="t" r="r" b="b"/>
            <a:pathLst>
              <a:path w="57785" h="40005">
                <a:moveTo>
                  <a:pt x="57658" y="35102"/>
                </a:moveTo>
                <a:lnTo>
                  <a:pt x="48488" y="39945"/>
                </a:lnTo>
                <a:lnTo>
                  <a:pt x="40851" y="38704"/>
                </a:lnTo>
                <a:lnTo>
                  <a:pt x="34063" y="33818"/>
                </a:lnTo>
                <a:lnTo>
                  <a:pt x="27444" y="27724"/>
                </a:lnTo>
                <a:lnTo>
                  <a:pt x="22771" y="23647"/>
                </a:lnTo>
                <a:lnTo>
                  <a:pt x="16764" y="21094"/>
                </a:lnTo>
                <a:lnTo>
                  <a:pt x="12712" y="18668"/>
                </a:lnTo>
                <a:lnTo>
                  <a:pt x="8343" y="12242"/>
                </a:lnTo>
                <a:lnTo>
                  <a:pt x="4165" y="6121"/>
                </a:lnTo>
                <a:lnTo>
                  <a:pt x="0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74" name="object 130"/>
          <p:cNvSpPr/>
          <p:nvPr/>
        </p:nvSpPr>
        <p:spPr>
          <a:xfrm>
            <a:off x="12905862" y="5571160"/>
            <a:ext cx="40640" cy="50165"/>
          </a:xfrm>
          <a:custGeom>
            <a:avLst/>
            <a:gdLst/>
            <a:ahLst/>
            <a:cxnLst/>
            <a:rect l="l" t="t" r="r" b="b"/>
            <a:pathLst>
              <a:path w="40639" h="50164">
                <a:moveTo>
                  <a:pt x="40106" y="0"/>
                </a:moveTo>
                <a:lnTo>
                  <a:pt x="35096" y="6274"/>
                </a:lnTo>
                <a:lnTo>
                  <a:pt x="30084" y="12546"/>
                </a:lnTo>
                <a:lnTo>
                  <a:pt x="25070" y="18814"/>
                </a:lnTo>
                <a:lnTo>
                  <a:pt x="20053" y="25082"/>
                </a:lnTo>
                <a:lnTo>
                  <a:pt x="15041" y="31349"/>
                </a:lnTo>
                <a:lnTo>
                  <a:pt x="10026" y="37617"/>
                </a:lnTo>
                <a:lnTo>
                  <a:pt x="5012" y="43884"/>
                </a:lnTo>
                <a:lnTo>
                  <a:pt x="0" y="50152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75" name="object 131"/>
          <p:cNvSpPr/>
          <p:nvPr/>
        </p:nvSpPr>
        <p:spPr>
          <a:xfrm>
            <a:off x="12845689" y="5578691"/>
            <a:ext cx="22860" cy="40640"/>
          </a:xfrm>
          <a:custGeom>
            <a:avLst/>
            <a:gdLst/>
            <a:ahLst/>
            <a:cxnLst/>
            <a:rect l="l" t="t" r="r" b="b"/>
            <a:pathLst>
              <a:path w="22860" h="40639">
                <a:moveTo>
                  <a:pt x="22567" y="0"/>
                </a:moveTo>
                <a:lnTo>
                  <a:pt x="0" y="40106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76" name="object 132"/>
          <p:cNvSpPr/>
          <p:nvPr/>
        </p:nvSpPr>
        <p:spPr>
          <a:xfrm>
            <a:off x="12711317" y="5656402"/>
            <a:ext cx="14604" cy="35560"/>
          </a:xfrm>
          <a:custGeom>
            <a:avLst/>
            <a:gdLst/>
            <a:ahLst/>
            <a:cxnLst/>
            <a:rect l="l" t="t" r="r" b="b"/>
            <a:pathLst>
              <a:path w="14605" h="35560">
                <a:moveTo>
                  <a:pt x="9023" y="0"/>
                </a:moveTo>
                <a:lnTo>
                  <a:pt x="1672" y="13309"/>
                </a:lnTo>
                <a:lnTo>
                  <a:pt x="0" y="23194"/>
                </a:lnTo>
                <a:lnTo>
                  <a:pt x="4090" y="30259"/>
                </a:lnTo>
                <a:lnTo>
                  <a:pt x="14027" y="35102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77" name="object 133"/>
          <p:cNvSpPr/>
          <p:nvPr/>
        </p:nvSpPr>
        <p:spPr>
          <a:xfrm>
            <a:off x="12798052" y="5746661"/>
            <a:ext cx="12700" cy="20320"/>
          </a:xfrm>
          <a:custGeom>
            <a:avLst/>
            <a:gdLst/>
            <a:ahLst/>
            <a:cxnLst/>
            <a:rect l="l" t="t" r="r" b="b"/>
            <a:pathLst>
              <a:path w="12700" h="20319">
                <a:moveTo>
                  <a:pt x="0" y="0"/>
                </a:moveTo>
                <a:lnTo>
                  <a:pt x="4178" y="6692"/>
                </a:lnTo>
                <a:lnTo>
                  <a:pt x="8356" y="13373"/>
                </a:lnTo>
                <a:lnTo>
                  <a:pt x="12534" y="20066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78" name="object 134"/>
          <p:cNvSpPr/>
          <p:nvPr/>
        </p:nvSpPr>
        <p:spPr>
          <a:xfrm>
            <a:off x="12795550" y="5686489"/>
            <a:ext cx="17780" cy="38100"/>
          </a:xfrm>
          <a:custGeom>
            <a:avLst/>
            <a:gdLst/>
            <a:ahLst/>
            <a:cxnLst/>
            <a:rect l="l" t="t" r="r" b="b"/>
            <a:pathLst>
              <a:path w="17779" h="38100">
                <a:moveTo>
                  <a:pt x="17551" y="0"/>
                </a:moveTo>
                <a:lnTo>
                  <a:pt x="10858" y="4178"/>
                </a:lnTo>
                <a:lnTo>
                  <a:pt x="4165" y="8356"/>
                </a:lnTo>
                <a:lnTo>
                  <a:pt x="0" y="10960"/>
                </a:lnTo>
                <a:lnTo>
                  <a:pt x="0" y="37617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79" name="object 135"/>
          <p:cNvSpPr/>
          <p:nvPr/>
        </p:nvSpPr>
        <p:spPr>
          <a:xfrm>
            <a:off x="12850706" y="5616296"/>
            <a:ext cx="20320" cy="15240"/>
          </a:xfrm>
          <a:custGeom>
            <a:avLst/>
            <a:gdLst/>
            <a:ahLst/>
            <a:cxnLst/>
            <a:rect l="l" t="t" r="r" b="b"/>
            <a:pathLst>
              <a:path w="20320" h="15239">
                <a:moveTo>
                  <a:pt x="20053" y="0"/>
                </a:moveTo>
                <a:lnTo>
                  <a:pt x="13373" y="5016"/>
                </a:lnTo>
                <a:lnTo>
                  <a:pt x="6680" y="10032"/>
                </a:lnTo>
                <a:lnTo>
                  <a:pt x="0" y="15036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80" name="object 136"/>
          <p:cNvSpPr/>
          <p:nvPr/>
        </p:nvSpPr>
        <p:spPr>
          <a:xfrm>
            <a:off x="12746156" y="5677446"/>
            <a:ext cx="54610" cy="40640"/>
          </a:xfrm>
          <a:custGeom>
            <a:avLst/>
            <a:gdLst/>
            <a:ahLst/>
            <a:cxnLst/>
            <a:rect l="l" t="t" r="r" b="b"/>
            <a:pathLst>
              <a:path w="54610" h="40639">
                <a:moveTo>
                  <a:pt x="54409" y="1523"/>
                </a:moveTo>
                <a:lnTo>
                  <a:pt x="46676" y="10664"/>
                </a:lnTo>
                <a:lnTo>
                  <a:pt x="38730" y="20056"/>
                </a:lnTo>
                <a:lnTo>
                  <a:pt x="30362" y="29948"/>
                </a:lnTo>
                <a:lnTo>
                  <a:pt x="21364" y="40589"/>
                </a:lnTo>
                <a:lnTo>
                  <a:pt x="18543" y="28916"/>
                </a:lnTo>
                <a:lnTo>
                  <a:pt x="16111" y="18842"/>
                </a:lnTo>
                <a:lnTo>
                  <a:pt x="13858" y="9494"/>
                </a:lnTo>
                <a:lnTo>
                  <a:pt x="11572" y="0"/>
                </a:lnTo>
                <a:lnTo>
                  <a:pt x="2196" y="11107"/>
                </a:lnTo>
                <a:lnTo>
                  <a:pt x="0" y="21078"/>
                </a:lnTo>
                <a:lnTo>
                  <a:pt x="2389" y="30293"/>
                </a:lnTo>
                <a:lnTo>
                  <a:pt x="6772" y="39128"/>
                </a:lnTo>
              </a:path>
            </a:pathLst>
          </a:custGeom>
          <a:ln w="1269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81" name="object 137"/>
          <p:cNvSpPr/>
          <p:nvPr/>
        </p:nvSpPr>
        <p:spPr>
          <a:xfrm>
            <a:off x="12745410" y="5663933"/>
            <a:ext cx="10160" cy="17780"/>
          </a:xfrm>
          <a:custGeom>
            <a:avLst/>
            <a:gdLst/>
            <a:ahLst/>
            <a:cxnLst/>
            <a:rect l="l" t="t" r="r" b="b"/>
            <a:pathLst>
              <a:path w="10160" h="17780">
                <a:moveTo>
                  <a:pt x="0" y="0"/>
                </a:moveTo>
                <a:lnTo>
                  <a:pt x="3340" y="5842"/>
                </a:lnTo>
                <a:lnTo>
                  <a:pt x="6680" y="11696"/>
                </a:lnTo>
                <a:lnTo>
                  <a:pt x="10020" y="17551"/>
                </a:lnTo>
              </a:path>
            </a:pathLst>
          </a:custGeom>
          <a:ln w="1269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82" name="object 138"/>
          <p:cNvSpPr/>
          <p:nvPr/>
        </p:nvSpPr>
        <p:spPr>
          <a:xfrm>
            <a:off x="12717826" y="5711558"/>
            <a:ext cx="27940" cy="10160"/>
          </a:xfrm>
          <a:custGeom>
            <a:avLst/>
            <a:gdLst/>
            <a:ahLst/>
            <a:cxnLst/>
            <a:rect l="l" t="t" r="r" b="b"/>
            <a:pathLst>
              <a:path w="27939" h="10160">
                <a:moveTo>
                  <a:pt x="27584" y="0"/>
                </a:moveTo>
                <a:lnTo>
                  <a:pt x="20688" y="2512"/>
                </a:lnTo>
                <a:lnTo>
                  <a:pt x="13792" y="5021"/>
                </a:lnTo>
                <a:lnTo>
                  <a:pt x="6896" y="7527"/>
                </a:lnTo>
                <a:lnTo>
                  <a:pt x="0" y="10033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83" name="object 139"/>
          <p:cNvSpPr/>
          <p:nvPr/>
        </p:nvSpPr>
        <p:spPr>
          <a:xfrm>
            <a:off x="12742896" y="5726608"/>
            <a:ext cx="10160" cy="22860"/>
          </a:xfrm>
          <a:custGeom>
            <a:avLst/>
            <a:gdLst/>
            <a:ahLst/>
            <a:cxnLst/>
            <a:rect l="l" t="t" r="r" b="b"/>
            <a:pathLst>
              <a:path w="10160" h="22860">
                <a:moveTo>
                  <a:pt x="10032" y="0"/>
                </a:moveTo>
                <a:lnTo>
                  <a:pt x="6692" y="7518"/>
                </a:lnTo>
                <a:lnTo>
                  <a:pt x="3340" y="15036"/>
                </a:lnTo>
                <a:lnTo>
                  <a:pt x="0" y="22567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84" name="object 140"/>
          <p:cNvSpPr/>
          <p:nvPr/>
        </p:nvSpPr>
        <p:spPr>
          <a:xfrm>
            <a:off x="12732875" y="5769229"/>
            <a:ext cx="22860" cy="17780"/>
          </a:xfrm>
          <a:custGeom>
            <a:avLst/>
            <a:gdLst/>
            <a:ahLst/>
            <a:cxnLst/>
            <a:rect l="l" t="t" r="r" b="b"/>
            <a:pathLst>
              <a:path w="22860" h="17780">
                <a:moveTo>
                  <a:pt x="22555" y="0"/>
                </a:moveTo>
                <a:lnTo>
                  <a:pt x="19240" y="4191"/>
                </a:lnTo>
                <a:lnTo>
                  <a:pt x="15913" y="8382"/>
                </a:lnTo>
                <a:lnTo>
                  <a:pt x="8547" y="17678"/>
                </a:lnTo>
                <a:lnTo>
                  <a:pt x="5422" y="12153"/>
                </a:lnTo>
                <a:lnTo>
                  <a:pt x="2705" y="7327"/>
                </a:lnTo>
                <a:lnTo>
                  <a:pt x="0" y="2501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85" name="object 141"/>
          <p:cNvSpPr/>
          <p:nvPr/>
        </p:nvSpPr>
        <p:spPr>
          <a:xfrm>
            <a:off x="12742896" y="5642585"/>
            <a:ext cx="22860" cy="16510"/>
          </a:xfrm>
          <a:custGeom>
            <a:avLst/>
            <a:gdLst/>
            <a:ahLst/>
            <a:cxnLst/>
            <a:rect l="l" t="t" r="r" b="b"/>
            <a:pathLst>
              <a:path w="22860" h="16510">
                <a:moveTo>
                  <a:pt x="22567" y="16332"/>
                </a:moveTo>
                <a:lnTo>
                  <a:pt x="19240" y="12141"/>
                </a:lnTo>
                <a:lnTo>
                  <a:pt x="15925" y="7937"/>
                </a:lnTo>
                <a:lnTo>
                  <a:pt x="9613" y="0"/>
                </a:lnTo>
                <a:lnTo>
                  <a:pt x="5816" y="6464"/>
                </a:lnTo>
                <a:lnTo>
                  <a:pt x="2908" y="11391"/>
                </a:lnTo>
                <a:lnTo>
                  <a:pt x="0" y="16332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86" name="object 142"/>
          <p:cNvSpPr/>
          <p:nvPr/>
        </p:nvSpPr>
        <p:spPr>
          <a:xfrm>
            <a:off x="12900845" y="5588711"/>
            <a:ext cx="10160" cy="2540"/>
          </a:xfrm>
          <a:custGeom>
            <a:avLst/>
            <a:gdLst/>
            <a:ahLst/>
            <a:cxnLst/>
            <a:rect l="l" t="t" r="r" b="b"/>
            <a:pathLst>
              <a:path w="10160" h="2539">
                <a:moveTo>
                  <a:pt x="10032" y="2514"/>
                </a:moveTo>
                <a:lnTo>
                  <a:pt x="0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87" name="object 143"/>
          <p:cNvSpPr/>
          <p:nvPr/>
        </p:nvSpPr>
        <p:spPr>
          <a:xfrm>
            <a:off x="12730361" y="5699023"/>
            <a:ext cx="5080" cy="7620"/>
          </a:xfrm>
          <a:custGeom>
            <a:avLst/>
            <a:gdLst/>
            <a:ahLst/>
            <a:cxnLst/>
            <a:rect l="l" t="t" r="r" b="b"/>
            <a:pathLst>
              <a:path w="5080" h="7619">
                <a:moveTo>
                  <a:pt x="0" y="0"/>
                </a:moveTo>
                <a:lnTo>
                  <a:pt x="1676" y="2514"/>
                </a:lnTo>
                <a:lnTo>
                  <a:pt x="3340" y="5016"/>
                </a:lnTo>
                <a:lnTo>
                  <a:pt x="5016" y="7531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97" name="object 153"/>
          <p:cNvSpPr/>
          <p:nvPr/>
        </p:nvSpPr>
        <p:spPr>
          <a:xfrm>
            <a:off x="10236584" y="5932419"/>
            <a:ext cx="288925" cy="274320"/>
          </a:xfrm>
          <a:custGeom>
            <a:avLst/>
            <a:gdLst/>
            <a:ahLst/>
            <a:cxnLst/>
            <a:rect l="l" t="t" r="r" b="b"/>
            <a:pathLst>
              <a:path w="288925" h="274319">
                <a:moveTo>
                  <a:pt x="232486" y="0"/>
                </a:moveTo>
                <a:lnTo>
                  <a:pt x="55930" y="0"/>
                </a:lnTo>
                <a:lnTo>
                  <a:pt x="34214" y="4413"/>
                </a:lnTo>
                <a:lnTo>
                  <a:pt x="16430" y="16430"/>
                </a:lnTo>
                <a:lnTo>
                  <a:pt x="4413" y="34214"/>
                </a:lnTo>
                <a:lnTo>
                  <a:pt x="0" y="55930"/>
                </a:lnTo>
                <a:lnTo>
                  <a:pt x="0" y="218389"/>
                </a:lnTo>
                <a:lnTo>
                  <a:pt x="4413" y="240105"/>
                </a:lnTo>
                <a:lnTo>
                  <a:pt x="16430" y="257889"/>
                </a:lnTo>
                <a:lnTo>
                  <a:pt x="34214" y="269906"/>
                </a:lnTo>
                <a:lnTo>
                  <a:pt x="55930" y="274320"/>
                </a:lnTo>
                <a:lnTo>
                  <a:pt x="232486" y="274320"/>
                </a:lnTo>
                <a:lnTo>
                  <a:pt x="254202" y="269906"/>
                </a:lnTo>
                <a:lnTo>
                  <a:pt x="271986" y="257889"/>
                </a:lnTo>
                <a:lnTo>
                  <a:pt x="284003" y="240105"/>
                </a:lnTo>
                <a:lnTo>
                  <a:pt x="288416" y="218389"/>
                </a:lnTo>
                <a:lnTo>
                  <a:pt x="288416" y="55930"/>
                </a:lnTo>
                <a:lnTo>
                  <a:pt x="284003" y="34214"/>
                </a:lnTo>
                <a:lnTo>
                  <a:pt x="271986" y="16430"/>
                </a:lnTo>
                <a:lnTo>
                  <a:pt x="254202" y="4413"/>
                </a:lnTo>
                <a:lnTo>
                  <a:pt x="2324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98" name="object 154"/>
          <p:cNvSpPr/>
          <p:nvPr/>
        </p:nvSpPr>
        <p:spPr>
          <a:xfrm>
            <a:off x="10236584" y="5932419"/>
            <a:ext cx="288925" cy="274320"/>
          </a:xfrm>
          <a:custGeom>
            <a:avLst/>
            <a:gdLst/>
            <a:ahLst/>
            <a:cxnLst/>
            <a:rect l="l" t="t" r="r" b="b"/>
            <a:pathLst>
              <a:path w="288925" h="274319">
                <a:moveTo>
                  <a:pt x="232486" y="274320"/>
                </a:moveTo>
                <a:lnTo>
                  <a:pt x="55930" y="274320"/>
                </a:lnTo>
                <a:lnTo>
                  <a:pt x="34214" y="269906"/>
                </a:lnTo>
                <a:lnTo>
                  <a:pt x="16430" y="257889"/>
                </a:lnTo>
                <a:lnTo>
                  <a:pt x="4413" y="240105"/>
                </a:lnTo>
                <a:lnTo>
                  <a:pt x="0" y="218389"/>
                </a:lnTo>
                <a:lnTo>
                  <a:pt x="0" y="55930"/>
                </a:lnTo>
                <a:lnTo>
                  <a:pt x="4413" y="34214"/>
                </a:lnTo>
                <a:lnTo>
                  <a:pt x="16430" y="16430"/>
                </a:lnTo>
                <a:lnTo>
                  <a:pt x="34214" y="4413"/>
                </a:lnTo>
                <a:lnTo>
                  <a:pt x="55930" y="0"/>
                </a:lnTo>
                <a:lnTo>
                  <a:pt x="232486" y="0"/>
                </a:lnTo>
                <a:lnTo>
                  <a:pt x="254202" y="4413"/>
                </a:lnTo>
                <a:lnTo>
                  <a:pt x="271986" y="16430"/>
                </a:lnTo>
                <a:lnTo>
                  <a:pt x="284003" y="34214"/>
                </a:lnTo>
                <a:lnTo>
                  <a:pt x="288416" y="55930"/>
                </a:lnTo>
                <a:lnTo>
                  <a:pt x="288416" y="218389"/>
                </a:lnTo>
                <a:lnTo>
                  <a:pt x="284003" y="240105"/>
                </a:lnTo>
                <a:lnTo>
                  <a:pt x="271986" y="257889"/>
                </a:lnTo>
                <a:lnTo>
                  <a:pt x="254202" y="269906"/>
                </a:lnTo>
                <a:lnTo>
                  <a:pt x="232486" y="274320"/>
                </a:lnTo>
                <a:close/>
              </a:path>
            </a:pathLst>
          </a:custGeom>
          <a:ln w="16510">
            <a:solidFill>
              <a:srgbClr val="231E2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99" name="object 155"/>
          <p:cNvSpPr/>
          <p:nvPr/>
        </p:nvSpPr>
        <p:spPr>
          <a:xfrm>
            <a:off x="10300767" y="6089461"/>
            <a:ext cx="2540" cy="82550"/>
          </a:xfrm>
          <a:custGeom>
            <a:avLst/>
            <a:gdLst/>
            <a:ahLst/>
            <a:cxnLst/>
            <a:rect l="l" t="t" r="r" b="b"/>
            <a:pathLst>
              <a:path w="2540" h="82550">
                <a:moveTo>
                  <a:pt x="0" y="0"/>
                </a:moveTo>
                <a:lnTo>
                  <a:pt x="1132" y="11818"/>
                </a:lnTo>
                <a:lnTo>
                  <a:pt x="1962" y="24247"/>
                </a:lnTo>
                <a:lnTo>
                  <a:pt x="2439" y="37261"/>
                </a:lnTo>
                <a:lnTo>
                  <a:pt x="2514" y="50838"/>
                </a:lnTo>
                <a:lnTo>
                  <a:pt x="2349" y="59102"/>
                </a:lnTo>
                <a:lnTo>
                  <a:pt x="2035" y="67146"/>
                </a:lnTo>
                <a:lnTo>
                  <a:pt x="1582" y="74964"/>
                </a:lnTo>
                <a:lnTo>
                  <a:pt x="1003" y="8255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00" name="object 156"/>
          <p:cNvSpPr/>
          <p:nvPr/>
        </p:nvSpPr>
        <p:spPr>
          <a:xfrm>
            <a:off x="10301262" y="6081155"/>
            <a:ext cx="24765" cy="91440"/>
          </a:xfrm>
          <a:custGeom>
            <a:avLst/>
            <a:gdLst/>
            <a:ahLst/>
            <a:cxnLst/>
            <a:rect l="l" t="t" r="r" b="b"/>
            <a:pathLst>
              <a:path w="24765" h="91439">
                <a:moveTo>
                  <a:pt x="0" y="0"/>
                </a:moveTo>
                <a:lnTo>
                  <a:pt x="2881" y="11845"/>
                </a:lnTo>
                <a:lnTo>
                  <a:pt x="9571" y="25754"/>
                </a:lnTo>
                <a:lnTo>
                  <a:pt x="16510" y="40060"/>
                </a:lnTo>
                <a:lnTo>
                  <a:pt x="20142" y="53098"/>
                </a:lnTo>
                <a:lnTo>
                  <a:pt x="20910" y="63144"/>
                </a:lnTo>
                <a:lnTo>
                  <a:pt x="21850" y="72872"/>
                </a:lnTo>
                <a:lnTo>
                  <a:pt x="22942" y="82277"/>
                </a:lnTo>
                <a:lnTo>
                  <a:pt x="24168" y="91351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01" name="object 157"/>
          <p:cNvSpPr/>
          <p:nvPr/>
        </p:nvSpPr>
        <p:spPr>
          <a:xfrm>
            <a:off x="10383558" y="5957584"/>
            <a:ext cx="76835" cy="15875"/>
          </a:xfrm>
          <a:custGeom>
            <a:avLst/>
            <a:gdLst/>
            <a:ahLst/>
            <a:cxnLst/>
            <a:rect l="l" t="t" r="r" b="b"/>
            <a:pathLst>
              <a:path w="76834" h="15875">
                <a:moveTo>
                  <a:pt x="0" y="1003"/>
                </a:moveTo>
                <a:lnTo>
                  <a:pt x="35953" y="14846"/>
                </a:lnTo>
                <a:lnTo>
                  <a:pt x="38252" y="15100"/>
                </a:lnTo>
                <a:lnTo>
                  <a:pt x="40411" y="15341"/>
                </a:lnTo>
                <a:lnTo>
                  <a:pt x="42303" y="12700"/>
                </a:lnTo>
                <a:lnTo>
                  <a:pt x="42786" y="12077"/>
                </a:lnTo>
                <a:lnTo>
                  <a:pt x="45897" y="9413"/>
                </a:lnTo>
                <a:lnTo>
                  <a:pt x="51941" y="6462"/>
                </a:lnTo>
                <a:lnTo>
                  <a:pt x="61840" y="3299"/>
                </a:lnTo>
                <a:lnTo>
                  <a:pt x="76517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02" name="object 158"/>
          <p:cNvSpPr/>
          <p:nvPr/>
        </p:nvSpPr>
        <p:spPr>
          <a:xfrm>
            <a:off x="10413264" y="5987277"/>
            <a:ext cx="76835" cy="15875"/>
          </a:xfrm>
          <a:custGeom>
            <a:avLst/>
            <a:gdLst/>
            <a:ahLst/>
            <a:cxnLst/>
            <a:rect l="l" t="t" r="r" b="b"/>
            <a:pathLst>
              <a:path w="76834" h="15875">
                <a:moveTo>
                  <a:pt x="0" y="1015"/>
                </a:moveTo>
                <a:lnTo>
                  <a:pt x="35941" y="14846"/>
                </a:lnTo>
                <a:lnTo>
                  <a:pt x="38252" y="15100"/>
                </a:lnTo>
                <a:lnTo>
                  <a:pt x="40398" y="15341"/>
                </a:lnTo>
                <a:lnTo>
                  <a:pt x="42291" y="12712"/>
                </a:lnTo>
                <a:lnTo>
                  <a:pt x="42786" y="12090"/>
                </a:lnTo>
                <a:lnTo>
                  <a:pt x="45890" y="9424"/>
                </a:lnTo>
                <a:lnTo>
                  <a:pt x="51930" y="6469"/>
                </a:lnTo>
                <a:lnTo>
                  <a:pt x="61827" y="3301"/>
                </a:lnTo>
                <a:lnTo>
                  <a:pt x="76504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03" name="object 159"/>
          <p:cNvSpPr/>
          <p:nvPr/>
        </p:nvSpPr>
        <p:spPr>
          <a:xfrm>
            <a:off x="10302558" y="5999151"/>
            <a:ext cx="38735" cy="44450"/>
          </a:xfrm>
          <a:custGeom>
            <a:avLst/>
            <a:gdLst/>
            <a:ahLst/>
            <a:cxnLst/>
            <a:rect l="l" t="t" r="r" b="b"/>
            <a:pathLst>
              <a:path w="38734" h="44450">
                <a:moveTo>
                  <a:pt x="0" y="26733"/>
                </a:moveTo>
                <a:lnTo>
                  <a:pt x="14832" y="35756"/>
                </a:lnTo>
                <a:lnTo>
                  <a:pt x="25954" y="41586"/>
                </a:lnTo>
                <a:lnTo>
                  <a:pt x="33363" y="44224"/>
                </a:lnTo>
                <a:lnTo>
                  <a:pt x="37058" y="43675"/>
                </a:lnTo>
                <a:lnTo>
                  <a:pt x="38315" y="42227"/>
                </a:lnTo>
                <a:lnTo>
                  <a:pt x="36195" y="38887"/>
                </a:lnTo>
                <a:lnTo>
                  <a:pt x="34099" y="34213"/>
                </a:lnTo>
                <a:lnTo>
                  <a:pt x="31576" y="27762"/>
                </a:lnTo>
                <a:lnTo>
                  <a:pt x="29416" y="19959"/>
                </a:lnTo>
                <a:lnTo>
                  <a:pt x="27927" y="10730"/>
                </a:lnTo>
                <a:lnTo>
                  <a:pt x="27419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04" name="object 160"/>
          <p:cNvSpPr/>
          <p:nvPr/>
        </p:nvSpPr>
        <p:spPr>
          <a:xfrm>
            <a:off x="10282765" y="5981375"/>
            <a:ext cx="33655" cy="41910"/>
          </a:xfrm>
          <a:custGeom>
            <a:avLst/>
            <a:gdLst/>
            <a:ahLst/>
            <a:cxnLst/>
            <a:rect l="l" t="t" r="r" b="b"/>
            <a:pathLst>
              <a:path w="33654" h="41910">
                <a:moveTo>
                  <a:pt x="33210" y="19380"/>
                </a:moveTo>
                <a:lnTo>
                  <a:pt x="32514" y="27518"/>
                </a:lnTo>
                <a:lnTo>
                  <a:pt x="29454" y="34355"/>
                </a:lnTo>
                <a:lnTo>
                  <a:pt x="24512" y="39184"/>
                </a:lnTo>
                <a:lnTo>
                  <a:pt x="18173" y="41300"/>
                </a:lnTo>
                <a:lnTo>
                  <a:pt x="11587" y="40168"/>
                </a:lnTo>
                <a:lnTo>
                  <a:pt x="5972" y="36142"/>
                </a:lnTo>
                <a:lnTo>
                  <a:pt x="1914" y="29847"/>
                </a:lnTo>
                <a:lnTo>
                  <a:pt x="0" y="21907"/>
                </a:lnTo>
                <a:lnTo>
                  <a:pt x="390" y="15064"/>
                </a:lnTo>
                <a:lnTo>
                  <a:pt x="2779" y="8139"/>
                </a:lnTo>
                <a:lnTo>
                  <a:pt x="7538" y="2621"/>
                </a:lnTo>
                <a:lnTo>
                  <a:pt x="15036" y="0"/>
                </a:lnTo>
                <a:lnTo>
                  <a:pt x="21623" y="1124"/>
                </a:lnTo>
                <a:lnTo>
                  <a:pt x="27238" y="5146"/>
                </a:lnTo>
                <a:lnTo>
                  <a:pt x="31295" y="11440"/>
                </a:lnTo>
                <a:lnTo>
                  <a:pt x="33210" y="1938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05" name="object 161"/>
          <p:cNvSpPr/>
          <p:nvPr/>
        </p:nvSpPr>
        <p:spPr>
          <a:xfrm>
            <a:off x="10312699" y="5975369"/>
            <a:ext cx="45720" cy="21590"/>
          </a:xfrm>
          <a:custGeom>
            <a:avLst/>
            <a:gdLst/>
            <a:ahLst/>
            <a:cxnLst/>
            <a:rect l="l" t="t" r="r" b="b"/>
            <a:pathLst>
              <a:path w="45719" h="21589">
                <a:moveTo>
                  <a:pt x="0" y="12763"/>
                </a:moveTo>
                <a:lnTo>
                  <a:pt x="1206" y="21018"/>
                </a:lnTo>
                <a:lnTo>
                  <a:pt x="42265" y="20904"/>
                </a:lnTo>
                <a:lnTo>
                  <a:pt x="45313" y="15608"/>
                </a:lnTo>
                <a:lnTo>
                  <a:pt x="44424" y="9385"/>
                </a:lnTo>
                <a:lnTo>
                  <a:pt x="43522" y="3149"/>
                </a:lnTo>
                <a:lnTo>
                  <a:pt x="38404" y="0"/>
                </a:lnTo>
                <a:lnTo>
                  <a:pt x="0" y="12763"/>
                </a:lnTo>
                <a:close/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06" name="TextBox 405"/>
          <p:cNvSpPr txBox="1"/>
          <p:nvPr/>
        </p:nvSpPr>
        <p:spPr>
          <a:xfrm>
            <a:off x="7692805" y="6178563"/>
            <a:ext cx="1032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FF0000"/>
                </a:solidFill>
              </a:rPr>
              <a:t>DRAFT </a:t>
            </a:r>
            <a:endParaRPr lang="en-US" sz="2000" i="1" dirty="0">
              <a:solidFill>
                <a:srgbClr val="FF0000"/>
              </a:solidFill>
            </a:endParaRPr>
          </a:p>
        </p:txBody>
      </p:sp>
      <p:sp>
        <p:nvSpPr>
          <p:cNvPr id="418" name="object 2"/>
          <p:cNvSpPr txBox="1">
            <a:spLocks noGrp="1"/>
          </p:cNvSpPr>
          <p:nvPr>
            <p:ph type="title"/>
          </p:nvPr>
        </p:nvSpPr>
        <p:spPr>
          <a:xfrm>
            <a:off x="208164" y="169846"/>
            <a:ext cx="7886700" cy="801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537"/>
            <a:r>
              <a:rPr spc="-5" dirty="0">
                <a:latin typeface="Arial Black" panose="020B0A04020102020204" pitchFamily="34" charset="0"/>
              </a:rPr>
              <a:t>User Experience</a:t>
            </a:r>
          </a:p>
          <a:p>
            <a:pPr marL="12537">
              <a:spcBef>
                <a:spcPts val="237"/>
              </a:spcBef>
            </a:pPr>
            <a:r>
              <a:rPr sz="2000" dirty="0">
                <a:solidFill>
                  <a:prstClr val="black"/>
                </a:solidFill>
                <a:ea typeface="ヒラギノ角ゴ Pro W3"/>
              </a:rPr>
              <a:t>Cyclist</a:t>
            </a:r>
          </a:p>
        </p:txBody>
      </p:sp>
      <p:pic>
        <p:nvPicPr>
          <p:cNvPr id="462" name="Picture 46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75929" y="209223"/>
            <a:ext cx="2468071" cy="152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48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ChangeArrowheads="1"/>
          </p:cNvSpPr>
          <p:nvPr/>
        </p:nvSpPr>
        <p:spPr bwMode="auto">
          <a:xfrm>
            <a:off x="168275" y="250825"/>
            <a:ext cx="8842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ヒラギノ角ゴ Pro W3"/>
                <a:cs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srgbClr val="066F52"/>
                </a:solidFill>
                <a:cs typeface="Arial" pitchFamily="34" charset="0"/>
              </a:rPr>
              <a:t>Key bike related topics</a:t>
            </a:r>
            <a:endParaRPr lang="en-US" altLang="en-US" sz="2800" b="1" dirty="0">
              <a:solidFill>
                <a:srgbClr val="066F52"/>
              </a:solidFill>
              <a:cs typeface="Arial" pitchFamily="34" charset="0"/>
            </a:endParaRP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78377" y="6446837"/>
            <a:ext cx="485300" cy="365125"/>
          </a:xfrm>
        </p:spPr>
        <p:txBody>
          <a:bodyPr/>
          <a:lstStyle/>
          <a:p>
            <a:fld id="{608C3F02-CB3E-4BE9-B0C5-CDCDB4F5EFF7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19100" y="1229849"/>
            <a:ext cx="6743700" cy="2669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Bicycle amenities</a:t>
            </a:r>
          </a:p>
          <a:p>
            <a:pPr marL="1200150" lvl="2" indent="-28575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alt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Lockers </a:t>
            </a:r>
          </a:p>
          <a:p>
            <a:pPr marL="1200150" lvl="2" indent="-28575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alt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Covered racks</a:t>
            </a:r>
          </a:p>
          <a:p>
            <a:pPr marL="1200150" lvl="2" indent="-28575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alt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Repair station</a:t>
            </a:r>
          </a:p>
          <a:p>
            <a:pPr marL="1200150" lvl="2" indent="-28575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alt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Pavement treatment at intersections</a:t>
            </a:r>
            <a:endParaRPr lang="en-US" alt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31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28600" y="153988"/>
            <a:ext cx="8591550" cy="60801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en-US" sz="2800" b="1" dirty="0">
                <a:solidFill>
                  <a:srgbClr val="066F52"/>
                </a:solidFill>
                <a:latin typeface="Arial" pitchFamily="34" charset="0"/>
                <a:ea typeface="ヒラギノ角ゴ Pro W3"/>
                <a:cs typeface="Arial" pitchFamily="34" charset="0"/>
              </a:rPr>
              <a:t>Presentation Overview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251284" y="1250171"/>
            <a:ext cx="6888423" cy="1492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285750" indent="-28575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685800" indent="-22860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lvl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cs typeface="Arial" pitchFamily="34" charset="0"/>
              </a:rPr>
              <a:t>SR </a:t>
            </a:r>
            <a:r>
              <a:rPr lang="en-US" altLang="en-US" sz="2400" dirty="0">
                <a:solidFill>
                  <a:srgbClr val="000000"/>
                </a:solidFill>
                <a:cs typeface="Arial" pitchFamily="34" charset="0"/>
              </a:rPr>
              <a:t>520 Program and Rest of the West update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cs typeface="Arial" pitchFamily="34" charset="0"/>
              </a:rPr>
              <a:t>Overview </a:t>
            </a:r>
            <a:r>
              <a:rPr lang="en-US" altLang="en-US" sz="2400" dirty="0">
                <a:solidFill>
                  <a:srgbClr val="000000"/>
                </a:solidFill>
                <a:cs typeface="Arial" pitchFamily="34" charset="0"/>
              </a:rPr>
              <a:t>of latest design </a:t>
            </a:r>
            <a:r>
              <a:rPr lang="en-US" altLang="en-US" sz="2400" dirty="0" smtClean="0">
                <a:solidFill>
                  <a:srgbClr val="000000"/>
                </a:solidFill>
                <a:cs typeface="Arial" pitchFamily="34" charset="0"/>
              </a:rPr>
              <a:t>work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cs typeface="Arial" pitchFamily="34" charset="0"/>
              </a:rPr>
              <a:t>Questions / answers and discussion</a:t>
            </a:r>
            <a:endParaRPr lang="en-US" altLang="en-US" sz="2400" dirty="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87" r="-2"/>
          <a:stretch>
            <a:fillRect/>
          </a:stretch>
        </p:blipFill>
        <p:spPr bwMode="auto">
          <a:xfrm>
            <a:off x="1469155" y="2876283"/>
            <a:ext cx="6110439" cy="3293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16"/>
          <p:cNvSpPr>
            <a:spLocks noGrp="1"/>
          </p:cNvSpPr>
          <p:nvPr>
            <p:ph type="sldNum" sz="quarter" idx="4294967295"/>
          </p:nvPr>
        </p:nvSpPr>
        <p:spPr>
          <a:xfrm>
            <a:off x="178377" y="6446837"/>
            <a:ext cx="2057400" cy="365125"/>
          </a:xfrm>
          <a:prstGeom prst="rect">
            <a:avLst/>
          </a:prstGeom>
        </p:spPr>
        <p:txBody>
          <a:bodyPr/>
          <a:lstStyle/>
          <a:p>
            <a:fld id="{608C3F02-CB3E-4BE9-B0C5-CDCDB4F5EFF7}" type="slidenum">
              <a:rPr lang="en-US" sz="1200"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fld>
            <a:endParaRPr lang="en-US" sz="1200" dirty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09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ChangeArrowheads="1"/>
          </p:cNvSpPr>
          <p:nvPr/>
        </p:nvSpPr>
        <p:spPr bwMode="auto">
          <a:xfrm>
            <a:off x="168275" y="93663"/>
            <a:ext cx="8842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ヒラギノ角ゴ Pro W3"/>
                <a:cs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66F52"/>
                </a:solidFill>
                <a:cs typeface="Arial" pitchFamily="34" charset="0"/>
              </a:rPr>
              <a:t>Purpose and Need</a:t>
            </a:r>
            <a:endParaRPr lang="en-US" altLang="en-US" sz="2800" b="1" dirty="0">
              <a:solidFill>
                <a:srgbClr val="595959"/>
              </a:solidFill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8195" name="TextBox 10"/>
          <p:cNvSpPr txBox="1">
            <a:spLocks noChangeArrowheads="1"/>
          </p:cNvSpPr>
          <p:nvPr/>
        </p:nvSpPr>
        <p:spPr bwMode="auto">
          <a:xfrm>
            <a:off x="55563" y="6505575"/>
            <a:ext cx="381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ヒラギノ角ゴ Pro W3"/>
                <a:cs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6C5C955-D9C0-46F3-9A20-8B09988789AB}" type="slidenum">
              <a:rPr lang="en-US" altLang="en-US" sz="1200">
                <a:solidFill>
                  <a:schemeClr val="bg1"/>
                </a:solidFill>
                <a:ea typeface="MS PGothic" pitchFamily="34" charset="-128"/>
                <a:cs typeface="ヒラギノ角ゴ Pro W3"/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US" altLang="en-US" sz="1200" dirty="0">
              <a:solidFill>
                <a:schemeClr val="bg1"/>
              </a:solidFill>
              <a:ea typeface="MS PGothic" pitchFamily="34" charset="-128"/>
              <a:cs typeface="ヒラギノ角ゴ Pro W3"/>
            </a:endParaRPr>
          </a:p>
        </p:txBody>
      </p:sp>
      <p:sp>
        <p:nvSpPr>
          <p:cNvPr id="8196" name="Rectangle 1"/>
          <p:cNvSpPr>
            <a:spLocks noChangeArrowheads="1"/>
          </p:cNvSpPr>
          <p:nvPr/>
        </p:nvSpPr>
        <p:spPr bwMode="auto">
          <a:xfrm>
            <a:off x="153988" y="574675"/>
            <a:ext cx="39290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ヒラギノ角ゴ Pro W3"/>
                <a:cs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66F52"/>
                </a:solidFill>
                <a:cs typeface="Arial" pitchFamily="34" charset="0"/>
              </a:rPr>
              <a:t>Safety and Mobility Improvements</a:t>
            </a:r>
          </a:p>
        </p:txBody>
      </p:sp>
      <p:sp>
        <p:nvSpPr>
          <p:cNvPr id="11" name="TextBox 10"/>
          <p:cNvSpPr txBox="1"/>
          <p:nvPr/>
        </p:nvSpPr>
        <p:spPr bwMode="auto">
          <a:xfrm>
            <a:off x="76200" y="3784600"/>
            <a:ext cx="22860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b="1" dirty="0">
                <a:solidFill>
                  <a:schemeClr val="bg1"/>
                </a:solidFill>
                <a:latin typeface="+mj-lt"/>
              </a:rPr>
              <a:t>FUNDED</a:t>
            </a:r>
          </a:p>
        </p:txBody>
      </p:sp>
      <p:sp>
        <p:nvSpPr>
          <p:cNvPr id="8198" name="TextBox 4"/>
          <p:cNvSpPr txBox="1">
            <a:spLocks noChangeArrowheads="1"/>
          </p:cNvSpPr>
          <p:nvPr/>
        </p:nvSpPr>
        <p:spPr bwMode="auto">
          <a:xfrm>
            <a:off x="76200" y="1062038"/>
            <a:ext cx="8864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ヒラギノ角ゴ Pro W3"/>
                <a:cs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cs typeface="ヒラギノ角ゴ Pro W3"/>
              </a:rPr>
              <a:t>The SR 520 Bridge Replacement and HOV Program is a $4.56 billion investment in the regional transportation system. The program is enhancing a vital connection from Seattle to the Eastside via Lake Washington, resulting in major improvements for drivers, transit riders, bicyclists and pedestrians.</a:t>
            </a:r>
          </a:p>
        </p:txBody>
      </p:sp>
      <p:sp>
        <p:nvSpPr>
          <p:cNvPr id="8199" name="Title 12"/>
          <p:cNvSpPr txBox="1">
            <a:spLocks/>
          </p:cNvSpPr>
          <p:nvPr/>
        </p:nvSpPr>
        <p:spPr bwMode="auto">
          <a:xfrm>
            <a:off x="88900" y="2311400"/>
            <a:ext cx="42799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ヒラギノ角ゴ Pro W3"/>
                <a:cs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 b="1" dirty="0">
                <a:solidFill>
                  <a:srgbClr val="000000"/>
                </a:solidFill>
                <a:cs typeface="ヒラギノ角ゴ Pro W3"/>
              </a:rPr>
              <a:t>Replacing vulnerable structures</a:t>
            </a:r>
          </a:p>
        </p:txBody>
      </p:sp>
      <p:sp>
        <p:nvSpPr>
          <p:cNvPr id="8200" name="Title 12"/>
          <p:cNvSpPr txBox="1">
            <a:spLocks/>
          </p:cNvSpPr>
          <p:nvPr/>
        </p:nvSpPr>
        <p:spPr bwMode="auto">
          <a:xfrm>
            <a:off x="4694238" y="2311400"/>
            <a:ext cx="3633787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ヒラギノ角ゴ Pro W3"/>
                <a:cs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 b="1" dirty="0">
                <a:solidFill>
                  <a:srgbClr val="000000"/>
                </a:solidFill>
                <a:cs typeface="ヒラギノ角ゴ Pro W3"/>
              </a:rPr>
              <a:t>Enhancing mobility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4503738" y="2433638"/>
            <a:ext cx="0" cy="3643312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R:\TuanChau_Graphics\EthanBancroft\2014\SeptOpenHouse_DisplayBoards\PhotosAndGraphics\FloatingBridge_Stor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463" y="2859088"/>
            <a:ext cx="1949450" cy="165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R:\TuanChau_Graphics\EthanBancroft\2014\SeptOpenHouse_DisplayBoards\PhotosAndGraphics\WestApproach_Barge_Damag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76475" y="2859088"/>
            <a:ext cx="2092325" cy="165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95838" y="2859088"/>
            <a:ext cx="3535362" cy="165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15875" y="4548188"/>
            <a:ext cx="4724400" cy="15700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SR 520 program is improving safety by: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5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Replacing aging and vulnerable bridge structures currently at risk of failure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5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Adding full outside shoulders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5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Adding safer, smoother merges and sightlines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5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Improving bicycle and pedestrian connectivity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516438" y="4548188"/>
            <a:ext cx="4670425" cy="18161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SR 520 program is enhancing mobility by: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5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Adding new transit/HOV lanes for better bus and carpool trip reliability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5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a new 14-foot-wide bicycle and pedestrian path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5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Adding new median transit stops and direct-access ramps along the corridor</a:t>
            </a:r>
          </a:p>
        </p:txBody>
      </p:sp>
    </p:spTree>
    <p:extLst>
      <p:ext uri="{BB962C8B-B14F-4D97-AF65-F5344CB8AC3E}">
        <p14:creationId xmlns:p14="http://schemas.microsoft.com/office/powerpoint/2010/main" val="193220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2768" y="152400"/>
            <a:ext cx="8591550" cy="103346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en-US" sz="2800" b="1" dirty="0">
                <a:solidFill>
                  <a:srgbClr val="066F52"/>
                </a:solidFill>
                <a:latin typeface="Arial" pitchFamily="34" charset="0"/>
                <a:ea typeface="ヒラギノ角ゴ Pro W3"/>
                <a:cs typeface="Arial" pitchFamily="34" charset="0"/>
              </a:rPr>
              <a:t>Rest</a:t>
            </a:r>
            <a:r>
              <a:rPr lang="en-US" altLang="en-US" sz="2800" b="1" dirty="0">
                <a:solidFill>
                  <a:srgbClr val="066F52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>
                <a:solidFill>
                  <a:srgbClr val="066F52"/>
                </a:solidFill>
                <a:latin typeface="Arial" pitchFamily="34" charset="0"/>
                <a:ea typeface="ヒラギノ角ゴ Pro W3"/>
                <a:cs typeface="Arial" pitchFamily="34" charset="0"/>
              </a:rPr>
              <a:t>of the West Project Overview</a:t>
            </a:r>
          </a:p>
        </p:txBody>
      </p:sp>
      <p:pic>
        <p:nvPicPr>
          <p:cNvPr id="6" name="Picture 2" descr="R:\TuanChau_Graphics\EthanBancroft\2015\RestOfTheWest_Phases_Map\Untitled-1.bmp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 flipH="1" flipV="1">
            <a:off x="54212" y="3170650"/>
            <a:ext cx="9013588" cy="304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8" name="Rectangle 7"/>
          <p:cNvSpPr/>
          <p:nvPr/>
        </p:nvSpPr>
        <p:spPr>
          <a:xfrm>
            <a:off x="95487" y="4618450"/>
            <a:ext cx="4130675" cy="1219200"/>
          </a:xfrm>
          <a:prstGeom prst="rect">
            <a:avLst/>
          </a:prstGeom>
          <a:noFill/>
          <a:ln w="25400">
            <a:solidFill>
              <a:srgbClr val="695185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0" hangingPunct="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7124937" y="3637375"/>
            <a:ext cx="1768475" cy="431800"/>
          </a:xfrm>
          <a:prstGeom prst="rect">
            <a:avLst/>
          </a:prstGeom>
          <a:solidFill>
            <a:schemeClr val="bg1">
              <a:alpha val="67058"/>
            </a:schemeClr>
          </a:solidFill>
          <a:ln w="25400">
            <a:solidFill>
              <a:srgbClr val="FF99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ヒラギノ角ゴ Pro W3"/>
                <a:cs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9pPr>
          </a:lstStyle>
          <a:p>
            <a:pPr defTabSz="457200" eaLnBrk="0" hangingPunct="0">
              <a:spcBef>
                <a:spcPct val="0"/>
              </a:spcBef>
              <a:buFontTx/>
              <a:buNone/>
              <a:defRPr/>
            </a:pPr>
            <a:r>
              <a:rPr lang="en-US" altLang="en-US" sz="1100" b="1" dirty="0" smtClean="0">
                <a:solidFill>
                  <a:prstClr val="black"/>
                </a:solidFill>
                <a:latin typeface="Arial Narrow" pitchFamily="34" charset="0"/>
                <a:cs typeface="ヒラギノ角ゴ Pro W3"/>
              </a:rPr>
              <a:t>Under Construction: </a:t>
            </a:r>
          </a:p>
          <a:p>
            <a:pPr defTabSz="457200" eaLnBrk="0" hangingPunct="0">
              <a:spcBef>
                <a:spcPct val="0"/>
              </a:spcBef>
              <a:buFontTx/>
              <a:buNone/>
              <a:defRPr/>
            </a:pPr>
            <a:r>
              <a:rPr lang="en-US" altLang="en-US" sz="1100" b="1" dirty="0" smtClean="0">
                <a:solidFill>
                  <a:prstClr val="black"/>
                </a:solidFill>
                <a:latin typeface="Arial Narrow" pitchFamily="34" charset="0"/>
                <a:cs typeface="ヒラギノ角ゴ Pro W3"/>
              </a:rPr>
              <a:t>West Approach Bridge North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105400" y="3246850"/>
            <a:ext cx="1790700" cy="430213"/>
          </a:xfrm>
          <a:prstGeom prst="rect">
            <a:avLst/>
          </a:prstGeom>
          <a:solidFill>
            <a:schemeClr val="bg1">
              <a:alpha val="67058"/>
            </a:schemeClr>
          </a:solidFill>
          <a:ln w="25400">
            <a:solidFill>
              <a:srgbClr val="2E6CB8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defTabSz="457200"/>
            <a:r>
              <a:rPr lang="en-US" altLang="en-US" sz="1100" b="1" dirty="0">
                <a:solidFill>
                  <a:srgbClr val="000000"/>
                </a:solidFill>
                <a:latin typeface="Arial Narrow" panose="020B0606020202030204" pitchFamily="34" charset="0"/>
              </a:rPr>
              <a:t>Montlake lid/land bridge</a:t>
            </a:r>
          </a:p>
          <a:p>
            <a:pPr defTabSz="457200"/>
            <a:r>
              <a:rPr lang="en-US" altLang="en-US" sz="1100" b="1" dirty="0">
                <a:solidFill>
                  <a:srgbClr val="000000"/>
                </a:solidFill>
                <a:latin typeface="Arial Narrow" panose="020B0606020202030204" pitchFamily="34" charset="0"/>
              </a:rPr>
              <a:t>West Approach Bridge South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00262" y="3369088"/>
            <a:ext cx="1265238" cy="600075"/>
          </a:xfrm>
          <a:prstGeom prst="rect">
            <a:avLst/>
          </a:prstGeom>
          <a:solidFill>
            <a:schemeClr val="bg1">
              <a:alpha val="67058"/>
            </a:schemeClr>
          </a:solidFill>
          <a:ln w="25400">
            <a:solidFill>
              <a:srgbClr val="695185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defTabSz="457200"/>
            <a:r>
              <a:rPr lang="en-US" altLang="en-US" sz="1100" b="1" dirty="0">
                <a:solidFill>
                  <a:srgbClr val="000000"/>
                </a:solidFill>
                <a:latin typeface="Arial Narrow" panose="020B0606020202030204" pitchFamily="34" charset="0"/>
              </a:rPr>
              <a:t>Portage Bay Bridge </a:t>
            </a:r>
          </a:p>
          <a:p>
            <a:pPr defTabSz="457200"/>
            <a:r>
              <a:rPr lang="en-US" altLang="en-US" sz="1100" b="1" dirty="0">
                <a:solidFill>
                  <a:srgbClr val="000000"/>
                </a:solidFill>
                <a:latin typeface="Arial Narrow" panose="020B0606020202030204" pitchFamily="34" charset="0"/>
              </a:rPr>
              <a:t>10</a:t>
            </a:r>
            <a:r>
              <a:rPr lang="en-US" altLang="en-US" sz="1100" b="1" baseline="30000" dirty="0">
                <a:solidFill>
                  <a:srgbClr val="000000"/>
                </a:solidFill>
                <a:latin typeface="Arial Narrow" panose="020B0606020202030204" pitchFamily="34" charset="0"/>
              </a:rPr>
              <a:t>th</a:t>
            </a:r>
            <a:r>
              <a:rPr lang="en-US" altLang="en-US" sz="1100" b="1" dirty="0">
                <a:solidFill>
                  <a:srgbClr val="000000"/>
                </a:solidFill>
                <a:latin typeface="Arial Narrow" panose="020B0606020202030204" pitchFamily="34" charset="0"/>
              </a:rPr>
              <a:t> and Delmar lid</a:t>
            </a:r>
          </a:p>
          <a:p>
            <a:pPr defTabSz="457200"/>
            <a:r>
              <a:rPr lang="en-US" altLang="en-US" sz="1100" b="1" dirty="0">
                <a:solidFill>
                  <a:srgbClr val="000000"/>
                </a:solidFill>
                <a:latin typeface="Arial Narrow" panose="020B0606020202030204" pitchFamily="34" charset="0"/>
              </a:rPr>
              <a:t>I-5 interchange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203687" y="3377025"/>
            <a:ext cx="1463675" cy="261938"/>
          </a:xfrm>
          <a:prstGeom prst="rect">
            <a:avLst/>
          </a:prstGeom>
          <a:solidFill>
            <a:schemeClr val="bg1">
              <a:alpha val="67058"/>
            </a:schemeClr>
          </a:solidFill>
          <a:ln w="25400">
            <a:solidFill>
              <a:srgbClr val="066F5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defTabSz="457200"/>
            <a:r>
              <a:rPr lang="en-US" altLang="en-US" sz="1100" b="1" dirty="0">
                <a:solidFill>
                  <a:srgbClr val="000000"/>
                </a:solidFill>
                <a:latin typeface="Arial Narrow" panose="020B0606020202030204" pitchFamily="34" charset="0"/>
              </a:rPr>
              <a:t>Montlake Cut crossing</a:t>
            </a:r>
          </a:p>
        </p:txBody>
      </p:sp>
      <p:cxnSp>
        <p:nvCxnSpPr>
          <p:cNvPr id="13" name="Straight Connector 12"/>
          <p:cNvCxnSpPr>
            <a:stCxn id="9" idx="2"/>
          </p:cNvCxnSpPr>
          <p:nvPr/>
        </p:nvCxnSpPr>
        <p:spPr>
          <a:xfrm flipH="1">
            <a:off x="7475775" y="4069175"/>
            <a:ext cx="533400" cy="555625"/>
          </a:xfrm>
          <a:prstGeom prst="line">
            <a:avLst/>
          </a:prstGeom>
          <a:solidFill>
            <a:schemeClr val="bg1">
              <a:alpha val="67058"/>
            </a:schemeClr>
          </a:solidFill>
          <a:ln w="25400">
            <a:solidFill>
              <a:srgbClr val="FF9900"/>
            </a:solidFill>
            <a:miter lim="800000"/>
            <a:headEnd/>
            <a:tailEnd/>
          </a:ln>
        </p:spPr>
      </p:cxnSp>
      <p:cxnSp>
        <p:nvCxnSpPr>
          <p:cNvPr id="14" name="Straight Connector 13"/>
          <p:cNvCxnSpPr/>
          <p:nvPr/>
        </p:nvCxnSpPr>
        <p:spPr>
          <a:xfrm flipH="1">
            <a:off x="5391387" y="3677063"/>
            <a:ext cx="368300" cy="560387"/>
          </a:xfrm>
          <a:prstGeom prst="line">
            <a:avLst/>
          </a:prstGeom>
          <a:ln>
            <a:solidFill>
              <a:srgbClr val="2E6CB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12" idx="3"/>
          </p:cNvCxnSpPr>
          <p:nvPr/>
        </p:nvCxnSpPr>
        <p:spPr>
          <a:xfrm>
            <a:off x="3667362" y="3507200"/>
            <a:ext cx="455613" cy="223838"/>
          </a:xfrm>
          <a:prstGeom prst="line">
            <a:avLst/>
          </a:prstGeom>
          <a:ln>
            <a:solidFill>
              <a:srgbClr val="066F5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 noChangeShapeType="1"/>
            <a:stCxn id="11" idx="2"/>
          </p:cNvCxnSpPr>
          <p:nvPr/>
        </p:nvCxnSpPr>
        <p:spPr bwMode="auto">
          <a:xfrm>
            <a:off x="833675" y="3969163"/>
            <a:ext cx="319087" cy="649287"/>
          </a:xfrm>
          <a:prstGeom prst="line">
            <a:avLst/>
          </a:prstGeom>
          <a:noFill/>
          <a:ln w="25400">
            <a:solidFill>
              <a:srgbClr val="69518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Freeform 16"/>
          <p:cNvSpPr/>
          <p:nvPr/>
        </p:nvSpPr>
        <p:spPr>
          <a:xfrm>
            <a:off x="4929425" y="4237450"/>
            <a:ext cx="3962400" cy="1076325"/>
          </a:xfrm>
          <a:custGeom>
            <a:avLst/>
            <a:gdLst>
              <a:gd name="connsiteX0" fmla="*/ 261937 w 1781175"/>
              <a:gd name="connsiteY0" fmla="*/ 276225 h 1685925"/>
              <a:gd name="connsiteX1" fmla="*/ 0 w 1781175"/>
              <a:gd name="connsiteY1" fmla="*/ 276225 h 1685925"/>
              <a:gd name="connsiteX2" fmla="*/ 0 w 1781175"/>
              <a:gd name="connsiteY2" fmla="*/ 1685925 h 1685925"/>
              <a:gd name="connsiteX3" fmla="*/ 1781175 w 1781175"/>
              <a:gd name="connsiteY3" fmla="*/ 1685925 h 1685925"/>
              <a:gd name="connsiteX4" fmla="*/ 1781175 w 1781175"/>
              <a:gd name="connsiteY4" fmla="*/ 0 h 1685925"/>
              <a:gd name="connsiteX5" fmla="*/ 338137 w 1781175"/>
              <a:gd name="connsiteY5" fmla="*/ 0 h 1685925"/>
              <a:gd name="connsiteX6" fmla="*/ 338137 w 1781175"/>
              <a:gd name="connsiteY6" fmla="*/ 276225 h 1685925"/>
              <a:gd name="connsiteX7" fmla="*/ 261937 w 1781175"/>
              <a:gd name="connsiteY7" fmla="*/ 276225 h 1685925"/>
              <a:gd name="connsiteX0" fmla="*/ 397216 w 1916454"/>
              <a:gd name="connsiteY0" fmla="*/ 276225 h 1685925"/>
              <a:gd name="connsiteX1" fmla="*/ 135279 w 1916454"/>
              <a:gd name="connsiteY1" fmla="*/ 276225 h 1685925"/>
              <a:gd name="connsiteX2" fmla="*/ 0 w 1916454"/>
              <a:gd name="connsiteY2" fmla="*/ 1685925 h 1685925"/>
              <a:gd name="connsiteX3" fmla="*/ 1916454 w 1916454"/>
              <a:gd name="connsiteY3" fmla="*/ 1685925 h 1685925"/>
              <a:gd name="connsiteX4" fmla="*/ 1916454 w 1916454"/>
              <a:gd name="connsiteY4" fmla="*/ 0 h 1685925"/>
              <a:gd name="connsiteX5" fmla="*/ 473416 w 1916454"/>
              <a:gd name="connsiteY5" fmla="*/ 0 h 1685925"/>
              <a:gd name="connsiteX6" fmla="*/ 473416 w 1916454"/>
              <a:gd name="connsiteY6" fmla="*/ 276225 h 1685925"/>
              <a:gd name="connsiteX7" fmla="*/ 397216 w 1916454"/>
              <a:gd name="connsiteY7" fmla="*/ 276225 h 1685925"/>
              <a:gd name="connsiteX0" fmla="*/ 397216 w 1916454"/>
              <a:gd name="connsiteY0" fmla="*/ 276225 h 1685925"/>
              <a:gd name="connsiteX1" fmla="*/ 0 w 1916454"/>
              <a:gd name="connsiteY1" fmla="*/ 291145 h 1685925"/>
              <a:gd name="connsiteX2" fmla="*/ 0 w 1916454"/>
              <a:gd name="connsiteY2" fmla="*/ 1685925 h 1685925"/>
              <a:gd name="connsiteX3" fmla="*/ 1916454 w 1916454"/>
              <a:gd name="connsiteY3" fmla="*/ 1685925 h 1685925"/>
              <a:gd name="connsiteX4" fmla="*/ 1916454 w 1916454"/>
              <a:gd name="connsiteY4" fmla="*/ 0 h 1685925"/>
              <a:gd name="connsiteX5" fmla="*/ 473416 w 1916454"/>
              <a:gd name="connsiteY5" fmla="*/ 0 h 1685925"/>
              <a:gd name="connsiteX6" fmla="*/ 473416 w 1916454"/>
              <a:gd name="connsiteY6" fmla="*/ 276225 h 1685925"/>
              <a:gd name="connsiteX7" fmla="*/ 397216 w 1916454"/>
              <a:gd name="connsiteY7" fmla="*/ 276225 h 1685925"/>
              <a:gd name="connsiteX0" fmla="*/ 0 w 1916454"/>
              <a:gd name="connsiteY0" fmla="*/ 291145 h 1685925"/>
              <a:gd name="connsiteX1" fmla="*/ 0 w 1916454"/>
              <a:gd name="connsiteY1" fmla="*/ 1685925 h 1685925"/>
              <a:gd name="connsiteX2" fmla="*/ 1916454 w 1916454"/>
              <a:gd name="connsiteY2" fmla="*/ 1685925 h 1685925"/>
              <a:gd name="connsiteX3" fmla="*/ 1916454 w 1916454"/>
              <a:gd name="connsiteY3" fmla="*/ 0 h 1685925"/>
              <a:gd name="connsiteX4" fmla="*/ 473416 w 1916454"/>
              <a:gd name="connsiteY4" fmla="*/ 0 h 1685925"/>
              <a:gd name="connsiteX5" fmla="*/ 473416 w 1916454"/>
              <a:gd name="connsiteY5" fmla="*/ 276225 h 1685925"/>
              <a:gd name="connsiteX6" fmla="*/ 430515 w 1916454"/>
              <a:gd name="connsiteY6" fmla="*/ 419454 h 1685925"/>
              <a:gd name="connsiteX0" fmla="*/ 0 w 1916454"/>
              <a:gd name="connsiteY0" fmla="*/ 291145 h 1685925"/>
              <a:gd name="connsiteX1" fmla="*/ 0 w 1916454"/>
              <a:gd name="connsiteY1" fmla="*/ 1685925 h 1685925"/>
              <a:gd name="connsiteX2" fmla="*/ 1916454 w 1916454"/>
              <a:gd name="connsiteY2" fmla="*/ 1685925 h 1685925"/>
              <a:gd name="connsiteX3" fmla="*/ 1916454 w 1916454"/>
              <a:gd name="connsiteY3" fmla="*/ 0 h 1685925"/>
              <a:gd name="connsiteX4" fmla="*/ 473416 w 1916454"/>
              <a:gd name="connsiteY4" fmla="*/ 0 h 1685925"/>
              <a:gd name="connsiteX5" fmla="*/ 473416 w 1916454"/>
              <a:gd name="connsiteY5" fmla="*/ 276225 h 1685925"/>
              <a:gd name="connsiteX6" fmla="*/ 430515 w 1916454"/>
              <a:gd name="connsiteY6" fmla="*/ 419454 h 1685925"/>
              <a:gd name="connsiteX0" fmla="*/ 0 w 1916454"/>
              <a:gd name="connsiteY0" fmla="*/ 291145 h 1685925"/>
              <a:gd name="connsiteX1" fmla="*/ 0 w 1916454"/>
              <a:gd name="connsiteY1" fmla="*/ 1685925 h 1685925"/>
              <a:gd name="connsiteX2" fmla="*/ 1916454 w 1916454"/>
              <a:gd name="connsiteY2" fmla="*/ 1685925 h 1685925"/>
              <a:gd name="connsiteX3" fmla="*/ 1916454 w 1916454"/>
              <a:gd name="connsiteY3" fmla="*/ 0 h 1685925"/>
              <a:gd name="connsiteX4" fmla="*/ 473416 w 1916454"/>
              <a:gd name="connsiteY4" fmla="*/ 0 h 1685925"/>
              <a:gd name="connsiteX5" fmla="*/ 473416 w 1916454"/>
              <a:gd name="connsiteY5" fmla="*/ 276225 h 1685925"/>
              <a:gd name="connsiteX6" fmla="*/ 468671 w 1916454"/>
              <a:gd name="connsiteY6" fmla="*/ 270257 h 1685925"/>
              <a:gd name="connsiteX0" fmla="*/ 38156 w 1916454"/>
              <a:gd name="connsiteY0" fmla="*/ 1678676 h 1685925"/>
              <a:gd name="connsiteX1" fmla="*/ 0 w 1916454"/>
              <a:gd name="connsiteY1" fmla="*/ 1685925 h 1685925"/>
              <a:gd name="connsiteX2" fmla="*/ 1916454 w 1916454"/>
              <a:gd name="connsiteY2" fmla="*/ 1685925 h 1685925"/>
              <a:gd name="connsiteX3" fmla="*/ 1916454 w 1916454"/>
              <a:gd name="connsiteY3" fmla="*/ 0 h 1685925"/>
              <a:gd name="connsiteX4" fmla="*/ 473416 w 1916454"/>
              <a:gd name="connsiteY4" fmla="*/ 0 h 1685925"/>
              <a:gd name="connsiteX5" fmla="*/ 473416 w 1916454"/>
              <a:gd name="connsiteY5" fmla="*/ 276225 h 1685925"/>
              <a:gd name="connsiteX6" fmla="*/ 468671 w 1916454"/>
              <a:gd name="connsiteY6" fmla="*/ 270257 h 1685925"/>
              <a:gd name="connsiteX0" fmla="*/ 0 w 1878298"/>
              <a:gd name="connsiteY0" fmla="*/ 1678676 h 1685925"/>
              <a:gd name="connsiteX1" fmla="*/ 686801 w 1878298"/>
              <a:gd name="connsiteY1" fmla="*/ 1678464 h 1685925"/>
              <a:gd name="connsiteX2" fmla="*/ 1878298 w 1878298"/>
              <a:gd name="connsiteY2" fmla="*/ 1685925 h 1685925"/>
              <a:gd name="connsiteX3" fmla="*/ 1878298 w 1878298"/>
              <a:gd name="connsiteY3" fmla="*/ 0 h 1685925"/>
              <a:gd name="connsiteX4" fmla="*/ 435260 w 1878298"/>
              <a:gd name="connsiteY4" fmla="*/ 0 h 1685925"/>
              <a:gd name="connsiteX5" fmla="*/ 435260 w 1878298"/>
              <a:gd name="connsiteY5" fmla="*/ 276225 h 1685925"/>
              <a:gd name="connsiteX6" fmla="*/ 430515 w 1878298"/>
              <a:gd name="connsiteY6" fmla="*/ 270257 h 1685925"/>
              <a:gd name="connsiteX0" fmla="*/ 22150 w 1447783"/>
              <a:gd name="connsiteY0" fmla="*/ 1686135 h 1686135"/>
              <a:gd name="connsiteX1" fmla="*/ 256286 w 1447783"/>
              <a:gd name="connsiteY1" fmla="*/ 1678464 h 1686135"/>
              <a:gd name="connsiteX2" fmla="*/ 1447783 w 1447783"/>
              <a:gd name="connsiteY2" fmla="*/ 1685925 h 1686135"/>
              <a:gd name="connsiteX3" fmla="*/ 1447783 w 1447783"/>
              <a:gd name="connsiteY3" fmla="*/ 0 h 1686135"/>
              <a:gd name="connsiteX4" fmla="*/ 4745 w 1447783"/>
              <a:gd name="connsiteY4" fmla="*/ 0 h 1686135"/>
              <a:gd name="connsiteX5" fmla="*/ 4745 w 1447783"/>
              <a:gd name="connsiteY5" fmla="*/ 276225 h 1686135"/>
              <a:gd name="connsiteX6" fmla="*/ 0 w 1447783"/>
              <a:gd name="connsiteY6" fmla="*/ 270257 h 1686135"/>
              <a:gd name="connsiteX0" fmla="*/ 17814 w 1443447"/>
              <a:gd name="connsiteY0" fmla="*/ 1686135 h 1686135"/>
              <a:gd name="connsiteX1" fmla="*/ 251950 w 1443447"/>
              <a:gd name="connsiteY1" fmla="*/ 1678464 h 1686135"/>
              <a:gd name="connsiteX2" fmla="*/ 1443447 w 1443447"/>
              <a:gd name="connsiteY2" fmla="*/ 1685925 h 1686135"/>
              <a:gd name="connsiteX3" fmla="*/ 1443447 w 1443447"/>
              <a:gd name="connsiteY3" fmla="*/ 0 h 1686135"/>
              <a:gd name="connsiteX4" fmla="*/ 409 w 1443447"/>
              <a:gd name="connsiteY4" fmla="*/ 0 h 1686135"/>
              <a:gd name="connsiteX5" fmla="*/ 409 w 1443447"/>
              <a:gd name="connsiteY5" fmla="*/ 276225 h 1686135"/>
              <a:gd name="connsiteX6" fmla="*/ 0 w 1443447"/>
              <a:gd name="connsiteY6" fmla="*/ 262798 h 1686135"/>
              <a:gd name="connsiteX0" fmla="*/ 16080 w 1443447"/>
              <a:gd name="connsiteY0" fmla="*/ 1682405 h 1685925"/>
              <a:gd name="connsiteX1" fmla="*/ 251950 w 1443447"/>
              <a:gd name="connsiteY1" fmla="*/ 1678464 h 1685925"/>
              <a:gd name="connsiteX2" fmla="*/ 1443447 w 1443447"/>
              <a:gd name="connsiteY2" fmla="*/ 1685925 h 1685925"/>
              <a:gd name="connsiteX3" fmla="*/ 1443447 w 1443447"/>
              <a:gd name="connsiteY3" fmla="*/ 0 h 1685925"/>
              <a:gd name="connsiteX4" fmla="*/ 409 w 1443447"/>
              <a:gd name="connsiteY4" fmla="*/ 0 h 1685925"/>
              <a:gd name="connsiteX5" fmla="*/ 409 w 1443447"/>
              <a:gd name="connsiteY5" fmla="*/ 276225 h 1685925"/>
              <a:gd name="connsiteX6" fmla="*/ 0 w 1443447"/>
              <a:gd name="connsiteY6" fmla="*/ 262798 h 1685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3447" h="1685925">
                <a:moveTo>
                  <a:pt x="16080" y="1682405"/>
                </a:moveTo>
                <a:lnTo>
                  <a:pt x="251950" y="1678464"/>
                </a:lnTo>
                <a:lnTo>
                  <a:pt x="1443447" y="1685925"/>
                </a:lnTo>
                <a:lnTo>
                  <a:pt x="1443447" y="0"/>
                </a:lnTo>
                <a:lnTo>
                  <a:pt x="409" y="0"/>
                </a:lnTo>
                <a:lnTo>
                  <a:pt x="409" y="276225"/>
                </a:lnTo>
                <a:cubicBezTo>
                  <a:pt x="273" y="271749"/>
                  <a:pt x="136" y="267274"/>
                  <a:pt x="0" y="262798"/>
                </a:cubicBezTo>
              </a:path>
            </a:pathLst>
          </a:custGeom>
          <a:noFill/>
          <a:ln w="25400">
            <a:solidFill>
              <a:srgbClr val="2E6CB8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0" hangingPunct="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4121387" y="3256375"/>
            <a:ext cx="942975" cy="1114425"/>
          </a:xfrm>
          <a:custGeom>
            <a:avLst/>
            <a:gdLst>
              <a:gd name="connsiteX0" fmla="*/ 0 w 942975"/>
              <a:gd name="connsiteY0" fmla="*/ 0 h 1114425"/>
              <a:gd name="connsiteX1" fmla="*/ 0 w 942975"/>
              <a:gd name="connsiteY1" fmla="*/ 1114425 h 1114425"/>
              <a:gd name="connsiteX2" fmla="*/ 361950 w 942975"/>
              <a:gd name="connsiteY2" fmla="*/ 1114425 h 1114425"/>
              <a:gd name="connsiteX3" fmla="*/ 361950 w 942975"/>
              <a:gd name="connsiteY3" fmla="*/ 819150 h 1114425"/>
              <a:gd name="connsiteX4" fmla="*/ 942975 w 942975"/>
              <a:gd name="connsiteY4" fmla="*/ 819150 h 1114425"/>
              <a:gd name="connsiteX5" fmla="*/ 942975 w 942975"/>
              <a:gd name="connsiteY5" fmla="*/ 285750 h 1114425"/>
              <a:gd name="connsiteX6" fmla="*/ 390525 w 942975"/>
              <a:gd name="connsiteY6" fmla="*/ 285750 h 1114425"/>
              <a:gd name="connsiteX7" fmla="*/ 390525 w 942975"/>
              <a:gd name="connsiteY7" fmla="*/ 0 h 1114425"/>
              <a:gd name="connsiteX8" fmla="*/ 0 w 942975"/>
              <a:gd name="connsiteY8" fmla="*/ 0 h 111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2975" h="1114425">
                <a:moveTo>
                  <a:pt x="0" y="0"/>
                </a:moveTo>
                <a:lnTo>
                  <a:pt x="0" y="1114425"/>
                </a:lnTo>
                <a:lnTo>
                  <a:pt x="361950" y="1114425"/>
                </a:lnTo>
                <a:lnTo>
                  <a:pt x="361950" y="819150"/>
                </a:lnTo>
                <a:lnTo>
                  <a:pt x="942975" y="819150"/>
                </a:lnTo>
                <a:lnTo>
                  <a:pt x="942975" y="285750"/>
                </a:lnTo>
                <a:lnTo>
                  <a:pt x="390525" y="285750"/>
                </a:lnTo>
                <a:lnTo>
                  <a:pt x="390525" y="0"/>
                </a:lnTo>
                <a:lnTo>
                  <a:pt x="0" y="0"/>
                </a:lnTo>
                <a:close/>
              </a:path>
            </a:pathLst>
          </a:custGeom>
          <a:noFill/>
          <a:ln w="25400">
            <a:solidFill>
              <a:srgbClr val="066F52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0" hangingPunct="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457" t="34229" r="37466" b="34822"/>
          <a:stretch/>
        </p:blipFill>
        <p:spPr>
          <a:xfrm>
            <a:off x="95487" y="985581"/>
            <a:ext cx="3938954" cy="21218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4" name="TextBox 22"/>
          <p:cNvSpPr txBox="1"/>
          <p:nvPr/>
        </p:nvSpPr>
        <p:spPr bwMode="auto">
          <a:xfrm>
            <a:off x="5105400" y="2880455"/>
            <a:ext cx="1790700" cy="37592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1400" b="1" dirty="0">
                <a:solidFill>
                  <a:srgbClr val="0070C0"/>
                </a:solidFill>
                <a:latin typeface="Arial Black"/>
                <a:ea typeface="Times New Roman"/>
                <a:cs typeface="Times New Roman"/>
              </a:rPr>
              <a:t>Next phase</a:t>
            </a:r>
            <a:endParaRPr lang="en-US" sz="1200" dirty="0">
              <a:solidFill>
                <a:prstClr val="black"/>
              </a:solidFill>
              <a:ea typeface="Times New Roman"/>
            </a:endParaRPr>
          </a:p>
        </p:txBody>
      </p:sp>
      <p:sp>
        <p:nvSpPr>
          <p:cNvPr id="25" name="TextBox 1"/>
          <p:cNvSpPr txBox="1">
            <a:spLocks noChangeArrowheads="1"/>
          </p:cNvSpPr>
          <p:nvPr/>
        </p:nvSpPr>
        <p:spPr bwMode="auto">
          <a:xfrm>
            <a:off x="6894239" y="2286000"/>
            <a:ext cx="2173561" cy="861774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lnSpc>
                <a:spcPts val="1200"/>
              </a:lnSpc>
            </a:pPr>
            <a:r>
              <a:rPr lang="en-US" altLang="en-US" sz="1000" i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Possible future use of a portion of NOAA property, approximating the area shown in the FEIS, for public pedestrian-bike path is subject to agreement by NOAA as a part of ongoing mitigation discussion</a:t>
            </a:r>
            <a:endParaRPr lang="en-US" altLang="en-US" sz="1000" i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990656" y="4631944"/>
            <a:ext cx="201376" cy="204374"/>
          </a:xfrm>
          <a:custGeom>
            <a:avLst/>
            <a:gdLst>
              <a:gd name="connsiteX0" fmla="*/ 223837 w 223837"/>
              <a:gd name="connsiteY0" fmla="*/ 123825 h 207169"/>
              <a:gd name="connsiteX1" fmla="*/ 0 w 223837"/>
              <a:gd name="connsiteY1" fmla="*/ 207169 h 207169"/>
              <a:gd name="connsiteX2" fmla="*/ 64293 w 223837"/>
              <a:gd name="connsiteY2" fmla="*/ 71438 h 207169"/>
              <a:gd name="connsiteX3" fmla="*/ 109537 w 223837"/>
              <a:gd name="connsiteY3" fmla="*/ 30957 h 207169"/>
              <a:gd name="connsiteX4" fmla="*/ 221456 w 223837"/>
              <a:gd name="connsiteY4" fmla="*/ 0 h 207169"/>
              <a:gd name="connsiteX5" fmla="*/ 223837 w 223837"/>
              <a:gd name="connsiteY5" fmla="*/ 123825 h 207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3837" h="207169">
                <a:moveTo>
                  <a:pt x="223837" y="123825"/>
                </a:moveTo>
                <a:lnTo>
                  <a:pt x="0" y="207169"/>
                </a:lnTo>
                <a:lnTo>
                  <a:pt x="64293" y="71438"/>
                </a:lnTo>
                <a:lnTo>
                  <a:pt x="109537" y="30957"/>
                </a:lnTo>
                <a:lnTo>
                  <a:pt x="221456" y="0"/>
                </a:lnTo>
                <a:cubicBezTo>
                  <a:pt x="222250" y="41275"/>
                  <a:pt x="223043" y="82550"/>
                  <a:pt x="223837" y="12382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2" name="Group 41"/>
          <p:cNvGrpSpPr/>
          <p:nvPr/>
        </p:nvGrpSpPr>
        <p:grpSpPr>
          <a:xfrm>
            <a:off x="3962400" y="4419600"/>
            <a:ext cx="1016237" cy="900112"/>
            <a:chOff x="3962400" y="4419600"/>
            <a:chExt cx="1016237" cy="900112"/>
          </a:xfrm>
        </p:grpSpPr>
        <p:cxnSp>
          <p:nvCxnSpPr>
            <p:cNvPr id="35" name="Straight Connector 34"/>
            <p:cNvCxnSpPr/>
            <p:nvPr/>
          </p:nvCxnSpPr>
          <p:spPr>
            <a:xfrm flipH="1">
              <a:off x="3962400" y="4882737"/>
              <a:ext cx="229632" cy="0"/>
            </a:xfrm>
            <a:prstGeom prst="line">
              <a:avLst/>
            </a:prstGeom>
            <a:ln w="25400">
              <a:solidFill>
                <a:srgbClr val="2E6CB8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" name="Group 40"/>
            <p:cNvGrpSpPr/>
            <p:nvPr/>
          </p:nvGrpSpPr>
          <p:grpSpPr>
            <a:xfrm>
              <a:off x="3962400" y="4419600"/>
              <a:ext cx="968148" cy="900112"/>
              <a:chOff x="3962400" y="4419600"/>
              <a:chExt cx="968148" cy="900112"/>
            </a:xfrm>
          </p:grpSpPr>
          <p:cxnSp>
            <p:nvCxnSpPr>
              <p:cNvPr id="29" name="Straight Connector 28"/>
              <p:cNvCxnSpPr/>
              <p:nvPr/>
            </p:nvCxnSpPr>
            <p:spPr>
              <a:xfrm flipH="1" flipV="1">
                <a:off x="4192032" y="4419600"/>
                <a:ext cx="738516" cy="134"/>
              </a:xfrm>
              <a:prstGeom prst="line">
                <a:avLst/>
              </a:prstGeom>
              <a:ln w="25400">
                <a:solidFill>
                  <a:srgbClr val="2E6CB8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4192032" y="4419600"/>
                <a:ext cx="0" cy="463137"/>
              </a:xfrm>
              <a:prstGeom prst="line">
                <a:avLst/>
              </a:prstGeom>
              <a:ln w="25400">
                <a:solidFill>
                  <a:srgbClr val="2E6CB8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3962400" y="4882737"/>
                <a:ext cx="0" cy="436975"/>
              </a:xfrm>
              <a:prstGeom prst="line">
                <a:avLst/>
              </a:prstGeom>
              <a:ln w="25400">
                <a:solidFill>
                  <a:srgbClr val="2E6CB8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9" name="Straight Connector 38"/>
            <p:cNvCxnSpPr/>
            <p:nvPr/>
          </p:nvCxnSpPr>
          <p:spPr>
            <a:xfrm>
              <a:off x="3962400" y="5312568"/>
              <a:ext cx="1016237" cy="0"/>
            </a:xfrm>
            <a:prstGeom prst="line">
              <a:avLst/>
            </a:prstGeom>
            <a:ln w="25400">
              <a:solidFill>
                <a:srgbClr val="2E6CB8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Slide Number Placeholder 16"/>
          <p:cNvSpPr>
            <a:spLocks noGrp="1"/>
          </p:cNvSpPr>
          <p:nvPr>
            <p:ph type="sldNum" sz="quarter" idx="4294967295"/>
          </p:nvPr>
        </p:nvSpPr>
        <p:spPr>
          <a:xfrm>
            <a:off x="178377" y="6446837"/>
            <a:ext cx="2057400" cy="365125"/>
          </a:xfrm>
          <a:prstGeom prst="rect">
            <a:avLst/>
          </a:prstGeom>
        </p:spPr>
        <p:txBody>
          <a:bodyPr/>
          <a:lstStyle/>
          <a:p>
            <a:fld id="{608C3F02-CB3E-4BE9-B0C5-CDCDB4F5EFF7}" type="slidenum">
              <a:rPr lang="en-US" sz="1200"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fld>
            <a:endParaRPr lang="en-US" sz="1200" dirty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388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ChangeArrowheads="1"/>
          </p:cNvSpPr>
          <p:nvPr/>
        </p:nvSpPr>
        <p:spPr bwMode="auto">
          <a:xfrm>
            <a:off x="168275" y="250825"/>
            <a:ext cx="8842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ヒラギノ角ゴ Pro W3"/>
                <a:cs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srgbClr val="066F52"/>
                </a:solidFill>
                <a:cs typeface="Arial" pitchFamily="34" charset="0"/>
              </a:rPr>
              <a:t>Non-motorized Guiding Principles</a:t>
            </a:r>
            <a:endParaRPr lang="en-US" altLang="en-US" sz="2800" b="1" dirty="0">
              <a:solidFill>
                <a:srgbClr val="066F52"/>
              </a:solidFill>
              <a:cs typeface="Arial" pitchFamily="34" charset="0"/>
            </a:endParaRP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78377" y="6446837"/>
            <a:ext cx="485300" cy="365125"/>
          </a:xfrm>
        </p:spPr>
        <p:txBody>
          <a:bodyPr/>
          <a:lstStyle/>
          <a:p>
            <a:fld id="{608C3F02-CB3E-4BE9-B0C5-CDCDB4F5EFF7}" type="slidenum">
              <a:rPr lang="en-US" smtClean="0"/>
              <a:t>5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19100" y="1353674"/>
            <a:ext cx="8001000" cy="2600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 and interesting cycling and </a:t>
            </a:r>
            <a:r>
              <a:rPr lang="en-US" alt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walking </a:t>
            </a:r>
            <a:r>
              <a:rPr lang="en-US" alt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routes.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Mobility between and through neighborhoods.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 for all levels, abilities and needs.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Traffic-calming 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reduction of potential </a:t>
            </a:r>
            <a:r>
              <a:rPr lang="en-US" alt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conflicts.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Clear </a:t>
            </a:r>
            <a:r>
              <a:rPr lang="en-US" alt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intuitive </a:t>
            </a:r>
            <a:r>
              <a:rPr lang="en-US" alt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wayfinding</a:t>
            </a:r>
            <a:r>
              <a:rPr lang="en-US" alt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alt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29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ChangeArrowheads="1"/>
          </p:cNvSpPr>
          <p:nvPr/>
        </p:nvSpPr>
        <p:spPr bwMode="auto">
          <a:xfrm>
            <a:off x="168275" y="250825"/>
            <a:ext cx="8842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ヒラギノ角ゴ Pro W3"/>
                <a:cs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srgbClr val="066F52"/>
                </a:solidFill>
                <a:cs typeface="Arial" pitchFamily="34" charset="0"/>
              </a:rPr>
              <a:t>Non-motorized Connectivity </a:t>
            </a:r>
            <a:r>
              <a:rPr lang="en-US" altLang="en-US" sz="2800" b="1" dirty="0">
                <a:solidFill>
                  <a:srgbClr val="066F52"/>
                </a:solidFill>
                <a:cs typeface="Arial" pitchFamily="34" charset="0"/>
              </a:rPr>
              <a:t>N</a:t>
            </a:r>
            <a:r>
              <a:rPr lang="en-US" altLang="en-US" sz="2800" b="1" dirty="0" smtClean="0">
                <a:solidFill>
                  <a:srgbClr val="066F52"/>
                </a:solidFill>
                <a:cs typeface="Arial" pitchFamily="34" charset="0"/>
              </a:rPr>
              <a:t>etwork </a:t>
            </a:r>
            <a:endParaRPr lang="en-US" altLang="en-US" sz="2800" b="1" dirty="0">
              <a:solidFill>
                <a:srgbClr val="066F52"/>
              </a:solidFill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76325"/>
            <a:ext cx="9144000" cy="4876800"/>
          </a:xfrm>
          <a:prstGeom prst="rect">
            <a:avLst/>
          </a:prstGeom>
        </p:spPr>
      </p:pic>
      <p:sp>
        <p:nvSpPr>
          <p:cNvPr id="4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78377" y="6446837"/>
            <a:ext cx="485300" cy="365125"/>
          </a:xfrm>
        </p:spPr>
        <p:txBody>
          <a:bodyPr/>
          <a:lstStyle/>
          <a:p>
            <a:fld id="{608C3F02-CB3E-4BE9-B0C5-CDCDB4F5EFF7}" type="slidenum">
              <a:rPr lang="en-US" smtClean="0"/>
              <a:t>6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479235" y="5953125"/>
            <a:ext cx="45314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Source: 2015 West Side Final Concept Design Report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83992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ChangeArrowheads="1"/>
          </p:cNvSpPr>
          <p:nvPr/>
        </p:nvSpPr>
        <p:spPr bwMode="auto">
          <a:xfrm>
            <a:off x="168275" y="250825"/>
            <a:ext cx="88423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ヒラギノ角ゴ Pro W3"/>
                <a:cs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srgbClr val="066F52"/>
                </a:solidFill>
                <a:cs typeface="Arial" pitchFamily="34" charset="0"/>
              </a:rPr>
              <a:t>Montlake lid area final WSDOT preliminary design </a:t>
            </a:r>
            <a:endParaRPr lang="en-US" altLang="en-US" sz="2800" b="1" dirty="0">
              <a:solidFill>
                <a:srgbClr val="066F52"/>
              </a:solidFill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78377" y="6446837"/>
            <a:ext cx="485300" cy="365125"/>
          </a:xfrm>
        </p:spPr>
        <p:txBody>
          <a:bodyPr/>
          <a:lstStyle/>
          <a:p>
            <a:fld id="{608C3F02-CB3E-4BE9-B0C5-CDCDB4F5EFF7}" type="slidenum">
              <a:rPr lang="en-US" smtClean="0"/>
              <a:t>7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111905" y="5960548"/>
            <a:ext cx="1032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FF0000"/>
                </a:solidFill>
              </a:rPr>
              <a:t>DRAFT </a:t>
            </a:r>
            <a:endParaRPr lang="en-US" sz="20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03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5513"/>
            <a:ext cx="9140825" cy="546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06388" y="1387475"/>
            <a:ext cx="3473450" cy="1354138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9538" y="925513"/>
            <a:ext cx="3605474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Users and Destinations</a:t>
            </a:r>
          </a:p>
        </p:txBody>
      </p:sp>
      <p:sp>
        <p:nvSpPr>
          <p:cNvPr id="5" name="Rectangle 4"/>
          <p:cNvSpPr/>
          <p:nvPr/>
        </p:nvSpPr>
        <p:spPr>
          <a:xfrm>
            <a:off x="306388" y="1460500"/>
            <a:ext cx="3635375" cy="12017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 Commuter/Recreation</a:t>
            </a:r>
          </a:p>
          <a:p>
            <a:pPr>
              <a:defRPr/>
            </a:pPr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Neighborhood</a:t>
            </a:r>
          </a:p>
          <a:p>
            <a:pPr>
              <a:defRPr/>
            </a:pPr>
            <a:r>
              <a:rPr lang="en-US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Recreation</a:t>
            </a:r>
          </a:p>
          <a:p>
            <a:pPr>
              <a:defRPr/>
            </a:pPr>
            <a:r>
              <a:rPr lang="en-US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111905" y="5960548"/>
            <a:ext cx="1032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FF0000"/>
                </a:solidFill>
              </a:rPr>
              <a:t>DRAFT </a:t>
            </a:r>
            <a:endParaRPr lang="en-US" sz="2000" i="1" dirty="0">
              <a:solidFill>
                <a:srgbClr val="FF0000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09538" y="96838"/>
            <a:ext cx="914400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ヒラギノ角ゴ Pro W3"/>
                <a:cs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Arial Black" pitchFamily="34" charset="0"/>
              </a:rPr>
              <a:t>Elements of Continuity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78377" y="6446837"/>
            <a:ext cx="485300" cy="365125"/>
          </a:xfrm>
        </p:spPr>
        <p:txBody>
          <a:bodyPr/>
          <a:lstStyle/>
          <a:p>
            <a:fld id="{608C3F02-CB3E-4BE9-B0C5-CDCDB4F5EFF7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83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903720" y="0"/>
            <a:ext cx="2240279" cy="12786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415637" y="1278659"/>
            <a:ext cx="8312727" cy="32673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93609" y="248190"/>
            <a:ext cx="7886700" cy="7822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397">
              <a:lnSpc>
                <a:spcPts val="3688"/>
              </a:lnSpc>
            </a:pPr>
            <a:r>
              <a:rPr lang="en-US" b="1" dirty="0">
                <a:solidFill>
                  <a:prstClr val="black"/>
                </a:solidFill>
                <a:latin typeface="Arial Black" panose="020B0A04020102020204" pitchFamily="34" charset="0"/>
                <a:ea typeface="ヒラギノ角ゴ Pro W3"/>
                <a:cs typeface="MS PGothic" panose="020B0600070205080204" pitchFamily="34" charset="-128"/>
              </a:rPr>
              <a:t>User Experience</a:t>
            </a:r>
            <a:endParaRPr b="1" dirty="0">
              <a:solidFill>
                <a:prstClr val="black"/>
              </a:solidFill>
              <a:latin typeface="Arial Black" panose="020B0A04020102020204" pitchFamily="34" charset="0"/>
              <a:ea typeface="ヒラギノ角ゴ Pro W3"/>
              <a:cs typeface="MS PGothic" panose="020B0600070205080204" pitchFamily="34" charset="-128"/>
            </a:endParaRPr>
          </a:p>
          <a:p>
            <a:pPr marL="11397">
              <a:lnSpc>
                <a:spcPts val="2396"/>
              </a:lnSpc>
            </a:pPr>
            <a:r>
              <a:rPr lang="en-US" sz="2000" dirty="0">
                <a:solidFill>
                  <a:prstClr val="black"/>
                </a:solidFill>
                <a:ea typeface="ヒラギノ角ゴ Pro W3"/>
              </a:rPr>
              <a:t>Pathway intersection at </a:t>
            </a:r>
            <a:r>
              <a:rPr sz="2000" dirty="0">
                <a:solidFill>
                  <a:prstClr val="black"/>
                </a:solidFill>
                <a:ea typeface="ヒラギノ角ゴ Pro W3"/>
              </a:rPr>
              <a:t>land bridge approach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93610" y="4820037"/>
            <a:ext cx="294953" cy="1401367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397">
              <a:lnSpc>
                <a:spcPts val="2266"/>
              </a:lnSpc>
            </a:pPr>
            <a:r>
              <a:rPr sz="2200" dirty="0">
                <a:solidFill>
                  <a:srgbClr val="231F20"/>
                </a:solidFill>
                <a:latin typeface="Arial"/>
                <a:cs typeface="Arial"/>
              </a:rPr>
              <a:t>Materiality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655857" y="719639"/>
            <a:ext cx="145473" cy="141194"/>
          </a:xfrm>
          <a:custGeom>
            <a:avLst/>
            <a:gdLst/>
            <a:ahLst/>
            <a:cxnLst/>
            <a:rect l="l" t="t" r="r" b="b"/>
            <a:pathLst>
              <a:path w="160020" h="160019">
                <a:moveTo>
                  <a:pt x="79755" y="0"/>
                </a:moveTo>
                <a:lnTo>
                  <a:pt x="48713" y="6268"/>
                </a:lnTo>
                <a:lnTo>
                  <a:pt x="23361" y="23361"/>
                </a:lnTo>
                <a:lnTo>
                  <a:pt x="6268" y="48713"/>
                </a:lnTo>
                <a:lnTo>
                  <a:pt x="0" y="79755"/>
                </a:lnTo>
                <a:lnTo>
                  <a:pt x="6268" y="110798"/>
                </a:lnTo>
                <a:lnTo>
                  <a:pt x="23361" y="136150"/>
                </a:lnTo>
                <a:lnTo>
                  <a:pt x="48713" y="153243"/>
                </a:lnTo>
                <a:lnTo>
                  <a:pt x="79755" y="159511"/>
                </a:lnTo>
                <a:lnTo>
                  <a:pt x="110798" y="153243"/>
                </a:lnTo>
                <a:lnTo>
                  <a:pt x="136150" y="136150"/>
                </a:lnTo>
                <a:lnTo>
                  <a:pt x="153243" y="110798"/>
                </a:lnTo>
                <a:lnTo>
                  <a:pt x="159511" y="79755"/>
                </a:lnTo>
                <a:lnTo>
                  <a:pt x="153243" y="48713"/>
                </a:lnTo>
                <a:lnTo>
                  <a:pt x="136150" y="23361"/>
                </a:lnTo>
                <a:lnTo>
                  <a:pt x="110798" y="6268"/>
                </a:lnTo>
                <a:lnTo>
                  <a:pt x="79755" y="0"/>
                </a:lnTo>
                <a:close/>
              </a:path>
            </a:pathLst>
          </a:custGeom>
          <a:solidFill>
            <a:srgbClr val="ED1A3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8655857" y="719639"/>
            <a:ext cx="145473" cy="141194"/>
          </a:xfrm>
          <a:custGeom>
            <a:avLst/>
            <a:gdLst/>
            <a:ahLst/>
            <a:cxnLst/>
            <a:rect l="l" t="t" r="r" b="b"/>
            <a:pathLst>
              <a:path w="160020" h="160019">
                <a:moveTo>
                  <a:pt x="79755" y="159511"/>
                </a:moveTo>
                <a:lnTo>
                  <a:pt x="110798" y="153243"/>
                </a:lnTo>
                <a:lnTo>
                  <a:pt x="136150" y="136150"/>
                </a:lnTo>
                <a:lnTo>
                  <a:pt x="153243" y="110798"/>
                </a:lnTo>
                <a:lnTo>
                  <a:pt x="159511" y="79755"/>
                </a:lnTo>
                <a:lnTo>
                  <a:pt x="153243" y="48713"/>
                </a:lnTo>
                <a:lnTo>
                  <a:pt x="136150" y="23361"/>
                </a:lnTo>
                <a:lnTo>
                  <a:pt x="110798" y="6268"/>
                </a:lnTo>
                <a:lnTo>
                  <a:pt x="79755" y="0"/>
                </a:lnTo>
                <a:lnTo>
                  <a:pt x="48713" y="6268"/>
                </a:lnTo>
                <a:lnTo>
                  <a:pt x="23361" y="23361"/>
                </a:lnTo>
                <a:lnTo>
                  <a:pt x="6268" y="48713"/>
                </a:lnTo>
                <a:lnTo>
                  <a:pt x="0" y="79755"/>
                </a:lnTo>
                <a:lnTo>
                  <a:pt x="6268" y="110798"/>
                </a:lnTo>
                <a:lnTo>
                  <a:pt x="23361" y="136150"/>
                </a:lnTo>
                <a:lnTo>
                  <a:pt x="48713" y="153243"/>
                </a:lnTo>
                <a:lnTo>
                  <a:pt x="79755" y="159511"/>
                </a:lnTo>
                <a:close/>
              </a:path>
            </a:pathLst>
          </a:custGeom>
          <a:ln w="1016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945284" y="4794724"/>
            <a:ext cx="1321319" cy="96391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04455" y="4525282"/>
            <a:ext cx="1039668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397"/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path</a:t>
            </a:r>
            <a:r>
              <a:rPr sz="1100" spc="-9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intersection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612118" y="4544107"/>
            <a:ext cx="462395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397"/>
            <a:r>
              <a:rPr sz="1100" spc="-4" dirty="0">
                <a:solidFill>
                  <a:srgbClr val="231F20"/>
                </a:solidFill>
                <a:latin typeface="Arial"/>
                <a:cs typeface="Arial"/>
              </a:rPr>
              <a:t>lighting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212995" y="4544107"/>
            <a:ext cx="508577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397"/>
            <a:r>
              <a:rPr sz="1100" spc="-4" dirty="0">
                <a:solidFill>
                  <a:srgbClr val="231F20"/>
                </a:solidFill>
                <a:latin typeface="Arial"/>
                <a:cs typeface="Arial"/>
              </a:rPr>
              <a:t>planting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813888" y="4544107"/>
            <a:ext cx="431800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397"/>
            <a:r>
              <a:rPr sz="1100" spc="-4" dirty="0">
                <a:solidFill>
                  <a:srgbClr val="231F20"/>
                </a:solidFill>
                <a:latin typeface="Arial"/>
                <a:cs typeface="Arial"/>
              </a:rPr>
              <a:t>paving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127299" y="4544107"/>
            <a:ext cx="585355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397"/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site</a:t>
            </a:r>
            <a:r>
              <a:rPr sz="1100" spc="-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00" spc="-4" dirty="0">
                <a:solidFill>
                  <a:srgbClr val="231F20"/>
                </a:solidFill>
                <a:latin typeface="Arial"/>
                <a:cs typeface="Arial"/>
              </a:rPr>
              <a:t>walls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357721" y="4776560"/>
            <a:ext cx="970926" cy="146760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4423583" y="4784913"/>
            <a:ext cx="955201" cy="69313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4423583" y="5523398"/>
            <a:ext cx="943309" cy="68392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3404887" y="4776561"/>
            <a:ext cx="977709" cy="70983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3438934" y="5520899"/>
            <a:ext cx="943662" cy="68642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5465907" y="4776559"/>
            <a:ext cx="1315374" cy="50436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 txBox="1"/>
          <p:nvPr/>
        </p:nvSpPr>
        <p:spPr>
          <a:xfrm>
            <a:off x="956827" y="5786442"/>
            <a:ext cx="1078345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397" marR="4559"/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scored</a:t>
            </a:r>
            <a:r>
              <a:rPr sz="1100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00" spc="-4" dirty="0">
                <a:solidFill>
                  <a:srgbClr val="231F20"/>
                </a:solidFill>
                <a:latin typeface="Arial"/>
                <a:cs typeface="Arial"/>
              </a:rPr>
              <a:t>horizontal 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concrete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454362" y="5279432"/>
            <a:ext cx="954809" cy="5078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397" marR="4559"/>
            <a:r>
              <a:rPr sz="1100" spc="-4" dirty="0">
                <a:solidFill>
                  <a:srgbClr val="231F20"/>
                </a:solidFill>
                <a:latin typeface="Arial"/>
                <a:cs typeface="Arial"/>
              </a:rPr>
              <a:t>gravel</a:t>
            </a:r>
            <a:r>
              <a:rPr sz="1100" spc="-36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00" spc="-4" dirty="0">
                <a:solidFill>
                  <a:srgbClr val="231F20"/>
                </a:solidFill>
                <a:latin typeface="Arial"/>
                <a:cs typeface="Arial"/>
              </a:rPr>
              <a:t>pathway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 with concrete  </a:t>
            </a:r>
            <a:r>
              <a:rPr sz="1100" spc="-4" dirty="0">
                <a:solidFill>
                  <a:srgbClr val="231F20"/>
                </a:solidFill>
                <a:latin typeface="Arial"/>
                <a:cs typeface="Arial"/>
              </a:rPr>
              <a:t>edging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413269" y="2112802"/>
            <a:ext cx="2027959" cy="504825"/>
          </a:xfrm>
          <a:custGeom>
            <a:avLst/>
            <a:gdLst/>
            <a:ahLst/>
            <a:cxnLst/>
            <a:rect l="l" t="t" r="r" b="b"/>
            <a:pathLst>
              <a:path w="2230754" h="572135">
                <a:moveTo>
                  <a:pt x="0" y="571614"/>
                </a:moveTo>
                <a:lnTo>
                  <a:pt x="2230691" y="571614"/>
                </a:lnTo>
                <a:lnTo>
                  <a:pt x="2230691" y="0"/>
                </a:lnTo>
                <a:lnTo>
                  <a:pt x="0" y="0"/>
                </a:lnTo>
                <a:lnTo>
                  <a:pt x="0" y="57161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 txBox="1"/>
          <p:nvPr/>
        </p:nvSpPr>
        <p:spPr>
          <a:xfrm>
            <a:off x="6518878" y="2202741"/>
            <a:ext cx="1920586" cy="3361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1323" marR="4559" indent="-130495"/>
            <a:r>
              <a:rPr sz="1100" spc="-9" dirty="0">
                <a:solidFill>
                  <a:srgbClr val="FF0000"/>
                </a:solidFill>
                <a:latin typeface="BentonSans-Regular"/>
                <a:cs typeface="BentonSans-Regular"/>
              </a:rPr>
              <a:t>concrete </a:t>
            </a:r>
            <a:r>
              <a:rPr sz="1100" spc="-4" dirty="0">
                <a:solidFill>
                  <a:srgbClr val="FF0000"/>
                </a:solidFill>
                <a:latin typeface="BentonSans-Regular"/>
                <a:cs typeface="BentonSans-Regular"/>
              </a:rPr>
              <a:t>bands </a:t>
            </a:r>
            <a:r>
              <a:rPr sz="1100" spc="-9" dirty="0">
                <a:solidFill>
                  <a:srgbClr val="FF0000"/>
                </a:solidFill>
                <a:latin typeface="BentonSans-Regular"/>
                <a:cs typeface="BentonSans-Regular"/>
              </a:rPr>
              <a:t>feather </a:t>
            </a:r>
            <a:r>
              <a:rPr sz="1100" dirty="0">
                <a:solidFill>
                  <a:srgbClr val="FF0000"/>
                </a:solidFill>
                <a:latin typeface="BentonSans-Regular"/>
                <a:cs typeface="BentonSans-Regular"/>
              </a:rPr>
              <a:t>out </a:t>
            </a:r>
            <a:r>
              <a:rPr sz="1100" spc="-4" dirty="0">
                <a:solidFill>
                  <a:srgbClr val="FF0000"/>
                </a:solidFill>
                <a:latin typeface="BentonSans-Regular"/>
                <a:cs typeface="BentonSans-Regular"/>
              </a:rPr>
              <a:t>to  indicate </a:t>
            </a:r>
            <a:r>
              <a:rPr sz="1100" spc="-18" dirty="0">
                <a:solidFill>
                  <a:srgbClr val="FF0000"/>
                </a:solidFill>
                <a:latin typeface="BentonSans-Regular"/>
                <a:cs typeface="BentonSans-Regular"/>
              </a:rPr>
              <a:t>key</a:t>
            </a:r>
            <a:r>
              <a:rPr sz="1100" spc="-40" dirty="0">
                <a:solidFill>
                  <a:srgbClr val="FF0000"/>
                </a:solidFill>
                <a:latin typeface="BentonSans-Regular"/>
                <a:cs typeface="BentonSans-Regular"/>
              </a:rPr>
              <a:t> </a:t>
            </a:r>
            <a:r>
              <a:rPr sz="1100" spc="-4" dirty="0">
                <a:solidFill>
                  <a:srgbClr val="FF0000"/>
                </a:solidFill>
                <a:latin typeface="BentonSans-Regular"/>
                <a:cs typeface="BentonSans-Regular"/>
              </a:rPr>
              <a:t>intersections</a:t>
            </a:r>
            <a:endParaRPr sz="1100" dirty="0">
              <a:latin typeface="BentonSans-Regular"/>
              <a:cs typeface="BentonSans-Regular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936865" y="2830035"/>
            <a:ext cx="1043132" cy="504825"/>
          </a:xfrm>
          <a:custGeom>
            <a:avLst/>
            <a:gdLst/>
            <a:ahLst/>
            <a:cxnLst/>
            <a:rect l="l" t="t" r="r" b="b"/>
            <a:pathLst>
              <a:path w="1147445" h="572135">
                <a:moveTo>
                  <a:pt x="0" y="571614"/>
                </a:moveTo>
                <a:lnTo>
                  <a:pt x="1147318" y="571614"/>
                </a:lnTo>
                <a:lnTo>
                  <a:pt x="1147318" y="0"/>
                </a:lnTo>
                <a:lnTo>
                  <a:pt x="0" y="0"/>
                </a:lnTo>
                <a:lnTo>
                  <a:pt x="0" y="57161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 txBox="1"/>
          <p:nvPr/>
        </p:nvSpPr>
        <p:spPr>
          <a:xfrm>
            <a:off x="2099915" y="2919977"/>
            <a:ext cx="820881" cy="3361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8105" marR="4559" indent="-157278"/>
            <a:r>
              <a:rPr sz="1100" spc="-13" dirty="0">
                <a:solidFill>
                  <a:srgbClr val="FF0000"/>
                </a:solidFill>
                <a:latin typeface="BentonSans-Regular"/>
                <a:cs typeface="BentonSans-Regular"/>
              </a:rPr>
              <a:t>gravel</a:t>
            </a:r>
            <a:r>
              <a:rPr sz="1100" spc="-49" dirty="0">
                <a:solidFill>
                  <a:srgbClr val="FF0000"/>
                </a:solidFill>
                <a:latin typeface="BentonSans-Regular"/>
                <a:cs typeface="BentonSans-Regular"/>
              </a:rPr>
              <a:t> </a:t>
            </a:r>
            <a:r>
              <a:rPr sz="1100" spc="-9" dirty="0">
                <a:solidFill>
                  <a:srgbClr val="FF0000"/>
                </a:solidFill>
                <a:latin typeface="BentonSans-Regular"/>
                <a:cs typeface="BentonSans-Regular"/>
              </a:rPr>
              <a:t>space  for</a:t>
            </a:r>
            <a:r>
              <a:rPr sz="1100" spc="-85" dirty="0">
                <a:solidFill>
                  <a:srgbClr val="FF0000"/>
                </a:solidFill>
                <a:latin typeface="BentonSans-Regular"/>
                <a:cs typeface="BentonSans-Regular"/>
              </a:rPr>
              <a:t> </a:t>
            </a:r>
            <a:r>
              <a:rPr sz="1100" dirty="0">
                <a:solidFill>
                  <a:srgbClr val="FF0000"/>
                </a:solidFill>
                <a:latin typeface="BentonSans-Regular"/>
                <a:cs typeface="BentonSans-Regular"/>
              </a:rPr>
              <a:t>sign</a:t>
            </a:r>
            <a:endParaRPr sz="1100" dirty="0">
              <a:latin typeface="BentonSans-Regular"/>
              <a:cs typeface="BentonSans-Regular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3389896" y="3614569"/>
            <a:ext cx="1043132" cy="504825"/>
          </a:xfrm>
          <a:custGeom>
            <a:avLst/>
            <a:gdLst/>
            <a:ahLst/>
            <a:cxnLst/>
            <a:rect l="l" t="t" r="r" b="b"/>
            <a:pathLst>
              <a:path w="1147445" h="572135">
                <a:moveTo>
                  <a:pt x="0" y="571614"/>
                </a:moveTo>
                <a:lnTo>
                  <a:pt x="1147317" y="571614"/>
                </a:lnTo>
                <a:lnTo>
                  <a:pt x="1147317" y="0"/>
                </a:lnTo>
                <a:lnTo>
                  <a:pt x="0" y="0"/>
                </a:lnTo>
                <a:lnTo>
                  <a:pt x="0" y="57161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 txBox="1"/>
          <p:nvPr/>
        </p:nvSpPr>
        <p:spPr>
          <a:xfrm>
            <a:off x="3560767" y="3785195"/>
            <a:ext cx="805295" cy="1748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397"/>
            <a:r>
              <a:rPr sz="1100" spc="-4" dirty="0">
                <a:solidFill>
                  <a:srgbClr val="FF0000"/>
                </a:solidFill>
                <a:latin typeface="BentonSans-Regular"/>
                <a:cs typeface="BentonSans-Regular"/>
              </a:rPr>
              <a:t>seating</a:t>
            </a:r>
            <a:r>
              <a:rPr sz="1100" spc="-76" dirty="0">
                <a:solidFill>
                  <a:srgbClr val="FF0000"/>
                </a:solidFill>
                <a:latin typeface="BentonSans-Regular"/>
                <a:cs typeface="BentonSans-Regular"/>
              </a:rPr>
              <a:t> </a:t>
            </a:r>
            <a:r>
              <a:rPr sz="1100" spc="-13" dirty="0">
                <a:solidFill>
                  <a:srgbClr val="FF0000"/>
                </a:solidFill>
                <a:latin typeface="BentonSans-Regular"/>
                <a:cs typeface="BentonSans-Regular"/>
              </a:rPr>
              <a:t>area</a:t>
            </a:r>
            <a:endParaRPr sz="1100" dirty="0">
              <a:latin typeface="BentonSans-Regular"/>
              <a:cs typeface="BentonSans-Regular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4916331" y="2370045"/>
            <a:ext cx="1497445" cy="688601"/>
          </a:xfrm>
          <a:custGeom>
            <a:avLst/>
            <a:gdLst/>
            <a:ahLst/>
            <a:cxnLst/>
            <a:rect l="l" t="t" r="r" b="b"/>
            <a:pathLst>
              <a:path w="1647190" h="780414">
                <a:moveTo>
                  <a:pt x="1646631" y="0"/>
                </a:moveTo>
                <a:lnTo>
                  <a:pt x="0" y="780122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4916323" y="3001463"/>
            <a:ext cx="60614" cy="75640"/>
          </a:xfrm>
          <a:custGeom>
            <a:avLst/>
            <a:gdLst/>
            <a:ahLst/>
            <a:cxnLst/>
            <a:rect l="l" t="t" r="r" b="b"/>
            <a:pathLst>
              <a:path w="66675" h="85725">
                <a:moveTo>
                  <a:pt x="66217" y="85471"/>
                </a:moveTo>
                <a:lnTo>
                  <a:pt x="0" y="64516"/>
                </a:lnTo>
                <a:lnTo>
                  <a:pt x="25717" y="0"/>
                </a:lnTo>
              </a:path>
            </a:pathLst>
          </a:custGeom>
          <a:ln w="126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/>
          <p:nvPr/>
        </p:nvSpPr>
        <p:spPr>
          <a:xfrm>
            <a:off x="2979887" y="2584975"/>
            <a:ext cx="1237095" cy="497541"/>
          </a:xfrm>
          <a:custGeom>
            <a:avLst/>
            <a:gdLst/>
            <a:ahLst/>
            <a:cxnLst/>
            <a:rect l="l" t="t" r="r" b="b"/>
            <a:pathLst>
              <a:path w="1360804" h="563879">
                <a:moveTo>
                  <a:pt x="0" y="563537"/>
                </a:moveTo>
                <a:lnTo>
                  <a:pt x="136050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/>
          <p:nvPr/>
        </p:nvSpPr>
        <p:spPr>
          <a:xfrm>
            <a:off x="4157536" y="2563607"/>
            <a:ext cx="59459" cy="77321"/>
          </a:xfrm>
          <a:custGeom>
            <a:avLst/>
            <a:gdLst/>
            <a:ahLst/>
            <a:cxnLst/>
            <a:rect l="l" t="t" r="r" b="b"/>
            <a:pathLst>
              <a:path w="65404" h="87630">
                <a:moveTo>
                  <a:pt x="0" y="0"/>
                </a:moveTo>
                <a:lnTo>
                  <a:pt x="65087" y="24218"/>
                </a:lnTo>
                <a:lnTo>
                  <a:pt x="36195" y="87376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/>
          <p:nvPr/>
        </p:nvSpPr>
        <p:spPr>
          <a:xfrm>
            <a:off x="3911401" y="2837330"/>
            <a:ext cx="418523" cy="777688"/>
          </a:xfrm>
          <a:custGeom>
            <a:avLst/>
            <a:gdLst/>
            <a:ahLst/>
            <a:cxnLst/>
            <a:rect l="l" t="t" r="r" b="b"/>
            <a:pathLst>
              <a:path w="460375" h="881379">
                <a:moveTo>
                  <a:pt x="0" y="880872"/>
                </a:moveTo>
                <a:lnTo>
                  <a:pt x="459816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36"/>
          <p:cNvSpPr/>
          <p:nvPr/>
        </p:nvSpPr>
        <p:spPr>
          <a:xfrm>
            <a:off x="4269910" y="2837328"/>
            <a:ext cx="76777" cy="59391"/>
          </a:xfrm>
          <a:custGeom>
            <a:avLst/>
            <a:gdLst/>
            <a:ahLst/>
            <a:cxnLst/>
            <a:rect l="l" t="t" r="r" b="b"/>
            <a:pathLst>
              <a:path w="84454" h="67310">
                <a:moveTo>
                  <a:pt x="0" y="23202"/>
                </a:moveTo>
                <a:lnTo>
                  <a:pt x="65455" y="0"/>
                </a:lnTo>
                <a:lnTo>
                  <a:pt x="83845" y="66967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object 113"/>
          <p:cNvSpPr txBox="1"/>
          <p:nvPr/>
        </p:nvSpPr>
        <p:spPr>
          <a:xfrm>
            <a:off x="6886403" y="6074890"/>
            <a:ext cx="1296035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537"/>
            <a:r>
              <a:rPr lang="en-US" sz="1100" dirty="0">
                <a:solidFill>
                  <a:srgbClr val="231F20"/>
                </a:solidFill>
                <a:latin typeface="Arial"/>
                <a:cs typeface="Arial"/>
              </a:rPr>
              <a:t>recycled cut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concrete</a:t>
            </a:r>
            <a:endParaRPr sz="1100" dirty="0">
              <a:latin typeface="Arial"/>
              <a:cs typeface="Arial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96873" y="4776559"/>
            <a:ext cx="1447184" cy="120184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357721" y="6207327"/>
            <a:ext cx="976549" cy="259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397" marR="4559" lvl="0">
              <a:lnSpc>
                <a:spcPts val="1274"/>
              </a:lnSpc>
            </a:pPr>
            <a:r>
              <a:rPr lang="en-US" sz="1100" dirty="0">
                <a:solidFill>
                  <a:srgbClr val="231F20"/>
                </a:solidFill>
                <a:latin typeface="Arial"/>
                <a:cs typeface="Arial"/>
              </a:rPr>
              <a:t>LWB Fixture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755922" y="6151834"/>
            <a:ext cx="12210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397" marR="4559"/>
            <a:r>
              <a:rPr lang="en-US" sz="1100" spc="-4" dirty="0">
                <a:solidFill>
                  <a:srgbClr val="231F20"/>
                </a:solidFill>
                <a:latin typeface="Arial"/>
                <a:cs typeface="Arial"/>
              </a:rPr>
              <a:t>Olmsted Legacy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139809" y="6013334"/>
            <a:ext cx="1032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FF0000"/>
                </a:solidFill>
              </a:rPr>
              <a:t>DRAFT </a:t>
            </a:r>
            <a:endParaRPr lang="en-US" sz="20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31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555</Words>
  <Application>Microsoft Office PowerPoint</Application>
  <PresentationFormat>On-screen Show (4:3)</PresentationFormat>
  <Paragraphs>167</Paragraphs>
  <Slides>15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User Experience Pathway intersection at land bridge approach</vt:lpstr>
      <vt:lpstr>User Experience Pathway intersection</vt:lpstr>
      <vt:lpstr>PowerPoint Presentation</vt:lpstr>
      <vt:lpstr>Adjacent</vt:lpstr>
      <vt:lpstr>User Experience</vt:lpstr>
      <vt:lpstr>User Experience Cyclist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2016-06-01T20:55:02Z</dcterms:created>
  <dcterms:modified xsi:type="dcterms:W3CDTF">2016-06-01T20:56:09Z</dcterms:modified>
</cp:coreProperties>
</file>