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50"/>
  </p:notesMasterIdLst>
  <p:handoutMasterIdLst>
    <p:handoutMasterId r:id="rId51"/>
  </p:handoutMasterIdLst>
  <p:sldIdLst>
    <p:sldId id="264" r:id="rId5"/>
    <p:sldId id="940" r:id="rId6"/>
    <p:sldId id="930" r:id="rId7"/>
    <p:sldId id="983" r:id="rId8"/>
    <p:sldId id="984" r:id="rId9"/>
    <p:sldId id="990" r:id="rId10"/>
    <p:sldId id="982" r:id="rId11"/>
    <p:sldId id="986" r:id="rId12"/>
    <p:sldId id="964" r:id="rId13"/>
    <p:sldId id="985" r:id="rId14"/>
    <p:sldId id="980" r:id="rId15"/>
    <p:sldId id="965" r:id="rId16"/>
    <p:sldId id="922" r:id="rId17"/>
    <p:sldId id="923" r:id="rId18"/>
    <p:sldId id="810" r:id="rId19"/>
    <p:sldId id="924" r:id="rId20"/>
    <p:sldId id="966" r:id="rId21"/>
    <p:sldId id="926" r:id="rId22"/>
    <p:sldId id="934" r:id="rId23"/>
    <p:sldId id="967" r:id="rId24"/>
    <p:sldId id="968" r:id="rId25"/>
    <p:sldId id="969" r:id="rId26"/>
    <p:sldId id="935" r:id="rId27"/>
    <p:sldId id="970" r:id="rId28"/>
    <p:sldId id="989" r:id="rId29"/>
    <p:sldId id="932" r:id="rId30"/>
    <p:sldId id="942" r:id="rId31"/>
    <p:sldId id="943" r:id="rId32"/>
    <p:sldId id="944" r:id="rId33"/>
    <p:sldId id="902" r:id="rId34"/>
    <p:sldId id="945" r:id="rId35"/>
    <p:sldId id="946" r:id="rId36"/>
    <p:sldId id="947" r:id="rId37"/>
    <p:sldId id="949" r:id="rId38"/>
    <p:sldId id="952" r:id="rId39"/>
    <p:sldId id="953" r:id="rId40"/>
    <p:sldId id="954" r:id="rId41"/>
    <p:sldId id="955" r:id="rId42"/>
    <p:sldId id="961" r:id="rId43"/>
    <p:sldId id="978" r:id="rId44"/>
    <p:sldId id="987" r:id="rId45"/>
    <p:sldId id="974" r:id="rId46"/>
    <p:sldId id="975" r:id="rId47"/>
    <p:sldId id="988" r:id="rId48"/>
    <p:sldId id="979" r:id="rId4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Dugopolski" initials="RD" lastIdx="2" clrIdx="0">
    <p:extLst>
      <p:ext uri="{19B8F6BF-5375-455C-9EA6-DF929625EA0E}">
        <p15:presenceInfo xmlns:p15="http://schemas.microsoft.com/office/powerpoint/2012/main" userId="S::rdugopolski@herrerainc.com::2bb13a1a-0a8a-4fc9-8368-f26628c64fe8" providerId="AD"/>
      </p:ext>
    </p:extLst>
  </p:cmAuthor>
  <p:cmAuthor id="2" name="SEhlersPh2" initials="SLEPh2" lastIdx="5" clrIdx="1">
    <p:extLst>
      <p:ext uri="{19B8F6BF-5375-455C-9EA6-DF929625EA0E}">
        <p15:presenceInfo xmlns:p15="http://schemas.microsoft.com/office/powerpoint/2012/main" userId="SEhlersPh2" providerId="None"/>
      </p:ext>
    </p:extLst>
  </p:cmAuthor>
  <p:cmAuthor id="3" name="Katie Wingrove" initials="KW" lastIdx="5" clrIdx="2">
    <p:extLst>
      <p:ext uri="{19B8F6BF-5375-455C-9EA6-DF929625EA0E}">
        <p15:presenceInfo xmlns:p15="http://schemas.microsoft.com/office/powerpoint/2012/main" userId="S::kwingrove@herrerainc.com::8126c766-c9c1-47b2-a7b7-e141fc29ab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8A2E"/>
    <a:srgbClr val="DB4D69"/>
    <a:srgbClr val="E9EBF5"/>
    <a:srgbClr val="CFD5EA"/>
    <a:srgbClr val="0058A4"/>
    <a:srgbClr val="0046AD"/>
    <a:srgbClr val="F2C057"/>
    <a:srgbClr val="FFFFFF"/>
    <a:srgbClr val="C3D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3B4FC-969A-4B3D-8091-9849C7EAF3B0}" v="42" dt="2023-02-01T20:45:30.3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18" autoAdjust="0"/>
  </p:normalViewPr>
  <p:slideViewPr>
    <p:cSldViewPr snapToGrid="0">
      <p:cViewPr varScale="1">
        <p:scale>
          <a:sx n="113" d="100"/>
          <a:sy n="113" d="100"/>
        </p:scale>
        <p:origin x="474"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ipps, Eric" userId="44212038-f7d2-468d-b1d9-6a5676c69795" providerId="ADAL" clId="{0023B4FC-969A-4B3D-8091-9849C7EAF3B0}"/>
    <pc:docChg chg="undo custSel addSld delSld modSld">
      <pc:chgData name="Dripps, Eric" userId="44212038-f7d2-468d-b1d9-6a5676c69795" providerId="ADAL" clId="{0023B4FC-969A-4B3D-8091-9849C7EAF3B0}" dt="2023-02-01T20:45:31.603" v="7487" actId="20577"/>
      <pc:docMkLst>
        <pc:docMk/>
      </pc:docMkLst>
      <pc:sldChg chg="modSp mod">
        <pc:chgData name="Dripps, Eric" userId="44212038-f7d2-468d-b1d9-6a5676c69795" providerId="ADAL" clId="{0023B4FC-969A-4B3D-8091-9849C7EAF3B0}" dt="2023-01-31T22:04:41.127" v="4739" actId="20577"/>
        <pc:sldMkLst>
          <pc:docMk/>
          <pc:sldMk cId="903024435" sldId="264"/>
        </pc:sldMkLst>
        <pc:spChg chg="mod">
          <ac:chgData name="Dripps, Eric" userId="44212038-f7d2-468d-b1d9-6a5676c69795" providerId="ADAL" clId="{0023B4FC-969A-4B3D-8091-9849C7EAF3B0}" dt="2023-01-31T19:39:18.281" v="1752" actId="20577"/>
          <ac:spMkLst>
            <pc:docMk/>
            <pc:sldMk cId="903024435" sldId="264"/>
            <ac:spMk id="4" creationId="{0E9518C1-9B0D-4372-ADDB-6E37ACD2EE38}"/>
          </ac:spMkLst>
        </pc:spChg>
        <pc:spChg chg="mod">
          <ac:chgData name="Dripps, Eric" userId="44212038-f7d2-468d-b1d9-6a5676c69795" providerId="ADAL" clId="{0023B4FC-969A-4B3D-8091-9849C7EAF3B0}" dt="2023-01-31T22:04:41.127" v="4739" actId="20577"/>
          <ac:spMkLst>
            <pc:docMk/>
            <pc:sldMk cId="903024435" sldId="264"/>
            <ac:spMk id="12" creationId="{072BDD41-45FD-47AA-BE12-F8362B4C2547}"/>
          </ac:spMkLst>
        </pc:spChg>
      </pc:sldChg>
      <pc:sldChg chg="del">
        <pc:chgData name="Dripps, Eric" userId="44212038-f7d2-468d-b1d9-6a5676c69795" providerId="ADAL" clId="{0023B4FC-969A-4B3D-8091-9849C7EAF3B0}" dt="2022-12-29T17:16:17.184" v="155" actId="47"/>
        <pc:sldMkLst>
          <pc:docMk/>
          <pc:sldMk cId="803584419" sldId="282"/>
        </pc:sldMkLst>
      </pc:sldChg>
      <pc:sldChg chg="del">
        <pc:chgData name="Dripps, Eric" userId="44212038-f7d2-468d-b1d9-6a5676c69795" providerId="ADAL" clId="{0023B4FC-969A-4B3D-8091-9849C7EAF3B0}" dt="2022-12-29T17:16:22.218" v="157" actId="47"/>
        <pc:sldMkLst>
          <pc:docMk/>
          <pc:sldMk cId="2618782980" sldId="291"/>
        </pc:sldMkLst>
      </pc:sldChg>
      <pc:sldChg chg="del">
        <pc:chgData name="Dripps, Eric" userId="44212038-f7d2-468d-b1d9-6a5676c69795" providerId="ADAL" clId="{0023B4FC-969A-4B3D-8091-9849C7EAF3B0}" dt="2022-12-29T17:16:24.907" v="158" actId="47"/>
        <pc:sldMkLst>
          <pc:docMk/>
          <pc:sldMk cId="3239422347" sldId="293"/>
        </pc:sldMkLst>
      </pc:sldChg>
      <pc:sldChg chg="del">
        <pc:chgData name="Dripps, Eric" userId="44212038-f7d2-468d-b1d9-6a5676c69795" providerId="ADAL" clId="{0023B4FC-969A-4B3D-8091-9849C7EAF3B0}" dt="2022-12-29T17:16:19.860" v="156" actId="47"/>
        <pc:sldMkLst>
          <pc:docMk/>
          <pc:sldMk cId="4239999725" sldId="794"/>
        </pc:sldMkLst>
      </pc:sldChg>
      <pc:sldChg chg="del">
        <pc:chgData name="Dripps, Eric" userId="44212038-f7d2-468d-b1d9-6a5676c69795" providerId="ADAL" clId="{0023B4FC-969A-4B3D-8091-9849C7EAF3B0}" dt="2023-01-31T18:30:01.966" v="1565" actId="47"/>
        <pc:sldMkLst>
          <pc:docMk/>
          <pc:sldMk cId="813352534" sldId="805"/>
        </pc:sldMkLst>
      </pc:sldChg>
      <pc:sldChg chg="del">
        <pc:chgData name="Dripps, Eric" userId="44212038-f7d2-468d-b1d9-6a5676c69795" providerId="ADAL" clId="{0023B4FC-969A-4B3D-8091-9849C7EAF3B0}" dt="2023-01-31T18:27:27.117" v="1559" actId="47"/>
        <pc:sldMkLst>
          <pc:docMk/>
          <pc:sldMk cId="3788976117" sldId="807"/>
        </pc:sldMkLst>
      </pc:sldChg>
      <pc:sldChg chg="del">
        <pc:chgData name="Dripps, Eric" userId="44212038-f7d2-468d-b1d9-6a5676c69795" providerId="ADAL" clId="{0023B4FC-969A-4B3D-8091-9849C7EAF3B0}" dt="2023-02-01T15:31:33.602" v="7079" actId="47"/>
        <pc:sldMkLst>
          <pc:docMk/>
          <pc:sldMk cId="4101032473" sldId="820"/>
        </pc:sldMkLst>
      </pc:sldChg>
      <pc:sldChg chg="del">
        <pc:chgData name="Dripps, Eric" userId="44212038-f7d2-468d-b1d9-6a5676c69795" providerId="ADAL" clId="{0023B4FC-969A-4B3D-8091-9849C7EAF3B0}" dt="2023-01-31T18:06:35.256" v="957" actId="47"/>
        <pc:sldMkLst>
          <pc:docMk/>
          <pc:sldMk cId="919803138" sldId="834"/>
        </pc:sldMkLst>
      </pc:sldChg>
      <pc:sldChg chg="del">
        <pc:chgData name="Dripps, Eric" userId="44212038-f7d2-468d-b1d9-6a5676c69795" providerId="ADAL" clId="{0023B4FC-969A-4B3D-8091-9849C7EAF3B0}" dt="2023-01-31T18:24:39.133" v="1554" actId="47"/>
        <pc:sldMkLst>
          <pc:docMk/>
          <pc:sldMk cId="3963256087" sldId="890"/>
        </pc:sldMkLst>
      </pc:sldChg>
      <pc:sldChg chg="del">
        <pc:chgData name="Dripps, Eric" userId="44212038-f7d2-468d-b1d9-6a5676c69795" providerId="ADAL" clId="{0023B4FC-969A-4B3D-8091-9849C7EAF3B0}" dt="2023-01-31T18:30:41.943" v="1567" actId="47"/>
        <pc:sldMkLst>
          <pc:docMk/>
          <pc:sldMk cId="2544558476" sldId="903"/>
        </pc:sldMkLst>
      </pc:sldChg>
      <pc:sldChg chg="del">
        <pc:chgData name="Dripps, Eric" userId="44212038-f7d2-468d-b1d9-6a5676c69795" providerId="ADAL" clId="{0023B4FC-969A-4B3D-8091-9849C7EAF3B0}" dt="2023-01-31T18:06:48.752" v="958" actId="47"/>
        <pc:sldMkLst>
          <pc:docMk/>
          <pc:sldMk cId="3291875542" sldId="914"/>
        </pc:sldMkLst>
      </pc:sldChg>
      <pc:sldChg chg="delSp modSp mod">
        <pc:chgData name="Dripps, Eric" userId="44212038-f7d2-468d-b1d9-6a5676c69795" providerId="ADAL" clId="{0023B4FC-969A-4B3D-8091-9849C7EAF3B0}" dt="2023-02-01T15:31:53.544" v="7086" actId="478"/>
        <pc:sldMkLst>
          <pc:docMk/>
          <pc:sldMk cId="1801382549" sldId="922"/>
        </pc:sldMkLst>
        <pc:spChg chg="del">
          <ac:chgData name="Dripps, Eric" userId="44212038-f7d2-468d-b1d9-6a5676c69795" providerId="ADAL" clId="{0023B4FC-969A-4B3D-8091-9849C7EAF3B0}" dt="2023-02-01T15:31:47.490" v="7084" actId="478"/>
          <ac:spMkLst>
            <pc:docMk/>
            <pc:sldMk cId="1801382549" sldId="922"/>
            <ac:spMk id="6" creationId="{B1093249-3528-4ABF-910C-C1784537C32D}"/>
          </ac:spMkLst>
        </pc:spChg>
        <pc:spChg chg="del mod">
          <ac:chgData name="Dripps, Eric" userId="44212038-f7d2-468d-b1d9-6a5676c69795" providerId="ADAL" clId="{0023B4FC-969A-4B3D-8091-9849C7EAF3B0}" dt="2023-02-01T15:31:40.273" v="7081" actId="478"/>
          <ac:spMkLst>
            <pc:docMk/>
            <pc:sldMk cId="1801382549" sldId="922"/>
            <ac:spMk id="7" creationId="{1BC5A782-60CA-401A-935E-0CBDADB7E66E}"/>
          </ac:spMkLst>
        </pc:spChg>
        <pc:spChg chg="del">
          <ac:chgData name="Dripps, Eric" userId="44212038-f7d2-468d-b1d9-6a5676c69795" providerId="ADAL" clId="{0023B4FC-969A-4B3D-8091-9849C7EAF3B0}" dt="2023-02-01T15:31:45.283" v="7083" actId="478"/>
          <ac:spMkLst>
            <pc:docMk/>
            <pc:sldMk cId="1801382549" sldId="922"/>
            <ac:spMk id="8" creationId="{A2FBD13A-6ADC-46BE-93DB-D99EAD700F1B}"/>
          </ac:spMkLst>
        </pc:spChg>
        <pc:spChg chg="del">
          <ac:chgData name="Dripps, Eric" userId="44212038-f7d2-468d-b1d9-6a5676c69795" providerId="ADAL" clId="{0023B4FC-969A-4B3D-8091-9849C7EAF3B0}" dt="2023-02-01T15:31:53.544" v="7086" actId="478"/>
          <ac:spMkLst>
            <pc:docMk/>
            <pc:sldMk cId="1801382549" sldId="922"/>
            <ac:spMk id="9" creationId="{0523BA0E-9D98-4BAB-B181-6DC9D5FC0B82}"/>
          </ac:spMkLst>
        </pc:spChg>
        <pc:spChg chg="del">
          <ac:chgData name="Dripps, Eric" userId="44212038-f7d2-468d-b1d9-6a5676c69795" providerId="ADAL" clId="{0023B4FC-969A-4B3D-8091-9849C7EAF3B0}" dt="2023-02-01T15:31:43.587" v="7082" actId="478"/>
          <ac:spMkLst>
            <pc:docMk/>
            <pc:sldMk cId="1801382549" sldId="922"/>
            <ac:spMk id="10" creationId="{17F4BF7D-6DA6-4B56-A367-3BDD04BC267E}"/>
          </ac:spMkLst>
        </pc:spChg>
        <pc:spChg chg="del">
          <ac:chgData name="Dripps, Eric" userId="44212038-f7d2-468d-b1d9-6a5676c69795" providerId="ADAL" clId="{0023B4FC-969A-4B3D-8091-9849C7EAF3B0}" dt="2023-02-01T15:31:50.049" v="7085" actId="478"/>
          <ac:spMkLst>
            <pc:docMk/>
            <pc:sldMk cId="1801382549" sldId="922"/>
            <ac:spMk id="11" creationId="{29C2B0A3-806A-4F74-8CCE-7EA1076258D6}"/>
          </ac:spMkLst>
        </pc:spChg>
      </pc:sldChg>
      <pc:sldChg chg="modSp mod">
        <pc:chgData name="Dripps, Eric" userId="44212038-f7d2-468d-b1d9-6a5676c69795" providerId="ADAL" clId="{0023B4FC-969A-4B3D-8091-9849C7EAF3B0}" dt="2023-02-01T15:04:20.993" v="5846" actId="14100"/>
        <pc:sldMkLst>
          <pc:docMk/>
          <pc:sldMk cId="1343800873" sldId="924"/>
        </pc:sldMkLst>
        <pc:spChg chg="mod">
          <ac:chgData name="Dripps, Eric" userId="44212038-f7d2-468d-b1d9-6a5676c69795" providerId="ADAL" clId="{0023B4FC-969A-4B3D-8091-9849C7EAF3B0}" dt="2023-02-01T15:04:20.993" v="5846" actId="14100"/>
          <ac:spMkLst>
            <pc:docMk/>
            <pc:sldMk cId="1343800873" sldId="924"/>
            <ac:spMk id="3" creationId="{90830BBE-3C0E-4479-8F03-9B4B92FFFA83}"/>
          </ac:spMkLst>
        </pc:spChg>
      </pc:sldChg>
      <pc:sldChg chg="del">
        <pc:chgData name="Dripps, Eric" userId="44212038-f7d2-468d-b1d9-6a5676c69795" providerId="ADAL" clId="{0023B4FC-969A-4B3D-8091-9849C7EAF3B0}" dt="2023-01-31T18:28:23.801" v="1560" actId="47"/>
        <pc:sldMkLst>
          <pc:docMk/>
          <pc:sldMk cId="4105196214" sldId="925"/>
        </pc:sldMkLst>
      </pc:sldChg>
      <pc:sldChg chg="del">
        <pc:chgData name="Dripps, Eric" userId="44212038-f7d2-468d-b1d9-6a5676c69795" providerId="ADAL" clId="{0023B4FC-969A-4B3D-8091-9849C7EAF3B0}" dt="2023-01-31T18:28:32.157" v="1562" actId="47"/>
        <pc:sldMkLst>
          <pc:docMk/>
          <pc:sldMk cId="3903812431" sldId="927"/>
        </pc:sldMkLst>
      </pc:sldChg>
      <pc:sldChg chg="del">
        <pc:chgData name="Dripps, Eric" userId="44212038-f7d2-468d-b1d9-6a5676c69795" providerId="ADAL" clId="{0023B4FC-969A-4B3D-8091-9849C7EAF3B0}" dt="2023-01-31T18:25:51.342" v="1555" actId="47"/>
        <pc:sldMkLst>
          <pc:docMk/>
          <pc:sldMk cId="32856602" sldId="928"/>
        </pc:sldMkLst>
      </pc:sldChg>
      <pc:sldChg chg="modSp mod">
        <pc:chgData name="Dripps, Eric" userId="44212038-f7d2-468d-b1d9-6a5676c69795" providerId="ADAL" clId="{0023B4FC-969A-4B3D-8091-9849C7EAF3B0}" dt="2022-12-29T17:17:03.972" v="168" actId="20577"/>
        <pc:sldMkLst>
          <pc:docMk/>
          <pc:sldMk cId="2492334002" sldId="930"/>
        </pc:sldMkLst>
        <pc:spChg chg="mod">
          <ac:chgData name="Dripps, Eric" userId="44212038-f7d2-468d-b1d9-6a5676c69795" providerId="ADAL" clId="{0023B4FC-969A-4B3D-8091-9849C7EAF3B0}" dt="2022-12-29T17:17:03.972" v="168" actId="20577"/>
          <ac:spMkLst>
            <pc:docMk/>
            <pc:sldMk cId="2492334002" sldId="930"/>
            <ac:spMk id="6" creationId="{69DEEB5F-F835-4BC2-A992-AC90B5E11FAC}"/>
          </ac:spMkLst>
        </pc:spChg>
      </pc:sldChg>
      <pc:sldChg chg="del">
        <pc:chgData name="Dripps, Eric" userId="44212038-f7d2-468d-b1d9-6a5676c69795" providerId="ADAL" clId="{0023B4FC-969A-4B3D-8091-9849C7EAF3B0}" dt="2022-12-29T17:16:15.534" v="154" actId="47"/>
        <pc:sldMkLst>
          <pc:docMk/>
          <pc:sldMk cId="3688418206" sldId="931"/>
        </pc:sldMkLst>
      </pc:sldChg>
      <pc:sldChg chg="addSp delSp modSp mod">
        <pc:chgData name="Dripps, Eric" userId="44212038-f7d2-468d-b1d9-6a5676c69795" providerId="ADAL" clId="{0023B4FC-969A-4B3D-8091-9849C7EAF3B0}" dt="2023-02-01T20:44:34.792" v="7481" actId="1076"/>
        <pc:sldMkLst>
          <pc:docMk/>
          <pc:sldMk cId="3177303813" sldId="934"/>
        </pc:sldMkLst>
        <pc:spChg chg="del">
          <ac:chgData name="Dripps, Eric" userId="44212038-f7d2-468d-b1d9-6a5676c69795" providerId="ADAL" clId="{0023B4FC-969A-4B3D-8091-9849C7EAF3B0}" dt="2023-02-01T20:43:46.870" v="7472" actId="478"/>
          <ac:spMkLst>
            <pc:docMk/>
            <pc:sldMk cId="3177303813" sldId="934"/>
            <ac:spMk id="2" creationId="{2493CD52-0BFB-49BF-983E-8AA58E3016DF}"/>
          </ac:spMkLst>
        </pc:spChg>
        <pc:spChg chg="add mod">
          <ac:chgData name="Dripps, Eric" userId="44212038-f7d2-468d-b1d9-6a5676c69795" providerId="ADAL" clId="{0023B4FC-969A-4B3D-8091-9849C7EAF3B0}" dt="2023-02-01T20:44:17.273" v="7479" actId="1076"/>
          <ac:spMkLst>
            <pc:docMk/>
            <pc:sldMk cId="3177303813" sldId="934"/>
            <ac:spMk id="5" creationId="{2EA1E732-438A-512D-7229-948880C66B4C}"/>
          </ac:spMkLst>
        </pc:spChg>
        <pc:spChg chg="mod">
          <ac:chgData name="Dripps, Eric" userId="44212038-f7d2-468d-b1d9-6a5676c69795" providerId="ADAL" clId="{0023B4FC-969A-4B3D-8091-9849C7EAF3B0}" dt="2023-02-01T20:44:34.792" v="7481" actId="1076"/>
          <ac:spMkLst>
            <pc:docMk/>
            <pc:sldMk cId="3177303813" sldId="934"/>
            <ac:spMk id="7" creationId="{6388B2E5-81BA-408F-93B0-F24A7897D583}"/>
          </ac:spMkLst>
        </pc:spChg>
        <pc:spChg chg="add del mod">
          <ac:chgData name="Dripps, Eric" userId="44212038-f7d2-468d-b1d9-6a5676c69795" providerId="ADAL" clId="{0023B4FC-969A-4B3D-8091-9849C7EAF3B0}" dt="2023-02-01T20:43:49.074" v="7473" actId="478"/>
          <ac:spMkLst>
            <pc:docMk/>
            <pc:sldMk cId="3177303813" sldId="934"/>
            <ac:spMk id="8" creationId="{935C9F56-3962-14CC-E269-6C4C002F03AD}"/>
          </ac:spMkLst>
        </pc:spChg>
        <pc:picChg chg="add mod ord">
          <ac:chgData name="Dripps, Eric" userId="44212038-f7d2-468d-b1d9-6a5676c69795" providerId="ADAL" clId="{0023B4FC-969A-4B3D-8091-9849C7EAF3B0}" dt="2023-02-01T20:44:27.864" v="7480" actId="1076"/>
          <ac:picMkLst>
            <pc:docMk/>
            <pc:sldMk cId="3177303813" sldId="934"/>
            <ac:picMk id="4" creationId="{5A4BB78E-5306-2FD3-5B7B-BBE1D255906A}"/>
          </ac:picMkLst>
        </pc:picChg>
        <pc:picChg chg="del">
          <ac:chgData name="Dripps, Eric" userId="44212038-f7d2-468d-b1d9-6a5676c69795" providerId="ADAL" clId="{0023B4FC-969A-4B3D-8091-9849C7EAF3B0}" dt="2023-02-01T15:06:30.624" v="5847" actId="478"/>
          <ac:picMkLst>
            <pc:docMk/>
            <pc:sldMk cId="3177303813" sldId="934"/>
            <ac:picMk id="6" creationId="{03A99BA7-1674-49D1-B7C3-7872EA26B85C}"/>
          </ac:picMkLst>
        </pc:picChg>
        <pc:cxnChg chg="mod">
          <ac:chgData name="Dripps, Eric" userId="44212038-f7d2-468d-b1d9-6a5676c69795" providerId="ADAL" clId="{0023B4FC-969A-4B3D-8091-9849C7EAF3B0}" dt="2023-02-01T20:44:34.792" v="7481" actId="1076"/>
          <ac:cxnSpMkLst>
            <pc:docMk/>
            <pc:sldMk cId="3177303813" sldId="934"/>
            <ac:cxnSpMk id="9" creationId="{86272C06-83E7-40B6-BF62-71405AAAB375}"/>
          </ac:cxnSpMkLst>
        </pc:cxnChg>
      </pc:sldChg>
      <pc:sldChg chg="modSp mod">
        <pc:chgData name="Dripps, Eric" userId="44212038-f7d2-468d-b1d9-6a5676c69795" providerId="ADAL" clId="{0023B4FC-969A-4B3D-8091-9849C7EAF3B0}" dt="2023-02-01T14:32:17.675" v="5656" actId="20577"/>
        <pc:sldMkLst>
          <pc:docMk/>
          <pc:sldMk cId="2226667509" sldId="940"/>
        </pc:sldMkLst>
        <pc:spChg chg="mod">
          <ac:chgData name="Dripps, Eric" userId="44212038-f7d2-468d-b1d9-6a5676c69795" providerId="ADAL" clId="{0023B4FC-969A-4B3D-8091-9849C7EAF3B0}" dt="2023-02-01T14:32:17.675" v="5656" actId="20577"/>
          <ac:spMkLst>
            <pc:docMk/>
            <pc:sldMk cId="2226667509" sldId="940"/>
            <ac:spMk id="4" creationId="{29D892DB-C310-4FEC-B60E-4673843269F1}"/>
          </ac:spMkLst>
        </pc:spChg>
      </pc:sldChg>
      <pc:sldChg chg="del">
        <pc:chgData name="Dripps, Eric" userId="44212038-f7d2-468d-b1d9-6a5676c69795" providerId="ADAL" clId="{0023B4FC-969A-4B3D-8091-9849C7EAF3B0}" dt="2023-01-31T18:28:29.561" v="1561" actId="47"/>
        <pc:sldMkLst>
          <pc:docMk/>
          <pc:sldMk cId="974267654" sldId="941"/>
        </pc:sldMkLst>
      </pc:sldChg>
      <pc:sldChg chg="addSp delSp modSp mod">
        <pc:chgData name="Dripps, Eric" userId="44212038-f7d2-468d-b1d9-6a5676c69795" providerId="ADAL" clId="{0023B4FC-969A-4B3D-8091-9849C7EAF3B0}" dt="2023-02-01T14:45:57.105" v="5829" actId="14100"/>
        <pc:sldMkLst>
          <pc:docMk/>
          <pc:sldMk cId="2208613373" sldId="942"/>
        </pc:sldMkLst>
        <pc:spChg chg="mod">
          <ac:chgData name="Dripps, Eric" userId="44212038-f7d2-468d-b1d9-6a5676c69795" providerId="ADAL" clId="{0023B4FC-969A-4B3D-8091-9849C7EAF3B0}" dt="2023-02-01T14:45:57.105" v="5829" actId="14100"/>
          <ac:spMkLst>
            <pc:docMk/>
            <pc:sldMk cId="2208613373" sldId="942"/>
            <ac:spMk id="3" creationId="{3D7F84DB-DE12-4E9F-BF67-8B418F9E7046}"/>
          </ac:spMkLst>
        </pc:spChg>
        <pc:spChg chg="add del mod">
          <ac:chgData name="Dripps, Eric" userId="44212038-f7d2-468d-b1d9-6a5676c69795" providerId="ADAL" clId="{0023B4FC-969A-4B3D-8091-9849C7EAF3B0}" dt="2023-01-31T19:46:28.187" v="2026" actId="478"/>
          <ac:spMkLst>
            <pc:docMk/>
            <pc:sldMk cId="2208613373" sldId="942"/>
            <ac:spMk id="9" creationId="{ACF3A638-92D8-9F7B-94B5-1C88002FB8E4}"/>
          </ac:spMkLst>
        </pc:spChg>
        <pc:picChg chg="add mod">
          <ac:chgData name="Dripps, Eric" userId="44212038-f7d2-468d-b1d9-6a5676c69795" providerId="ADAL" clId="{0023B4FC-969A-4B3D-8091-9849C7EAF3B0}" dt="2023-01-31T19:45:06.461" v="1984" actId="1076"/>
          <ac:picMkLst>
            <pc:docMk/>
            <pc:sldMk cId="2208613373" sldId="942"/>
            <ac:picMk id="5" creationId="{52CA1A36-9312-808C-7E63-3962B2794E94}"/>
          </ac:picMkLst>
        </pc:picChg>
        <pc:picChg chg="add del">
          <ac:chgData name="Dripps, Eric" userId="44212038-f7d2-468d-b1d9-6a5676c69795" providerId="ADAL" clId="{0023B4FC-969A-4B3D-8091-9849C7EAF3B0}" dt="2023-01-31T19:45:38.701" v="1990" actId="478"/>
          <ac:picMkLst>
            <pc:docMk/>
            <pc:sldMk cId="2208613373" sldId="942"/>
            <ac:picMk id="8" creationId="{2EF6738E-7577-08E7-B097-121CC44D842E}"/>
          </ac:picMkLst>
        </pc:picChg>
      </pc:sldChg>
      <pc:sldChg chg="addSp modSp mod">
        <pc:chgData name="Dripps, Eric" userId="44212038-f7d2-468d-b1d9-6a5676c69795" providerId="ADAL" clId="{0023B4FC-969A-4B3D-8091-9849C7EAF3B0}" dt="2023-02-01T14:56:36.221" v="5843" actId="20577"/>
        <pc:sldMkLst>
          <pc:docMk/>
          <pc:sldMk cId="2492420026" sldId="943"/>
        </pc:sldMkLst>
        <pc:spChg chg="mod">
          <ac:chgData name="Dripps, Eric" userId="44212038-f7d2-468d-b1d9-6a5676c69795" providerId="ADAL" clId="{0023B4FC-969A-4B3D-8091-9849C7EAF3B0}" dt="2023-02-01T14:56:36.221" v="5843" actId="20577"/>
          <ac:spMkLst>
            <pc:docMk/>
            <pc:sldMk cId="2492420026" sldId="943"/>
            <ac:spMk id="3" creationId="{3D7F84DB-DE12-4E9F-BF67-8B418F9E7046}"/>
          </ac:spMkLst>
        </pc:spChg>
        <pc:picChg chg="add mod ord">
          <ac:chgData name="Dripps, Eric" userId="44212038-f7d2-468d-b1d9-6a5676c69795" providerId="ADAL" clId="{0023B4FC-969A-4B3D-8091-9849C7EAF3B0}" dt="2023-01-31T19:51:04.695" v="2223" actId="167"/>
          <ac:picMkLst>
            <pc:docMk/>
            <pc:sldMk cId="2492420026" sldId="943"/>
            <ac:picMk id="5" creationId="{94075616-6E4A-EE72-4CAD-CB8AE0174733}"/>
          </ac:picMkLst>
        </pc:picChg>
        <pc:picChg chg="mod">
          <ac:chgData name="Dripps, Eric" userId="44212038-f7d2-468d-b1d9-6a5676c69795" providerId="ADAL" clId="{0023B4FC-969A-4B3D-8091-9849C7EAF3B0}" dt="2023-02-01T14:47:59.328" v="5834" actId="1076"/>
          <ac:picMkLst>
            <pc:docMk/>
            <pc:sldMk cId="2492420026" sldId="943"/>
            <ac:picMk id="9" creationId="{E61C51A9-2342-4C96-B8B5-F0CE1ED2018B}"/>
          </ac:picMkLst>
        </pc:picChg>
      </pc:sldChg>
      <pc:sldChg chg="addSp modSp mod">
        <pc:chgData name="Dripps, Eric" userId="44212038-f7d2-468d-b1d9-6a5676c69795" providerId="ADAL" clId="{0023B4FC-969A-4B3D-8091-9849C7EAF3B0}" dt="2023-01-31T19:54:37.894" v="2437" actId="27636"/>
        <pc:sldMkLst>
          <pc:docMk/>
          <pc:sldMk cId="2585210085" sldId="944"/>
        </pc:sldMkLst>
        <pc:spChg chg="mod">
          <ac:chgData name="Dripps, Eric" userId="44212038-f7d2-468d-b1d9-6a5676c69795" providerId="ADAL" clId="{0023B4FC-969A-4B3D-8091-9849C7EAF3B0}" dt="2023-01-31T19:53:59.537" v="2355" actId="14100"/>
          <ac:spMkLst>
            <pc:docMk/>
            <pc:sldMk cId="2585210085" sldId="944"/>
            <ac:spMk id="3" creationId="{3D7F84DB-DE12-4E9F-BF67-8B418F9E7046}"/>
          </ac:spMkLst>
        </pc:spChg>
        <pc:spChg chg="add mod">
          <ac:chgData name="Dripps, Eric" userId="44212038-f7d2-468d-b1d9-6a5676c69795" providerId="ADAL" clId="{0023B4FC-969A-4B3D-8091-9849C7EAF3B0}" dt="2023-01-31T19:54:37.894" v="2437" actId="27636"/>
          <ac:spMkLst>
            <pc:docMk/>
            <pc:sldMk cId="2585210085" sldId="944"/>
            <ac:spMk id="4" creationId="{6FEC203B-E4A1-337B-DC05-4FBE213C62B0}"/>
          </ac:spMkLst>
        </pc:spChg>
        <pc:picChg chg="mod">
          <ac:chgData name="Dripps, Eric" userId="44212038-f7d2-468d-b1d9-6a5676c69795" providerId="ADAL" clId="{0023B4FC-969A-4B3D-8091-9849C7EAF3B0}" dt="2023-01-31T19:53:33.809" v="2350" actId="1076"/>
          <ac:picMkLst>
            <pc:docMk/>
            <pc:sldMk cId="2585210085" sldId="944"/>
            <ac:picMk id="11" creationId="{8FE4F5E0-C2F6-4A76-A4CE-4756912EB2D1}"/>
          </ac:picMkLst>
        </pc:picChg>
      </pc:sldChg>
      <pc:sldChg chg="modSp mod">
        <pc:chgData name="Dripps, Eric" userId="44212038-f7d2-468d-b1d9-6a5676c69795" providerId="ADAL" clId="{0023B4FC-969A-4B3D-8091-9849C7EAF3B0}" dt="2023-01-31T19:56:49.724" v="2646" actId="20577"/>
        <pc:sldMkLst>
          <pc:docMk/>
          <pc:sldMk cId="772617145" sldId="945"/>
        </pc:sldMkLst>
        <pc:spChg chg="mod">
          <ac:chgData name="Dripps, Eric" userId="44212038-f7d2-468d-b1d9-6a5676c69795" providerId="ADAL" clId="{0023B4FC-969A-4B3D-8091-9849C7EAF3B0}" dt="2023-01-31T19:56:49.724" v="2646" actId="20577"/>
          <ac:spMkLst>
            <pc:docMk/>
            <pc:sldMk cId="772617145" sldId="945"/>
            <ac:spMk id="3" creationId="{3D7F84DB-DE12-4E9F-BF67-8B418F9E7046}"/>
          </ac:spMkLst>
        </pc:spChg>
      </pc:sldChg>
      <pc:sldChg chg="modSp mod">
        <pc:chgData name="Dripps, Eric" userId="44212038-f7d2-468d-b1d9-6a5676c69795" providerId="ADAL" clId="{0023B4FC-969A-4B3D-8091-9849C7EAF3B0}" dt="2023-01-31T19:57:32.168" v="2715" actId="313"/>
        <pc:sldMkLst>
          <pc:docMk/>
          <pc:sldMk cId="1608129490" sldId="946"/>
        </pc:sldMkLst>
        <pc:spChg chg="mod">
          <ac:chgData name="Dripps, Eric" userId="44212038-f7d2-468d-b1d9-6a5676c69795" providerId="ADAL" clId="{0023B4FC-969A-4B3D-8091-9849C7EAF3B0}" dt="2023-01-31T19:57:32.168" v="2715" actId="313"/>
          <ac:spMkLst>
            <pc:docMk/>
            <pc:sldMk cId="1608129490" sldId="946"/>
            <ac:spMk id="3" creationId="{3D7F84DB-DE12-4E9F-BF67-8B418F9E7046}"/>
          </ac:spMkLst>
        </pc:spChg>
      </pc:sldChg>
      <pc:sldChg chg="addSp delSp modSp mod">
        <pc:chgData name="Dripps, Eric" userId="44212038-f7d2-468d-b1d9-6a5676c69795" providerId="ADAL" clId="{0023B4FC-969A-4B3D-8091-9849C7EAF3B0}" dt="2023-01-31T20:58:54.554" v="3086" actId="20577"/>
        <pc:sldMkLst>
          <pc:docMk/>
          <pc:sldMk cId="3620058079" sldId="947"/>
        </pc:sldMkLst>
        <pc:spChg chg="mod">
          <ac:chgData name="Dripps, Eric" userId="44212038-f7d2-468d-b1d9-6a5676c69795" providerId="ADAL" clId="{0023B4FC-969A-4B3D-8091-9849C7EAF3B0}" dt="2023-01-31T20:58:54.554" v="3086" actId="20577"/>
          <ac:spMkLst>
            <pc:docMk/>
            <pc:sldMk cId="3620058079" sldId="947"/>
            <ac:spMk id="3" creationId="{3D7F84DB-DE12-4E9F-BF67-8B418F9E7046}"/>
          </ac:spMkLst>
        </pc:spChg>
        <pc:picChg chg="del">
          <ac:chgData name="Dripps, Eric" userId="44212038-f7d2-468d-b1d9-6a5676c69795" providerId="ADAL" clId="{0023B4FC-969A-4B3D-8091-9849C7EAF3B0}" dt="2023-01-31T20:27:54.209" v="2716" actId="478"/>
          <ac:picMkLst>
            <pc:docMk/>
            <pc:sldMk cId="3620058079" sldId="947"/>
            <ac:picMk id="6" creationId="{78A4FD8F-0DAE-45E5-AE83-A05DB4581F9C}"/>
          </ac:picMkLst>
        </pc:picChg>
        <pc:picChg chg="add mod">
          <ac:chgData name="Dripps, Eric" userId="44212038-f7d2-468d-b1d9-6a5676c69795" providerId="ADAL" clId="{0023B4FC-969A-4B3D-8091-9849C7EAF3B0}" dt="2023-01-31T20:58:35.287" v="3051" actId="1076"/>
          <ac:picMkLst>
            <pc:docMk/>
            <pc:sldMk cId="3620058079" sldId="947"/>
            <ac:picMk id="7" creationId="{C0C1831F-FAF6-353A-B51A-3F07E391F653}"/>
          </ac:picMkLst>
        </pc:picChg>
      </pc:sldChg>
      <pc:sldChg chg="del">
        <pc:chgData name="Dripps, Eric" userId="44212038-f7d2-468d-b1d9-6a5676c69795" providerId="ADAL" clId="{0023B4FC-969A-4B3D-8091-9849C7EAF3B0}" dt="2023-01-31T20:46:12.172" v="3038" actId="47"/>
        <pc:sldMkLst>
          <pc:docMk/>
          <pc:sldMk cId="3649707951" sldId="948"/>
        </pc:sldMkLst>
      </pc:sldChg>
      <pc:sldChg chg="addSp modSp mod">
        <pc:chgData name="Dripps, Eric" userId="44212038-f7d2-468d-b1d9-6a5676c69795" providerId="ADAL" clId="{0023B4FC-969A-4B3D-8091-9849C7EAF3B0}" dt="2023-01-31T21:09:55.328" v="3384" actId="20577"/>
        <pc:sldMkLst>
          <pc:docMk/>
          <pc:sldMk cId="3626180526" sldId="949"/>
        </pc:sldMkLst>
        <pc:spChg chg="mod">
          <ac:chgData name="Dripps, Eric" userId="44212038-f7d2-468d-b1d9-6a5676c69795" providerId="ADAL" clId="{0023B4FC-969A-4B3D-8091-9849C7EAF3B0}" dt="2023-01-31T21:09:55.328" v="3384" actId="20577"/>
          <ac:spMkLst>
            <pc:docMk/>
            <pc:sldMk cId="3626180526" sldId="949"/>
            <ac:spMk id="3" creationId="{3D7F84DB-DE12-4E9F-BF67-8B418F9E7046}"/>
          </ac:spMkLst>
        </pc:spChg>
        <pc:picChg chg="add mod">
          <ac:chgData name="Dripps, Eric" userId="44212038-f7d2-468d-b1d9-6a5676c69795" providerId="ADAL" clId="{0023B4FC-969A-4B3D-8091-9849C7EAF3B0}" dt="2023-01-31T21:06:50.527" v="3111" actId="1076"/>
          <ac:picMkLst>
            <pc:docMk/>
            <pc:sldMk cId="3626180526" sldId="949"/>
            <ac:picMk id="4" creationId="{C7F5C21E-FDFD-B845-7C85-64AC89AB4F99}"/>
          </ac:picMkLst>
        </pc:picChg>
      </pc:sldChg>
      <pc:sldChg chg="del">
        <pc:chgData name="Dripps, Eric" userId="44212038-f7d2-468d-b1d9-6a5676c69795" providerId="ADAL" clId="{0023B4FC-969A-4B3D-8091-9849C7EAF3B0}" dt="2023-01-31T18:26:57.818" v="1556" actId="47"/>
        <pc:sldMkLst>
          <pc:docMk/>
          <pc:sldMk cId="1829919686" sldId="950"/>
        </pc:sldMkLst>
      </pc:sldChg>
      <pc:sldChg chg="del">
        <pc:chgData name="Dripps, Eric" userId="44212038-f7d2-468d-b1d9-6a5676c69795" providerId="ADAL" clId="{0023B4FC-969A-4B3D-8091-9849C7EAF3B0}" dt="2023-01-31T20:46:25.381" v="3039" actId="47"/>
        <pc:sldMkLst>
          <pc:docMk/>
          <pc:sldMk cId="3576555909" sldId="951"/>
        </pc:sldMkLst>
      </pc:sldChg>
      <pc:sldChg chg="modSp mod">
        <pc:chgData name="Dripps, Eric" userId="44212038-f7d2-468d-b1d9-6a5676c69795" providerId="ADAL" clId="{0023B4FC-969A-4B3D-8091-9849C7EAF3B0}" dt="2023-01-31T21:12:30.353" v="3520" actId="20577"/>
        <pc:sldMkLst>
          <pc:docMk/>
          <pc:sldMk cId="1706735983" sldId="952"/>
        </pc:sldMkLst>
        <pc:spChg chg="mod">
          <ac:chgData name="Dripps, Eric" userId="44212038-f7d2-468d-b1d9-6a5676c69795" providerId="ADAL" clId="{0023B4FC-969A-4B3D-8091-9849C7EAF3B0}" dt="2023-01-31T21:12:30.353" v="3520" actId="20577"/>
          <ac:spMkLst>
            <pc:docMk/>
            <pc:sldMk cId="1706735983" sldId="952"/>
            <ac:spMk id="3" creationId="{3D7F84DB-DE12-4E9F-BF67-8B418F9E7046}"/>
          </ac:spMkLst>
        </pc:spChg>
      </pc:sldChg>
      <pc:sldChg chg="addSp modSp mod">
        <pc:chgData name="Dripps, Eric" userId="44212038-f7d2-468d-b1d9-6a5676c69795" providerId="ADAL" clId="{0023B4FC-969A-4B3D-8091-9849C7EAF3B0}" dt="2023-01-31T21:13:22.496" v="3607" actId="14100"/>
        <pc:sldMkLst>
          <pc:docMk/>
          <pc:sldMk cId="1173831373" sldId="953"/>
        </pc:sldMkLst>
        <pc:spChg chg="mod">
          <ac:chgData name="Dripps, Eric" userId="44212038-f7d2-468d-b1d9-6a5676c69795" providerId="ADAL" clId="{0023B4FC-969A-4B3D-8091-9849C7EAF3B0}" dt="2023-01-31T21:13:22.496" v="3607" actId="14100"/>
          <ac:spMkLst>
            <pc:docMk/>
            <pc:sldMk cId="1173831373" sldId="953"/>
            <ac:spMk id="3" creationId="{3D7F84DB-DE12-4E9F-BF67-8B418F9E7046}"/>
          </ac:spMkLst>
        </pc:spChg>
        <pc:picChg chg="add mod">
          <ac:chgData name="Dripps, Eric" userId="44212038-f7d2-468d-b1d9-6a5676c69795" providerId="ADAL" clId="{0023B4FC-969A-4B3D-8091-9849C7EAF3B0}" dt="2023-01-31T20:59:55.847" v="3088" actId="1076"/>
          <ac:picMkLst>
            <pc:docMk/>
            <pc:sldMk cId="1173831373" sldId="953"/>
            <ac:picMk id="2050" creationId="{D625CE0B-DB81-1797-6AB4-46BBE1551D81}"/>
          </ac:picMkLst>
        </pc:picChg>
      </pc:sldChg>
      <pc:sldChg chg="addSp modSp mod">
        <pc:chgData name="Dripps, Eric" userId="44212038-f7d2-468d-b1d9-6a5676c69795" providerId="ADAL" clId="{0023B4FC-969A-4B3D-8091-9849C7EAF3B0}" dt="2023-01-31T21:14:38.335" v="3711" actId="14100"/>
        <pc:sldMkLst>
          <pc:docMk/>
          <pc:sldMk cId="2554333262" sldId="954"/>
        </pc:sldMkLst>
        <pc:spChg chg="mod">
          <ac:chgData name="Dripps, Eric" userId="44212038-f7d2-468d-b1d9-6a5676c69795" providerId="ADAL" clId="{0023B4FC-969A-4B3D-8091-9849C7EAF3B0}" dt="2023-01-31T21:14:38.335" v="3711" actId="14100"/>
          <ac:spMkLst>
            <pc:docMk/>
            <pc:sldMk cId="2554333262" sldId="954"/>
            <ac:spMk id="3" creationId="{3D7F84DB-DE12-4E9F-BF67-8B418F9E7046}"/>
          </ac:spMkLst>
        </pc:spChg>
        <pc:picChg chg="mod">
          <ac:chgData name="Dripps, Eric" userId="44212038-f7d2-468d-b1d9-6a5676c69795" providerId="ADAL" clId="{0023B4FC-969A-4B3D-8091-9849C7EAF3B0}" dt="2023-01-31T21:01:54.856" v="3092" actId="14100"/>
          <ac:picMkLst>
            <pc:docMk/>
            <pc:sldMk cId="2554333262" sldId="954"/>
            <ac:picMk id="5" creationId="{12895BF5-5F63-4CC8-9865-B8DFD42F5CF0}"/>
          </ac:picMkLst>
        </pc:picChg>
        <pc:picChg chg="add mod">
          <ac:chgData name="Dripps, Eric" userId="44212038-f7d2-468d-b1d9-6a5676c69795" providerId="ADAL" clId="{0023B4FC-969A-4B3D-8091-9849C7EAF3B0}" dt="2023-01-31T21:01:58.849" v="3093" actId="1076"/>
          <ac:picMkLst>
            <pc:docMk/>
            <pc:sldMk cId="2554333262" sldId="954"/>
            <ac:picMk id="6" creationId="{1773AFDB-37C3-D9D0-20C2-355B9609C68E}"/>
          </ac:picMkLst>
        </pc:picChg>
      </pc:sldChg>
      <pc:sldChg chg="addSp delSp modSp mod">
        <pc:chgData name="Dripps, Eric" userId="44212038-f7d2-468d-b1d9-6a5676c69795" providerId="ADAL" clId="{0023B4FC-969A-4B3D-8091-9849C7EAF3B0}" dt="2023-02-01T20:45:31.603" v="7487" actId="20577"/>
        <pc:sldMkLst>
          <pc:docMk/>
          <pc:sldMk cId="2885017125" sldId="955"/>
        </pc:sldMkLst>
        <pc:spChg chg="mod">
          <ac:chgData name="Dripps, Eric" userId="44212038-f7d2-468d-b1d9-6a5676c69795" providerId="ADAL" clId="{0023B4FC-969A-4B3D-8091-9849C7EAF3B0}" dt="2023-02-01T20:45:31.603" v="7487" actId="20577"/>
          <ac:spMkLst>
            <pc:docMk/>
            <pc:sldMk cId="2885017125" sldId="955"/>
            <ac:spMk id="3" creationId="{3D7F84DB-DE12-4E9F-BF67-8B418F9E7046}"/>
          </ac:spMkLst>
        </pc:spChg>
        <pc:picChg chg="add del mod">
          <ac:chgData name="Dripps, Eric" userId="44212038-f7d2-468d-b1d9-6a5676c69795" providerId="ADAL" clId="{0023B4FC-969A-4B3D-8091-9849C7EAF3B0}" dt="2023-01-31T21:04:45.986" v="3104" actId="478"/>
          <ac:picMkLst>
            <pc:docMk/>
            <pc:sldMk cId="2885017125" sldId="955"/>
            <ac:picMk id="6" creationId="{51E3D4DE-6A9C-240D-DEA6-FF6544210C2E}"/>
          </ac:picMkLst>
        </pc:picChg>
        <pc:picChg chg="add mod">
          <ac:chgData name="Dripps, Eric" userId="44212038-f7d2-468d-b1d9-6a5676c69795" providerId="ADAL" clId="{0023B4FC-969A-4B3D-8091-9849C7EAF3B0}" dt="2023-01-31T21:15:48.768" v="3899" actId="1076"/>
          <ac:picMkLst>
            <pc:docMk/>
            <pc:sldMk cId="2885017125" sldId="955"/>
            <ac:picMk id="8" creationId="{28CCBFB7-CC89-CF4D-70F4-DF120A415D89}"/>
          </ac:picMkLst>
        </pc:picChg>
        <pc:picChg chg="add mod">
          <ac:chgData name="Dripps, Eric" userId="44212038-f7d2-468d-b1d9-6a5676c69795" providerId="ADAL" clId="{0023B4FC-969A-4B3D-8091-9849C7EAF3B0}" dt="2023-01-31T21:04:49.280" v="3105" actId="1076"/>
          <ac:picMkLst>
            <pc:docMk/>
            <pc:sldMk cId="2885017125" sldId="955"/>
            <ac:picMk id="10" creationId="{C99F0F82-022F-5D2E-F15E-CB765CCC73A5}"/>
          </ac:picMkLst>
        </pc:picChg>
        <pc:picChg chg="add mod">
          <ac:chgData name="Dripps, Eric" userId="44212038-f7d2-468d-b1d9-6a5676c69795" providerId="ADAL" clId="{0023B4FC-969A-4B3D-8091-9849C7EAF3B0}" dt="2023-01-31T21:15:54.799" v="3901" actId="1076"/>
          <ac:picMkLst>
            <pc:docMk/>
            <pc:sldMk cId="2885017125" sldId="955"/>
            <ac:picMk id="12" creationId="{5A613D91-262D-D328-5C8D-96F2E732FF82}"/>
          </ac:picMkLst>
        </pc:picChg>
      </pc:sldChg>
      <pc:sldChg chg="del">
        <pc:chgData name="Dripps, Eric" userId="44212038-f7d2-468d-b1d9-6a5676c69795" providerId="ADAL" clId="{0023B4FC-969A-4B3D-8091-9849C7EAF3B0}" dt="2023-01-31T18:27:20.893" v="1558" actId="47"/>
        <pc:sldMkLst>
          <pc:docMk/>
          <pc:sldMk cId="2432924915" sldId="956"/>
        </pc:sldMkLst>
      </pc:sldChg>
      <pc:sldChg chg="del">
        <pc:chgData name="Dripps, Eric" userId="44212038-f7d2-468d-b1d9-6a5676c69795" providerId="ADAL" clId="{0023B4FC-969A-4B3D-8091-9849C7EAF3B0}" dt="2023-01-31T18:29:08.604" v="1564" actId="47"/>
        <pc:sldMkLst>
          <pc:docMk/>
          <pc:sldMk cId="2017321718" sldId="957"/>
        </pc:sldMkLst>
      </pc:sldChg>
      <pc:sldChg chg="del">
        <pc:chgData name="Dripps, Eric" userId="44212038-f7d2-468d-b1d9-6a5676c69795" providerId="ADAL" clId="{0023B4FC-969A-4B3D-8091-9849C7EAF3B0}" dt="2023-01-31T18:30:17.885" v="1566" actId="47"/>
        <pc:sldMkLst>
          <pc:docMk/>
          <pc:sldMk cId="2209624277" sldId="958"/>
        </pc:sldMkLst>
      </pc:sldChg>
      <pc:sldChg chg="del">
        <pc:chgData name="Dripps, Eric" userId="44212038-f7d2-468d-b1d9-6a5676c69795" providerId="ADAL" clId="{0023B4FC-969A-4B3D-8091-9849C7EAF3B0}" dt="2023-01-31T18:27:09.028" v="1557" actId="47"/>
        <pc:sldMkLst>
          <pc:docMk/>
          <pc:sldMk cId="2388853538" sldId="959"/>
        </pc:sldMkLst>
      </pc:sldChg>
      <pc:sldChg chg="addSp modSp mod">
        <pc:chgData name="Dripps, Eric" userId="44212038-f7d2-468d-b1d9-6a5676c69795" providerId="ADAL" clId="{0023B4FC-969A-4B3D-8091-9849C7EAF3B0}" dt="2023-01-31T21:18:44.057" v="4204" actId="20577"/>
        <pc:sldMkLst>
          <pc:docMk/>
          <pc:sldMk cId="4156477586" sldId="961"/>
        </pc:sldMkLst>
        <pc:spChg chg="mod">
          <ac:chgData name="Dripps, Eric" userId="44212038-f7d2-468d-b1d9-6a5676c69795" providerId="ADAL" clId="{0023B4FC-969A-4B3D-8091-9849C7EAF3B0}" dt="2023-01-31T21:18:44.057" v="4204" actId="20577"/>
          <ac:spMkLst>
            <pc:docMk/>
            <pc:sldMk cId="4156477586" sldId="961"/>
            <ac:spMk id="3" creationId="{3D7F84DB-DE12-4E9F-BF67-8B418F9E7046}"/>
          </ac:spMkLst>
        </pc:spChg>
        <pc:picChg chg="add mod">
          <ac:chgData name="Dripps, Eric" userId="44212038-f7d2-468d-b1d9-6a5676c69795" providerId="ADAL" clId="{0023B4FC-969A-4B3D-8091-9849C7EAF3B0}" dt="2023-01-31T20:46:39.536" v="3041" actId="1076"/>
          <ac:picMkLst>
            <pc:docMk/>
            <pc:sldMk cId="4156477586" sldId="961"/>
            <ac:picMk id="6" creationId="{09CEBD3E-15E2-425B-9895-DAD19B400969}"/>
          </ac:picMkLst>
        </pc:picChg>
      </pc:sldChg>
      <pc:sldChg chg="del">
        <pc:chgData name="Dripps, Eric" userId="44212038-f7d2-468d-b1d9-6a5676c69795" providerId="ADAL" clId="{0023B4FC-969A-4B3D-8091-9849C7EAF3B0}" dt="2022-12-29T17:15:25.646" v="148" actId="47"/>
        <pc:sldMkLst>
          <pc:docMk/>
          <pc:sldMk cId="1932339480" sldId="963"/>
        </pc:sldMkLst>
      </pc:sldChg>
      <pc:sldChg chg="del">
        <pc:chgData name="Dripps, Eric" userId="44212038-f7d2-468d-b1d9-6a5676c69795" providerId="ADAL" clId="{0023B4FC-969A-4B3D-8091-9849C7EAF3B0}" dt="2023-01-31T18:31:32.819" v="1585" actId="47"/>
        <pc:sldMkLst>
          <pc:docMk/>
          <pc:sldMk cId="1144299302" sldId="971"/>
        </pc:sldMkLst>
      </pc:sldChg>
      <pc:sldChg chg="del">
        <pc:chgData name="Dripps, Eric" userId="44212038-f7d2-468d-b1d9-6a5676c69795" providerId="ADAL" clId="{0023B4FC-969A-4B3D-8091-9849C7EAF3B0}" dt="2023-01-31T18:31:34.549" v="1586" actId="47"/>
        <pc:sldMkLst>
          <pc:docMk/>
          <pc:sldMk cId="506925115" sldId="972"/>
        </pc:sldMkLst>
      </pc:sldChg>
      <pc:sldChg chg="del">
        <pc:chgData name="Dripps, Eric" userId="44212038-f7d2-468d-b1d9-6a5676c69795" providerId="ADAL" clId="{0023B4FC-969A-4B3D-8091-9849C7EAF3B0}" dt="2023-01-31T18:31:36.265" v="1587" actId="47"/>
        <pc:sldMkLst>
          <pc:docMk/>
          <pc:sldMk cId="1623666855" sldId="973"/>
        </pc:sldMkLst>
      </pc:sldChg>
      <pc:sldChg chg="addSp delSp modSp mod">
        <pc:chgData name="Dripps, Eric" userId="44212038-f7d2-468d-b1d9-6a5676c69795" providerId="ADAL" clId="{0023B4FC-969A-4B3D-8091-9849C7EAF3B0}" dt="2023-01-31T18:40:55.518" v="1594" actId="1076"/>
        <pc:sldMkLst>
          <pc:docMk/>
          <pc:sldMk cId="1747848067" sldId="974"/>
        </pc:sldMkLst>
        <pc:spChg chg="del">
          <ac:chgData name="Dripps, Eric" userId="44212038-f7d2-468d-b1d9-6a5676c69795" providerId="ADAL" clId="{0023B4FC-969A-4B3D-8091-9849C7EAF3B0}" dt="2023-01-31T18:40:45.903" v="1590" actId="478"/>
          <ac:spMkLst>
            <pc:docMk/>
            <pc:sldMk cId="1747848067" sldId="974"/>
            <ac:spMk id="2" creationId="{3564B8C1-2CDD-46CA-81B8-CFF03F19AEAB}"/>
          </ac:spMkLst>
        </pc:spChg>
        <pc:spChg chg="del">
          <ac:chgData name="Dripps, Eric" userId="44212038-f7d2-468d-b1d9-6a5676c69795" providerId="ADAL" clId="{0023B4FC-969A-4B3D-8091-9849C7EAF3B0}" dt="2023-01-31T18:40:47.350" v="1591" actId="478"/>
          <ac:spMkLst>
            <pc:docMk/>
            <pc:sldMk cId="1747848067" sldId="974"/>
            <ac:spMk id="3" creationId="{B3AD4E24-0030-411C-8B37-BA918D222D1B}"/>
          </ac:spMkLst>
        </pc:spChg>
        <pc:picChg chg="del">
          <ac:chgData name="Dripps, Eric" userId="44212038-f7d2-468d-b1d9-6a5676c69795" providerId="ADAL" clId="{0023B4FC-969A-4B3D-8091-9849C7EAF3B0}" dt="2023-01-31T18:40:41.345" v="1588" actId="478"/>
          <ac:picMkLst>
            <pc:docMk/>
            <pc:sldMk cId="1747848067" sldId="974"/>
            <ac:picMk id="5" creationId="{F00387CE-79D4-4EFC-9AF4-22AAB8A17683}"/>
          </ac:picMkLst>
        </pc:picChg>
        <pc:picChg chg="del">
          <ac:chgData name="Dripps, Eric" userId="44212038-f7d2-468d-b1d9-6a5676c69795" providerId="ADAL" clId="{0023B4FC-969A-4B3D-8091-9849C7EAF3B0}" dt="2023-01-31T18:40:42.439" v="1589" actId="478"/>
          <ac:picMkLst>
            <pc:docMk/>
            <pc:sldMk cId="1747848067" sldId="974"/>
            <ac:picMk id="6" creationId="{EA452EF2-C90D-4BDD-A32C-A860F3DCA6DA}"/>
          </ac:picMkLst>
        </pc:picChg>
        <pc:picChg chg="add mod">
          <ac:chgData name="Dripps, Eric" userId="44212038-f7d2-468d-b1d9-6a5676c69795" providerId="ADAL" clId="{0023B4FC-969A-4B3D-8091-9849C7EAF3B0}" dt="2023-01-31T18:40:55.518" v="1594" actId="1076"/>
          <ac:picMkLst>
            <pc:docMk/>
            <pc:sldMk cId="1747848067" sldId="974"/>
            <ac:picMk id="8" creationId="{F3E92E11-F7B3-BD03-53E9-581391C90E7A}"/>
          </ac:picMkLst>
        </pc:picChg>
      </pc:sldChg>
      <pc:sldChg chg="addSp delSp modSp mod">
        <pc:chgData name="Dripps, Eric" userId="44212038-f7d2-468d-b1d9-6a5676c69795" providerId="ADAL" clId="{0023B4FC-969A-4B3D-8091-9849C7EAF3B0}" dt="2023-01-31T18:46:15.053" v="1603" actId="1076"/>
        <pc:sldMkLst>
          <pc:docMk/>
          <pc:sldMk cId="2157974708" sldId="975"/>
        </pc:sldMkLst>
        <pc:spChg chg="del">
          <ac:chgData name="Dripps, Eric" userId="44212038-f7d2-468d-b1d9-6a5676c69795" providerId="ADAL" clId="{0023B4FC-969A-4B3D-8091-9849C7EAF3B0}" dt="2023-01-31T18:45:58.430" v="1597" actId="478"/>
          <ac:spMkLst>
            <pc:docMk/>
            <pc:sldMk cId="2157974708" sldId="975"/>
            <ac:spMk id="2" creationId="{1461247E-B3BA-43DD-A242-230D68B43102}"/>
          </ac:spMkLst>
        </pc:spChg>
        <pc:spChg chg="del">
          <ac:chgData name="Dripps, Eric" userId="44212038-f7d2-468d-b1d9-6a5676c69795" providerId="ADAL" clId="{0023B4FC-969A-4B3D-8091-9849C7EAF3B0}" dt="2023-01-31T18:46:02.559" v="1598" actId="478"/>
          <ac:spMkLst>
            <pc:docMk/>
            <pc:sldMk cId="2157974708" sldId="975"/>
            <ac:spMk id="3" creationId="{A8BBCAC6-8B0B-4B17-AD06-AF971C45DB3F}"/>
          </ac:spMkLst>
        </pc:spChg>
        <pc:picChg chg="del">
          <ac:chgData name="Dripps, Eric" userId="44212038-f7d2-468d-b1d9-6a5676c69795" providerId="ADAL" clId="{0023B4FC-969A-4B3D-8091-9849C7EAF3B0}" dt="2023-01-31T18:45:53.896" v="1595" actId="478"/>
          <ac:picMkLst>
            <pc:docMk/>
            <pc:sldMk cId="2157974708" sldId="975"/>
            <ac:picMk id="5" creationId="{160F0D0D-4E8A-4D06-8EEF-9007ABC8A54E}"/>
          </ac:picMkLst>
        </pc:picChg>
        <pc:picChg chg="del">
          <ac:chgData name="Dripps, Eric" userId="44212038-f7d2-468d-b1d9-6a5676c69795" providerId="ADAL" clId="{0023B4FC-969A-4B3D-8091-9849C7EAF3B0}" dt="2023-01-31T18:45:54.712" v="1596" actId="478"/>
          <ac:picMkLst>
            <pc:docMk/>
            <pc:sldMk cId="2157974708" sldId="975"/>
            <ac:picMk id="6" creationId="{970E2609-BF5F-4A66-9CAA-D2573A4B6C7F}"/>
          </ac:picMkLst>
        </pc:picChg>
        <pc:picChg chg="add mod">
          <ac:chgData name="Dripps, Eric" userId="44212038-f7d2-468d-b1d9-6a5676c69795" providerId="ADAL" clId="{0023B4FC-969A-4B3D-8091-9849C7EAF3B0}" dt="2023-01-31T18:46:15.053" v="1603" actId="1076"/>
          <ac:picMkLst>
            <pc:docMk/>
            <pc:sldMk cId="2157974708" sldId="975"/>
            <ac:picMk id="8" creationId="{E9F58213-1CE1-DD8F-EC0E-486FF44B85A8}"/>
          </ac:picMkLst>
        </pc:picChg>
      </pc:sldChg>
      <pc:sldChg chg="del">
        <pc:chgData name="Dripps, Eric" userId="44212038-f7d2-468d-b1d9-6a5676c69795" providerId="ADAL" clId="{0023B4FC-969A-4B3D-8091-9849C7EAF3B0}" dt="2023-01-31T18:47:19.981" v="1610" actId="47"/>
        <pc:sldMkLst>
          <pc:docMk/>
          <pc:sldMk cId="3078784559" sldId="976"/>
        </pc:sldMkLst>
      </pc:sldChg>
      <pc:sldChg chg="del">
        <pc:chgData name="Dripps, Eric" userId="44212038-f7d2-468d-b1d9-6a5676c69795" providerId="ADAL" clId="{0023B4FC-969A-4B3D-8091-9849C7EAF3B0}" dt="2023-01-31T18:47:22.859" v="1611" actId="47"/>
        <pc:sldMkLst>
          <pc:docMk/>
          <pc:sldMk cId="3912332521" sldId="977"/>
        </pc:sldMkLst>
      </pc:sldChg>
      <pc:sldChg chg="modSp mod">
        <pc:chgData name="Dripps, Eric" userId="44212038-f7d2-468d-b1d9-6a5676c69795" providerId="ADAL" clId="{0023B4FC-969A-4B3D-8091-9849C7EAF3B0}" dt="2023-01-31T20:46:57.703" v="3047" actId="20577"/>
        <pc:sldMkLst>
          <pc:docMk/>
          <pc:sldMk cId="1765763928" sldId="978"/>
        </pc:sldMkLst>
        <pc:spChg chg="mod">
          <ac:chgData name="Dripps, Eric" userId="44212038-f7d2-468d-b1d9-6a5676c69795" providerId="ADAL" clId="{0023B4FC-969A-4B3D-8091-9849C7EAF3B0}" dt="2023-01-31T20:46:57.703" v="3047" actId="20577"/>
          <ac:spMkLst>
            <pc:docMk/>
            <pc:sldMk cId="1765763928" sldId="978"/>
            <ac:spMk id="6" creationId="{69DEEB5F-F835-4BC2-A992-AC90B5E11FAC}"/>
          </ac:spMkLst>
        </pc:spChg>
      </pc:sldChg>
      <pc:sldChg chg="addSp modSp mod">
        <pc:chgData name="Dripps, Eric" userId="44212038-f7d2-468d-b1d9-6a5676c69795" providerId="ADAL" clId="{0023B4FC-969A-4B3D-8091-9849C7EAF3B0}" dt="2023-02-01T17:59:13.549" v="7195" actId="14100"/>
        <pc:sldMkLst>
          <pc:docMk/>
          <pc:sldMk cId="4051857727" sldId="979"/>
        </pc:sldMkLst>
        <pc:spChg chg="add mod">
          <ac:chgData name="Dripps, Eric" userId="44212038-f7d2-468d-b1d9-6a5676c69795" providerId="ADAL" clId="{0023B4FC-969A-4B3D-8091-9849C7EAF3B0}" dt="2023-02-01T17:58:24.948" v="7191" actId="1076"/>
          <ac:spMkLst>
            <pc:docMk/>
            <pc:sldMk cId="4051857727" sldId="979"/>
            <ac:spMk id="4" creationId="{DC59F44D-46CC-283E-B9BD-8A7D3913078D}"/>
          </ac:spMkLst>
        </pc:spChg>
        <pc:spChg chg="mod">
          <ac:chgData name="Dripps, Eric" userId="44212038-f7d2-468d-b1d9-6a5676c69795" providerId="ADAL" clId="{0023B4FC-969A-4B3D-8091-9849C7EAF3B0}" dt="2023-02-01T17:58:20.036" v="7190" actId="948"/>
          <ac:spMkLst>
            <pc:docMk/>
            <pc:sldMk cId="4051857727" sldId="979"/>
            <ac:spMk id="6" creationId="{91F844BA-AC03-4AB1-B174-CCB6FDA88A11}"/>
          </ac:spMkLst>
        </pc:spChg>
        <pc:picChg chg="add mod">
          <ac:chgData name="Dripps, Eric" userId="44212038-f7d2-468d-b1d9-6a5676c69795" providerId="ADAL" clId="{0023B4FC-969A-4B3D-8091-9849C7EAF3B0}" dt="2023-02-01T17:59:13.549" v="7195" actId="14100"/>
          <ac:picMkLst>
            <pc:docMk/>
            <pc:sldMk cId="4051857727" sldId="979"/>
            <ac:picMk id="8" creationId="{D53D0783-D394-C244-3342-07939CBD6FB4}"/>
          </ac:picMkLst>
        </pc:picChg>
        <pc:picChg chg="add mod">
          <ac:chgData name="Dripps, Eric" userId="44212038-f7d2-468d-b1d9-6a5676c69795" providerId="ADAL" clId="{0023B4FC-969A-4B3D-8091-9849C7EAF3B0}" dt="2023-02-01T14:42:24.785" v="5828" actId="1076"/>
          <ac:picMkLst>
            <pc:docMk/>
            <pc:sldMk cId="4051857727" sldId="979"/>
            <ac:picMk id="3074" creationId="{8FE2196C-D723-C9B5-5C55-964CABA096E4}"/>
          </ac:picMkLst>
        </pc:picChg>
      </pc:sldChg>
      <pc:sldChg chg="del">
        <pc:chgData name="Dripps, Eric" userId="44212038-f7d2-468d-b1d9-6a5676c69795" providerId="ADAL" clId="{0023B4FC-969A-4B3D-8091-9849C7EAF3B0}" dt="2023-01-31T18:28:39.206" v="1563" actId="47"/>
        <pc:sldMkLst>
          <pc:docMk/>
          <pc:sldMk cId="2009159565" sldId="981"/>
        </pc:sldMkLst>
      </pc:sldChg>
      <pc:sldChg chg="add">
        <pc:chgData name="Dripps, Eric" userId="44212038-f7d2-468d-b1d9-6a5676c69795" providerId="ADAL" clId="{0023B4FC-969A-4B3D-8091-9849C7EAF3B0}" dt="2022-12-29T17:15:40.958" v="149"/>
        <pc:sldMkLst>
          <pc:docMk/>
          <pc:sldMk cId="3109262874" sldId="982"/>
        </pc:sldMkLst>
      </pc:sldChg>
      <pc:sldChg chg="addSp delSp modSp mod modNotesTx">
        <pc:chgData name="Dripps, Eric" userId="44212038-f7d2-468d-b1d9-6a5676c69795" providerId="ADAL" clId="{0023B4FC-969A-4B3D-8091-9849C7EAF3B0}" dt="2023-02-01T14:29:06.252" v="5374" actId="20577"/>
        <pc:sldMkLst>
          <pc:docMk/>
          <pc:sldMk cId="4028831690" sldId="983"/>
        </pc:sldMkLst>
        <pc:spChg chg="mod">
          <ac:chgData name="Dripps, Eric" userId="44212038-f7d2-468d-b1d9-6a5676c69795" providerId="ADAL" clId="{0023B4FC-969A-4B3D-8091-9849C7EAF3B0}" dt="2022-12-29T17:19:49.848" v="179" actId="20577"/>
          <ac:spMkLst>
            <pc:docMk/>
            <pc:sldMk cId="4028831690" sldId="983"/>
            <ac:spMk id="2" creationId="{958CE2B2-5265-4F71-80CC-E84AE2C29065}"/>
          </ac:spMkLst>
        </pc:spChg>
        <pc:spChg chg="mod">
          <ac:chgData name="Dripps, Eric" userId="44212038-f7d2-468d-b1d9-6a5676c69795" providerId="ADAL" clId="{0023B4FC-969A-4B3D-8091-9849C7EAF3B0}" dt="2023-02-01T14:29:06.252" v="5374" actId="20577"/>
          <ac:spMkLst>
            <pc:docMk/>
            <pc:sldMk cId="4028831690" sldId="983"/>
            <ac:spMk id="3" creationId="{3D7F84DB-DE12-4E9F-BF67-8B418F9E7046}"/>
          </ac:spMkLst>
        </pc:spChg>
        <pc:picChg chg="add mod">
          <ac:chgData name="Dripps, Eric" userId="44212038-f7d2-468d-b1d9-6a5676c69795" providerId="ADAL" clId="{0023B4FC-969A-4B3D-8091-9849C7EAF3B0}" dt="2023-01-31T16:45:57.392" v="598" actId="1076"/>
          <ac:picMkLst>
            <pc:docMk/>
            <pc:sldMk cId="4028831690" sldId="983"/>
            <ac:picMk id="5" creationId="{184DCDB9-F98B-040A-CF09-2E2D2696C452}"/>
          </ac:picMkLst>
        </pc:picChg>
        <pc:picChg chg="del">
          <ac:chgData name="Dripps, Eric" userId="44212038-f7d2-468d-b1d9-6a5676c69795" providerId="ADAL" clId="{0023B4FC-969A-4B3D-8091-9849C7EAF3B0}" dt="2022-12-29T17:19:55.187" v="180" actId="478"/>
          <ac:picMkLst>
            <pc:docMk/>
            <pc:sldMk cId="4028831690" sldId="983"/>
            <ac:picMk id="5" creationId="{A6A6A52C-AE47-496E-8CE6-918720964EEF}"/>
          </ac:picMkLst>
        </pc:picChg>
      </pc:sldChg>
      <pc:sldChg chg="addSp delSp modSp add mod modNotesTx">
        <pc:chgData name="Dripps, Eric" userId="44212038-f7d2-468d-b1d9-6a5676c69795" providerId="ADAL" clId="{0023B4FC-969A-4B3D-8091-9849C7EAF3B0}" dt="2023-02-01T20:36:33.403" v="7229" actId="20577"/>
        <pc:sldMkLst>
          <pc:docMk/>
          <pc:sldMk cId="3598982605" sldId="984"/>
        </pc:sldMkLst>
        <pc:spChg chg="mod">
          <ac:chgData name="Dripps, Eric" userId="44212038-f7d2-468d-b1d9-6a5676c69795" providerId="ADAL" clId="{0023B4FC-969A-4B3D-8091-9849C7EAF3B0}" dt="2023-01-31T16:47:26.641" v="611" actId="20577"/>
          <ac:spMkLst>
            <pc:docMk/>
            <pc:sldMk cId="3598982605" sldId="984"/>
            <ac:spMk id="2" creationId="{958CE2B2-5265-4F71-80CC-E84AE2C29065}"/>
          </ac:spMkLst>
        </pc:spChg>
        <pc:spChg chg="mod">
          <ac:chgData name="Dripps, Eric" userId="44212038-f7d2-468d-b1d9-6a5676c69795" providerId="ADAL" clId="{0023B4FC-969A-4B3D-8091-9849C7EAF3B0}" dt="2023-02-01T20:36:33.403" v="7229" actId="20577"/>
          <ac:spMkLst>
            <pc:docMk/>
            <pc:sldMk cId="3598982605" sldId="984"/>
            <ac:spMk id="3" creationId="{3D7F84DB-DE12-4E9F-BF67-8B418F9E7046}"/>
          </ac:spMkLst>
        </pc:spChg>
        <pc:picChg chg="del">
          <ac:chgData name="Dripps, Eric" userId="44212038-f7d2-468d-b1d9-6a5676c69795" providerId="ADAL" clId="{0023B4FC-969A-4B3D-8091-9849C7EAF3B0}" dt="2023-01-31T16:46:36.231" v="600" actId="478"/>
          <ac:picMkLst>
            <pc:docMk/>
            <pc:sldMk cId="3598982605" sldId="984"/>
            <ac:picMk id="5" creationId="{184DCDB9-F98B-040A-CF09-2E2D2696C452}"/>
          </ac:picMkLst>
        </pc:picChg>
        <pc:picChg chg="add mod">
          <ac:chgData name="Dripps, Eric" userId="44212038-f7d2-468d-b1d9-6a5676c69795" providerId="ADAL" clId="{0023B4FC-969A-4B3D-8091-9849C7EAF3B0}" dt="2023-01-31T16:50:05.863" v="855" actId="1076"/>
          <ac:picMkLst>
            <pc:docMk/>
            <pc:sldMk cId="3598982605" sldId="984"/>
            <ac:picMk id="1026" creationId="{026D4CE9-9DCF-ECB6-BD46-1AEE3C8C95C7}"/>
          </ac:picMkLst>
        </pc:picChg>
      </pc:sldChg>
      <pc:sldChg chg="addSp delSp modSp mod">
        <pc:chgData name="Dripps, Eric" userId="44212038-f7d2-468d-b1d9-6a5676c69795" providerId="ADAL" clId="{0023B4FC-969A-4B3D-8091-9849C7EAF3B0}" dt="2023-02-01T20:39:49.890" v="7425" actId="20577"/>
        <pc:sldMkLst>
          <pc:docMk/>
          <pc:sldMk cId="2460044928" sldId="985"/>
        </pc:sldMkLst>
        <pc:spChg chg="mod">
          <ac:chgData name="Dripps, Eric" userId="44212038-f7d2-468d-b1d9-6a5676c69795" providerId="ADAL" clId="{0023B4FC-969A-4B3D-8091-9849C7EAF3B0}" dt="2023-01-31T18:07:20.947" v="973" actId="20577"/>
          <ac:spMkLst>
            <pc:docMk/>
            <pc:sldMk cId="2460044928" sldId="985"/>
            <ac:spMk id="2" creationId="{E421F880-BEEC-4B13-937D-D6D939720104}"/>
          </ac:spMkLst>
        </pc:spChg>
        <pc:spChg chg="mod">
          <ac:chgData name="Dripps, Eric" userId="44212038-f7d2-468d-b1d9-6a5676c69795" providerId="ADAL" clId="{0023B4FC-969A-4B3D-8091-9849C7EAF3B0}" dt="2023-01-31T18:08:39.372" v="1030" actId="5793"/>
          <ac:spMkLst>
            <pc:docMk/>
            <pc:sldMk cId="2460044928" sldId="985"/>
            <ac:spMk id="5" creationId="{B8F28D7F-14EE-4678-BB7B-8C8772975FA1}"/>
          </ac:spMkLst>
        </pc:spChg>
        <pc:spChg chg="del">
          <ac:chgData name="Dripps, Eric" userId="44212038-f7d2-468d-b1d9-6a5676c69795" providerId="ADAL" clId="{0023B4FC-969A-4B3D-8091-9849C7EAF3B0}" dt="2023-01-31T18:07:39.011" v="977" actId="478"/>
          <ac:spMkLst>
            <pc:docMk/>
            <pc:sldMk cId="2460044928" sldId="985"/>
            <ac:spMk id="6" creationId="{5C06B541-1055-49BE-82D8-72DF7A952EE9}"/>
          </ac:spMkLst>
        </pc:spChg>
        <pc:spChg chg="del">
          <ac:chgData name="Dripps, Eric" userId="44212038-f7d2-468d-b1d9-6a5676c69795" providerId="ADAL" clId="{0023B4FC-969A-4B3D-8091-9849C7EAF3B0}" dt="2023-01-31T18:07:40.108" v="978" actId="478"/>
          <ac:spMkLst>
            <pc:docMk/>
            <pc:sldMk cId="2460044928" sldId="985"/>
            <ac:spMk id="7" creationId="{3B405E6F-435D-4E45-BD53-490CDA69760C}"/>
          </ac:spMkLst>
        </pc:spChg>
        <pc:spChg chg="del">
          <ac:chgData name="Dripps, Eric" userId="44212038-f7d2-468d-b1d9-6a5676c69795" providerId="ADAL" clId="{0023B4FC-969A-4B3D-8091-9849C7EAF3B0}" dt="2023-01-31T18:07:40.866" v="979" actId="478"/>
          <ac:spMkLst>
            <pc:docMk/>
            <pc:sldMk cId="2460044928" sldId="985"/>
            <ac:spMk id="8" creationId="{669526BF-AB66-46C0-8D65-617E6B00D85B}"/>
          </ac:spMkLst>
        </pc:spChg>
        <pc:spChg chg="add mod">
          <ac:chgData name="Dripps, Eric" userId="44212038-f7d2-468d-b1d9-6a5676c69795" providerId="ADAL" clId="{0023B4FC-969A-4B3D-8091-9849C7EAF3B0}" dt="2023-02-01T20:39:49.890" v="7425" actId="20577"/>
          <ac:spMkLst>
            <pc:docMk/>
            <pc:sldMk cId="2460044928" sldId="985"/>
            <ac:spMk id="9" creationId="{70F7DFA3-BE03-5F49-E736-15D84F8001C6}"/>
          </ac:spMkLst>
        </pc:spChg>
        <pc:graphicFrameChg chg="del modGraphic">
          <ac:chgData name="Dripps, Eric" userId="44212038-f7d2-468d-b1d9-6a5676c69795" providerId="ADAL" clId="{0023B4FC-969A-4B3D-8091-9849C7EAF3B0}" dt="2023-01-31T18:07:26.645" v="975" actId="478"/>
          <ac:graphicFrameMkLst>
            <pc:docMk/>
            <pc:sldMk cId="2460044928" sldId="985"/>
            <ac:graphicFrameMk id="4" creationId="{E026439B-5514-480E-9698-7B244C1B587D}"/>
          </ac:graphicFrameMkLst>
        </pc:graphicFrameChg>
      </pc:sldChg>
      <pc:sldChg chg="addSp delSp modSp mod">
        <pc:chgData name="Dripps, Eric" userId="44212038-f7d2-468d-b1d9-6a5676c69795" providerId="ADAL" clId="{0023B4FC-969A-4B3D-8091-9849C7EAF3B0}" dt="2023-02-01T14:28:50.902" v="5371" actId="20577"/>
        <pc:sldMkLst>
          <pc:docMk/>
          <pc:sldMk cId="3039729242" sldId="986"/>
        </pc:sldMkLst>
        <pc:spChg chg="mod">
          <ac:chgData name="Dripps, Eric" userId="44212038-f7d2-468d-b1d9-6a5676c69795" providerId="ADAL" clId="{0023B4FC-969A-4B3D-8091-9849C7EAF3B0}" dt="2023-01-31T18:09:40.998" v="1141" actId="20577"/>
          <ac:spMkLst>
            <pc:docMk/>
            <pc:sldMk cId="3039729242" sldId="986"/>
            <ac:spMk id="2" creationId="{E421F880-BEEC-4B13-937D-D6D939720104}"/>
          </ac:spMkLst>
        </pc:spChg>
        <pc:spChg chg="del">
          <ac:chgData name="Dripps, Eric" userId="44212038-f7d2-468d-b1d9-6a5676c69795" providerId="ADAL" clId="{0023B4FC-969A-4B3D-8091-9849C7EAF3B0}" dt="2023-01-31T18:10:54.181" v="1284" actId="478"/>
          <ac:spMkLst>
            <pc:docMk/>
            <pc:sldMk cId="3039729242" sldId="986"/>
            <ac:spMk id="5" creationId="{B8F28D7F-14EE-4678-BB7B-8C8772975FA1}"/>
          </ac:spMkLst>
        </pc:spChg>
        <pc:spChg chg="del">
          <ac:chgData name="Dripps, Eric" userId="44212038-f7d2-468d-b1d9-6a5676c69795" providerId="ADAL" clId="{0023B4FC-969A-4B3D-8091-9849C7EAF3B0}" dt="2023-01-31T18:09:51.145" v="1144" actId="478"/>
          <ac:spMkLst>
            <pc:docMk/>
            <pc:sldMk cId="3039729242" sldId="986"/>
            <ac:spMk id="6" creationId="{5C06B541-1055-49BE-82D8-72DF7A952EE9}"/>
          </ac:spMkLst>
        </pc:spChg>
        <pc:spChg chg="del">
          <ac:chgData name="Dripps, Eric" userId="44212038-f7d2-468d-b1d9-6a5676c69795" providerId="ADAL" clId="{0023B4FC-969A-4B3D-8091-9849C7EAF3B0}" dt="2023-01-31T18:09:52.170" v="1145" actId="478"/>
          <ac:spMkLst>
            <pc:docMk/>
            <pc:sldMk cId="3039729242" sldId="986"/>
            <ac:spMk id="7" creationId="{3B405E6F-435D-4E45-BD53-490CDA69760C}"/>
          </ac:spMkLst>
        </pc:spChg>
        <pc:spChg chg="del">
          <ac:chgData name="Dripps, Eric" userId="44212038-f7d2-468d-b1d9-6a5676c69795" providerId="ADAL" clId="{0023B4FC-969A-4B3D-8091-9849C7EAF3B0}" dt="2023-01-31T18:09:52.843" v="1146" actId="478"/>
          <ac:spMkLst>
            <pc:docMk/>
            <pc:sldMk cId="3039729242" sldId="986"/>
            <ac:spMk id="8" creationId="{669526BF-AB66-46C0-8D65-617E6B00D85B}"/>
          </ac:spMkLst>
        </pc:spChg>
        <pc:spChg chg="add mod">
          <ac:chgData name="Dripps, Eric" userId="44212038-f7d2-468d-b1d9-6a5676c69795" providerId="ADAL" clId="{0023B4FC-969A-4B3D-8091-9849C7EAF3B0}" dt="2023-02-01T14:28:50.902" v="5371" actId="20577"/>
          <ac:spMkLst>
            <pc:docMk/>
            <pc:sldMk cId="3039729242" sldId="986"/>
            <ac:spMk id="9" creationId="{CCDB80F6-6385-D735-DB25-E129D133B940}"/>
          </ac:spMkLst>
        </pc:spChg>
        <pc:graphicFrameChg chg="del">
          <ac:chgData name="Dripps, Eric" userId="44212038-f7d2-468d-b1d9-6a5676c69795" providerId="ADAL" clId="{0023B4FC-969A-4B3D-8091-9849C7EAF3B0}" dt="2023-01-31T18:09:45.181" v="1142" actId="478"/>
          <ac:graphicFrameMkLst>
            <pc:docMk/>
            <pc:sldMk cId="3039729242" sldId="986"/>
            <ac:graphicFrameMk id="4" creationId="{E026439B-5514-480E-9698-7B244C1B587D}"/>
          </ac:graphicFrameMkLst>
        </pc:graphicFrameChg>
        <pc:picChg chg="add mod">
          <ac:chgData name="Dripps, Eric" userId="44212038-f7d2-468d-b1d9-6a5676c69795" providerId="ADAL" clId="{0023B4FC-969A-4B3D-8091-9849C7EAF3B0}" dt="2023-01-31T18:22:01.703" v="1495" actId="1076"/>
          <ac:picMkLst>
            <pc:docMk/>
            <pc:sldMk cId="3039729242" sldId="986"/>
            <ac:picMk id="11" creationId="{B2EFF767-4CBC-3145-C82C-F2B984023EC0}"/>
          </ac:picMkLst>
        </pc:picChg>
      </pc:sldChg>
      <pc:sldChg chg="addSp delSp modSp new mod">
        <pc:chgData name="Dripps, Eric" userId="44212038-f7d2-468d-b1d9-6a5676c69795" providerId="ADAL" clId="{0023B4FC-969A-4B3D-8091-9849C7EAF3B0}" dt="2023-01-31T18:47:11.468" v="1609" actId="14100"/>
        <pc:sldMkLst>
          <pc:docMk/>
          <pc:sldMk cId="4226608371" sldId="987"/>
        </pc:sldMkLst>
        <pc:spChg chg="del">
          <ac:chgData name="Dripps, Eric" userId="44212038-f7d2-468d-b1d9-6a5676c69795" providerId="ADAL" clId="{0023B4FC-969A-4B3D-8091-9849C7EAF3B0}" dt="2023-01-31T18:47:02.932" v="1605" actId="478"/>
          <ac:spMkLst>
            <pc:docMk/>
            <pc:sldMk cId="4226608371" sldId="987"/>
            <ac:spMk id="2" creationId="{BD3AF73B-6A5D-999B-74D0-F6403BEF6EB4}"/>
          </ac:spMkLst>
        </pc:spChg>
        <pc:spChg chg="del">
          <ac:chgData name="Dripps, Eric" userId="44212038-f7d2-468d-b1d9-6a5676c69795" providerId="ADAL" clId="{0023B4FC-969A-4B3D-8091-9849C7EAF3B0}" dt="2023-01-31T18:47:04.810" v="1606" actId="478"/>
          <ac:spMkLst>
            <pc:docMk/>
            <pc:sldMk cId="4226608371" sldId="987"/>
            <ac:spMk id="3" creationId="{61F9645F-69A3-4A9E-07FF-CEAB44B142AD}"/>
          </ac:spMkLst>
        </pc:spChg>
        <pc:spChg chg="del">
          <ac:chgData name="Dripps, Eric" userId="44212038-f7d2-468d-b1d9-6a5676c69795" providerId="ADAL" clId="{0023B4FC-969A-4B3D-8091-9849C7EAF3B0}" dt="2023-01-31T18:47:05.890" v="1607" actId="478"/>
          <ac:spMkLst>
            <pc:docMk/>
            <pc:sldMk cId="4226608371" sldId="987"/>
            <ac:spMk id="4" creationId="{5BE0C92F-5178-154C-58EC-B1197B4FE7E3}"/>
          </ac:spMkLst>
        </pc:spChg>
        <pc:picChg chg="add mod">
          <ac:chgData name="Dripps, Eric" userId="44212038-f7d2-468d-b1d9-6a5676c69795" providerId="ADAL" clId="{0023B4FC-969A-4B3D-8091-9849C7EAF3B0}" dt="2023-01-31T18:47:11.468" v="1609" actId="14100"/>
          <ac:picMkLst>
            <pc:docMk/>
            <pc:sldMk cId="4226608371" sldId="987"/>
            <ac:picMk id="6" creationId="{8A709890-926B-2483-5F12-CB7EC07E266D}"/>
          </ac:picMkLst>
        </pc:picChg>
      </pc:sldChg>
      <pc:sldChg chg="modSp new mod">
        <pc:chgData name="Dripps, Eric" userId="44212038-f7d2-468d-b1d9-6a5676c69795" providerId="ADAL" clId="{0023B4FC-969A-4B3D-8091-9849C7EAF3B0}" dt="2023-02-01T15:48:46.761" v="7093" actId="20577"/>
        <pc:sldMkLst>
          <pc:docMk/>
          <pc:sldMk cId="160005855" sldId="988"/>
        </pc:sldMkLst>
        <pc:spChg chg="mod">
          <ac:chgData name="Dripps, Eric" userId="44212038-f7d2-468d-b1d9-6a5676c69795" providerId="ADAL" clId="{0023B4FC-969A-4B3D-8091-9849C7EAF3B0}" dt="2023-02-01T15:29:10.369" v="7065" actId="20577"/>
          <ac:spMkLst>
            <pc:docMk/>
            <pc:sldMk cId="160005855" sldId="988"/>
            <ac:spMk id="2" creationId="{02B5592F-1FA7-DC14-CC18-F3B621D00D3A}"/>
          </ac:spMkLst>
        </pc:spChg>
        <pc:spChg chg="mod">
          <ac:chgData name="Dripps, Eric" userId="44212038-f7d2-468d-b1d9-6a5676c69795" providerId="ADAL" clId="{0023B4FC-969A-4B3D-8091-9849C7EAF3B0}" dt="2023-02-01T15:48:46.761" v="7093" actId="20577"/>
          <ac:spMkLst>
            <pc:docMk/>
            <pc:sldMk cId="160005855" sldId="988"/>
            <ac:spMk id="3" creationId="{0DCBB63A-4A5E-B1F1-8404-773C3537EE0D}"/>
          </ac:spMkLst>
        </pc:spChg>
      </pc:sldChg>
      <pc:sldChg chg="modSp new mod">
        <pc:chgData name="Dripps, Eric" userId="44212038-f7d2-468d-b1d9-6a5676c69795" providerId="ADAL" clId="{0023B4FC-969A-4B3D-8091-9849C7EAF3B0}" dt="2023-02-01T15:13:46.838" v="6398" actId="15"/>
        <pc:sldMkLst>
          <pc:docMk/>
          <pc:sldMk cId="2766188401" sldId="989"/>
        </pc:sldMkLst>
        <pc:spChg chg="mod">
          <ac:chgData name="Dripps, Eric" userId="44212038-f7d2-468d-b1d9-6a5676c69795" providerId="ADAL" clId="{0023B4FC-969A-4B3D-8091-9849C7EAF3B0}" dt="2023-02-01T15:09:48.769" v="5938" actId="20577"/>
          <ac:spMkLst>
            <pc:docMk/>
            <pc:sldMk cId="2766188401" sldId="989"/>
            <ac:spMk id="2" creationId="{6E12CEA1-97E7-E06F-B560-C89B0F7F41CE}"/>
          </ac:spMkLst>
        </pc:spChg>
        <pc:spChg chg="mod">
          <ac:chgData name="Dripps, Eric" userId="44212038-f7d2-468d-b1d9-6a5676c69795" providerId="ADAL" clId="{0023B4FC-969A-4B3D-8091-9849C7EAF3B0}" dt="2023-02-01T15:13:46.838" v="6398" actId="15"/>
          <ac:spMkLst>
            <pc:docMk/>
            <pc:sldMk cId="2766188401" sldId="989"/>
            <ac:spMk id="3" creationId="{F86E1A29-293D-4432-CFBA-33DFCFA89998}"/>
          </ac:spMkLst>
        </pc:spChg>
      </pc:sldChg>
      <pc:sldChg chg="modSp new mod">
        <pc:chgData name="Dripps, Eric" userId="44212038-f7d2-468d-b1d9-6a5676c69795" providerId="ADAL" clId="{0023B4FC-969A-4B3D-8091-9849C7EAF3B0}" dt="2023-02-01T20:37:31.451" v="7261" actId="20577"/>
        <pc:sldMkLst>
          <pc:docMk/>
          <pc:sldMk cId="3137622857" sldId="990"/>
        </pc:sldMkLst>
        <pc:spChg chg="mod">
          <ac:chgData name="Dripps, Eric" userId="44212038-f7d2-468d-b1d9-6a5676c69795" providerId="ADAL" clId="{0023B4FC-969A-4B3D-8091-9849C7EAF3B0}" dt="2023-02-01T15:14:47.217" v="6428" actId="20577"/>
          <ac:spMkLst>
            <pc:docMk/>
            <pc:sldMk cId="3137622857" sldId="990"/>
            <ac:spMk id="2" creationId="{919EFEA2-8F8B-3025-E147-444EF03F975C}"/>
          </ac:spMkLst>
        </pc:spChg>
        <pc:spChg chg="mod">
          <ac:chgData name="Dripps, Eric" userId="44212038-f7d2-468d-b1d9-6a5676c69795" providerId="ADAL" clId="{0023B4FC-969A-4B3D-8091-9849C7EAF3B0}" dt="2023-02-01T20:37:31.451" v="7261" actId="20577"/>
          <ac:spMkLst>
            <pc:docMk/>
            <pc:sldMk cId="3137622857" sldId="990"/>
            <ac:spMk id="3" creationId="{5AD8713D-5576-EBD4-2218-853590460BD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7DCB8C-AB3A-4678-8E5D-52DF26ACB5D3}"/>
              </a:ext>
            </a:extLst>
          </p:cNvPr>
          <p:cNvSpPr>
            <a:spLocks noGrp="1"/>
          </p:cNvSpPr>
          <p:nvPr>
            <p:ph type="hdr" sz="quarter"/>
          </p:nvPr>
        </p:nvSpPr>
        <p:spPr>
          <a:xfrm>
            <a:off x="0" y="1"/>
            <a:ext cx="3169920" cy="481727"/>
          </a:xfrm>
          <a:prstGeom prst="rect">
            <a:avLst/>
          </a:prstGeom>
        </p:spPr>
        <p:txBody>
          <a:bodyPr vert="horz" lIns="96651" tIns="48326" rIns="96651" bIns="48326" rtlCol="0"/>
          <a:lstStyle>
            <a:lvl1pPr algn="l">
              <a:defRPr sz="1300"/>
            </a:lvl1pPr>
          </a:lstStyle>
          <a:p>
            <a:endParaRPr lang="en-US"/>
          </a:p>
        </p:txBody>
      </p:sp>
      <p:sp>
        <p:nvSpPr>
          <p:cNvPr id="3" name="Date Placeholder 2">
            <a:extLst>
              <a:ext uri="{FF2B5EF4-FFF2-40B4-BE49-F238E27FC236}">
                <a16:creationId xmlns:a16="http://schemas.microsoft.com/office/drawing/2014/main" id="{C2EA03DB-A420-4221-A279-D891A0CCC93A}"/>
              </a:ext>
            </a:extLst>
          </p:cNvPr>
          <p:cNvSpPr>
            <a:spLocks noGrp="1"/>
          </p:cNvSpPr>
          <p:nvPr>
            <p:ph type="dt" sz="quarter" idx="1"/>
          </p:nvPr>
        </p:nvSpPr>
        <p:spPr>
          <a:xfrm>
            <a:off x="4143587" y="1"/>
            <a:ext cx="3169920" cy="481727"/>
          </a:xfrm>
          <a:prstGeom prst="rect">
            <a:avLst/>
          </a:prstGeom>
        </p:spPr>
        <p:txBody>
          <a:bodyPr vert="horz" lIns="96651" tIns="48326" rIns="96651" bIns="48326" rtlCol="0"/>
          <a:lstStyle>
            <a:lvl1pPr algn="r">
              <a:defRPr sz="1300"/>
            </a:lvl1pPr>
          </a:lstStyle>
          <a:p>
            <a:fld id="{1AB7FDE6-117F-4169-B28C-B09012D6C7D4}" type="datetimeFigureOut">
              <a:rPr lang="en-US" smtClean="0"/>
              <a:t>2/1/2023</a:t>
            </a:fld>
            <a:endParaRPr lang="en-US"/>
          </a:p>
        </p:txBody>
      </p:sp>
      <p:sp>
        <p:nvSpPr>
          <p:cNvPr id="4" name="Footer Placeholder 3">
            <a:extLst>
              <a:ext uri="{FF2B5EF4-FFF2-40B4-BE49-F238E27FC236}">
                <a16:creationId xmlns:a16="http://schemas.microsoft.com/office/drawing/2014/main" id="{1F604A0D-1232-46B2-A11E-685764C8F4A6}"/>
              </a:ext>
            </a:extLst>
          </p:cNvPr>
          <p:cNvSpPr>
            <a:spLocks noGrp="1"/>
          </p:cNvSpPr>
          <p:nvPr>
            <p:ph type="ftr" sz="quarter" idx="2"/>
          </p:nvPr>
        </p:nvSpPr>
        <p:spPr>
          <a:xfrm>
            <a:off x="0" y="9119474"/>
            <a:ext cx="3169920" cy="481727"/>
          </a:xfrm>
          <a:prstGeom prst="rect">
            <a:avLst/>
          </a:prstGeom>
        </p:spPr>
        <p:txBody>
          <a:bodyPr vert="horz" lIns="96651" tIns="48326" rIns="96651" bIns="48326"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BE2ECFE1-075E-477D-A671-692887E02824}"/>
              </a:ext>
            </a:extLst>
          </p:cNvPr>
          <p:cNvSpPr>
            <a:spLocks noGrp="1"/>
          </p:cNvSpPr>
          <p:nvPr>
            <p:ph type="sldNum" sz="quarter" idx="3"/>
          </p:nvPr>
        </p:nvSpPr>
        <p:spPr>
          <a:xfrm>
            <a:off x="4143587" y="9119474"/>
            <a:ext cx="3169920" cy="481727"/>
          </a:xfrm>
          <a:prstGeom prst="rect">
            <a:avLst/>
          </a:prstGeom>
        </p:spPr>
        <p:txBody>
          <a:bodyPr vert="horz" lIns="96651" tIns="48326" rIns="96651" bIns="48326" rtlCol="0" anchor="b"/>
          <a:lstStyle>
            <a:lvl1pPr algn="r">
              <a:defRPr sz="1300"/>
            </a:lvl1pPr>
          </a:lstStyle>
          <a:p>
            <a:fld id="{7D6AA96E-A8FF-4A72-84E9-7594D8DAA96B}" type="slidenum">
              <a:rPr lang="en-US" smtClean="0"/>
              <a:t>‹#›</a:t>
            </a:fld>
            <a:endParaRPr lang="en-US"/>
          </a:p>
        </p:txBody>
      </p:sp>
    </p:spTree>
    <p:extLst>
      <p:ext uri="{BB962C8B-B14F-4D97-AF65-F5344CB8AC3E}">
        <p14:creationId xmlns:p14="http://schemas.microsoft.com/office/powerpoint/2010/main" val="904033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1" tIns="48326" rIns="96651" bIns="48326" rtlCol="0"/>
          <a:lstStyle>
            <a:lvl1pPr algn="l">
              <a:defRPr sz="1300"/>
            </a:lvl1pPr>
          </a:lstStyle>
          <a:p>
            <a:endParaRPr lang="en-US"/>
          </a:p>
        </p:txBody>
      </p:sp>
      <p:sp>
        <p:nvSpPr>
          <p:cNvPr id="3" name="Date Placeholder 2"/>
          <p:cNvSpPr>
            <a:spLocks noGrp="1"/>
          </p:cNvSpPr>
          <p:nvPr>
            <p:ph type="dt" idx="1"/>
          </p:nvPr>
        </p:nvSpPr>
        <p:spPr>
          <a:xfrm>
            <a:off x="4143587" y="1"/>
            <a:ext cx="3169920" cy="481727"/>
          </a:xfrm>
          <a:prstGeom prst="rect">
            <a:avLst/>
          </a:prstGeom>
        </p:spPr>
        <p:txBody>
          <a:bodyPr vert="horz" lIns="96651" tIns="48326" rIns="96651" bIns="48326" rtlCol="0"/>
          <a:lstStyle>
            <a:lvl1pPr algn="r">
              <a:defRPr sz="1300"/>
            </a:lvl1pPr>
          </a:lstStyle>
          <a:p>
            <a:fld id="{2FFD543A-85DA-44BD-801B-F533F81DF5F5}" type="datetimeFigureOut">
              <a:rPr lang="en-US" smtClean="0"/>
              <a:t>2/1/2023</a:t>
            </a:fld>
            <a:endParaRPr lang="en-US"/>
          </a:p>
        </p:txBody>
      </p:sp>
      <p:sp>
        <p:nvSpPr>
          <p:cNvPr id="4" name="Slide Image Placeholder 3"/>
          <p:cNvSpPr>
            <a:spLocks noGrp="1" noRot="1" noChangeAspect="1"/>
          </p:cNvSpPr>
          <p:nvPr>
            <p:ph type="sldImg" idx="2"/>
          </p:nvPr>
        </p:nvSpPr>
        <p:spPr>
          <a:xfrm>
            <a:off x="776288" y="1198563"/>
            <a:ext cx="5762625" cy="3241675"/>
          </a:xfrm>
          <a:prstGeom prst="rect">
            <a:avLst/>
          </a:prstGeom>
          <a:noFill/>
          <a:ln w="12700">
            <a:solidFill>
              <a:prstClr val="black"/>
            </a:solidFill>
          </a:ln>
        </p:spPr>
        <p:txBody>
          <a:bodyPr vert="horz" lIns="96651" tIns="48326" rIns="96651" bIns="48326"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1" tIns="48326" rIns="96651" bIns="4832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7"/>
          </a:xfrm>
          <a:prstGeom prst="rect">
            <a:avLst/>
          </a:prstGeom>
        </p:spPr>
        <p:txBody>
          <a:bodyPr vert="horz" lIns="96651" tIns="48326" rIns="96651" bIns="48326"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7"/>
          </a:xfrm>
          <a:prstGeom prst="rect">
            <a:avLst/>
          </a:prstGeom>
        </p:spPr>
        <p:txBody>
          <a:bodyPr vert="horz" lIns="96651" tIns="48326" rIns="96651" bIns="48326" rtlCol="0" anchor="b"/>
          <a:lstStyle>
            <a:lvl1pPr algn="r">
              <a:defRPr sz="1300"/>
            </a:lvl1pPr>
          </a:lstStyle>
          <a:p>
            <a:fld id="{0C1C4EE6-4BC6-43CF-B29D-B05C4979CF90}" type="slidenum">
              <a:rPr lang="en-US" smtClean="0"/>
              <a:t>‹#›</a:t>
            </a:fld>
            <a:endParaRPr lang="en-US"/>
          </a:p>
        </p:txBody>
      </p:sp>
    </p:spTree>
    <p:extLst>
      <p:ext uri="{BB962C8B-B14F-4D97-AF65-F5344CB8AC3E}">
        <p14:creationId xmlns:p14="http://schemas.microsoft.com/office/powerpoint/2010/main" val="1084381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1</a:t>
            </a:fld>
            <a:endParaRPr lang="en-US"/>
          </a:p>
        </p:txBody>
      </p:sp>
    </p:spTree>
    <p:extLst>
      <p:ext uri="{BB962C8B-B14F-4D97-AF65-F5344CB8AC3E}">
        <p14:creationId xmlns:p14="http://schemas.microsoft.com/office/powerpoint/2010/main" val="2912927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4">
              <a:defRPr/>
            </a:pPr>
            <a:endParaRPr lang="en-US"/>
          </a:p>
        </p:txBody>
      </p:sp>
      <p:sp>
        <p:nvSpPr>
          <p:cNvPr id="4" name="Slide Number Placeholder 3"/>
          <p:cNvSpPr>
            <a:spLocks noGrp="1"/>
          </p:cNvSpPr>
          <p:nvPr>
            <p:ph type="sldNum" sz="quarter" idx="5"/>
          </p:nvPr>
        </p:nvSpPr>
        <p:spPr/>
        <p:txBody>
          <a:bodyPr/>
          <a:lstStyle/>
          <a:p>
            <a:fld id="{FDE32476-731A-48BA-BDE1-6F60A827AE2B}" type="slidenum">
              <a:rPr lang="en-US" smtClean="0"/>
              <a:t>11</a:t>
            </a:fld>
            <a:endParaRPr lang="en-US"/>
          </a:p>
        </p:txBody>
      </p:sp>
    </p:spTree>
    <p:extLst>
      <p:ext uri="{BB962C8B-B14F-4D97-AF65-F5344CB8AC3E}">
        <p14:creationId xmlns:p14="http://schemas.microsoft.com/office/powerpoint/2010/main" val="2801394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 in methods, but some BMPs have been added to the on-site list or moved to another category</a:t>
            </a:r>
          </a:p>
        </p:txBody>
      </p:sp>
      <p:sp>
        <p:nvSpPr>
          <p:cNvPr id="4" name="Slide Number Placeholder 3"/>
          <p:cNvSpPr>
            <a:spLocks noGrp="1"/>
          </p:cNvSpPr>
          <p:nvPr>
            <p:ph type="sldNum" sz="quarter" idx="5"/>
          </p:nvPr>
        </p:nvSpPr>
        <p:spPr/>
        <p:txBody>
          <a:bodyPr/>
          <a:lstStyle/>
          <a:p>
            <a:fld id="{0C1C4EE6-4BC6-43CF-B29D-B05C4979CF90}" type="slidenum">
              <a:rPr lang="en-US" smtClean="0"/>
              <a:t>12</a:t>
            </a:fld>
            <a:endParaRPr lang="en-US"/>
          </a:p>
        </p:txBody>
      </p:sp>
    </p:spTree>
    <p:extLst>
      <p:ext uri="{BB962C8B-B14F-4D97-AF65-F5344CB8AC3E}">
        <p14:creationId xmlns:p14="http://schemas.microsoft.com/office/powerpoint/2010/main" val="3052384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Similar edits were made for Single‐family Residential Projects:</a:t>
            </a:r>
          </a:p>
          <a:p>
            <a:pPr marL="241628" indent="-241628">
              <a:buFont typeface="+mj-lt"/>
              <a:buAutoNum type="arabicPeriod"/>
            </a:pPr>
            <a:r>
              <a:rPr lang="en-US" sz="1200"/>
              <a:t>Infiltration Trenches and Drywells can be used for non‐roof hard surfaces, but is not required </a:t>
            </a:r>
          </a:p>
          <a:p>
            <a:pPr marL="241628" indent="-241628" defTabSz="966514">
              <a:buFont typeface="+mj-lt"/>
              <a:buAutoNum type="arabicPeriod"/>
              <a:defRPr/>
            </a:pPr>
            <a:r>
              <a:rPr lang="en-US" sz="1200"/>
              <a:t>New Category 2 BMP – Sidewalk / Trail Compost Amended Strip </a:t>
            </a:r>
          </a:p>
          <a:p>
            <a:pPr marL="241628" indent="-241628" defTabSz="966514">
              <a:buFont typeface="+mj-lt"/>
              <a:buAutoNum type="arabicPeriod"/>
              <a:defRPr/>
            </a:pPr>
            <a:r>
              <a:rPr lang="en-US" sz="1200"/>
              <a:t>Moved Non-infiltrating Bioretention and Vegetated Roofs and RWH to Category 4 </a:t>
            </a:r>
            <a:br>
              <a:rPr lang="en-US" sz="1200"/>
            </a:br>
            <a:r>
              <a:rPr lang="en-US" sz="1200"/>
              <a:t>(shifted former Category 4 BMPs to Category 5) </a:t>
            </a:r>
          </a:p>
          <a:p>
            <a:pPr marL="241628" indent="-241628">
              <a:buFont typeface="+mj-lt"/>
              <a:buAutoNum type="arabicPeriod"/>
            </a:pPr>
            <a:r>
              <a:rPr lang="en-US" sz="1200" strike="sngStrike"/>
              <a:t>Added that water quality treatment BMPs can be used in lieu of non‐infiltrating bioretention for surfaces discharging to designated receiving waters (applies to Parcel-based Projects) </a:t>
            </a:r>
          </a:p>
          <a:p>
            <a:pPr marL="241628" indent="-241628">
              <a:buFont typeface="+mj-lt"/>
              <a:buAutoNum type="arabicPeriod"/>
            </a:pPr>
            <a:r>
              <a:rPr lang="en-US" sz="1200"/>
              <a:t>RWH sizing – RWH still is an option in Category 2 sized to meet the OSM performance standard, but is not required. Added RWH as a Category 4 BMP that needs to be evaluated, but sized at 25% volume reduction based on feedback from designers as 25% volume reduction is a realistic target.</a:t>
            </a:r>
          </a:p>
          <a:p>
            <a:pPr marL="241628" indent="-241628">
              <a:buFont typeface="+mj-lt"/>
              <a:buAutoNum type="arabicPeriod"/>
            </a:pPr>
            <a:r>
              <a:rPr lang="en-US" sz="1200"/>
              <a:t>Removed “Newly Planted” to acknowledge that both new and retained trees count towards On-site List</a:t>
            </a: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13</a:t>
            </a:fld>
            <a:endParaRPr lang="en-US"/>
          </a:p>
        </p:txBody>
      </p:sp>
    </p:spTree>
    <p:extLst>
      <p:ext uri="{BB962C8B-B14F-4D97-AF65-F5344CB8AC3E}">
        <p14:creationId xmlns:p14="http://schemas.microsoft.com/office/powerpoint/2010/main" val="3155134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p:txBody>
      </p:sp>
      <p:sp>
        <p:nvSpPr>
          <p:cNvPr id="4" name="Slide Number Placeholder 3"/>
          <p:cNvSpPr>
            <a:spLocks noGrp="1"/>
          </p:cNvSpPr>
          <p:nvPr>
            <p:ph type="sldNum" sz="quarter" idx="5"/>
          </p:nvPr>
        </p:nvSpPr>
        <p:spPr/>
        <p:txBody>
          <a:bodyPr/>
          <a:lstStyle/>
          <a:p>
            <a:fld id="{0C1C4EE6-4BC6-43CF-B29D-B05C4979CF90}" type="slidenum">
              <a:rPr lang="en-US" smtClean="0"/>
              <a:t>14</a:t>
            </a:fld>
            <a:endParaRPr lang="en-US"/>
          </a:p>
        </p:txBody>
      </p:sp>
    </p:spTree>
    <p:extLst>
      <p:ext uri="{BB962C8B-B14F-4D97-AF65-F5344CB8AC3E}">
        <p14:creationId xmlns:p14="http://schemas.microsoft.com/office/powerpoint/2010/main" val="3546092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4">
              <a:defRPr/>
            </a:pPr>
            <a:endParaRPr lang="en-US"/>
          </a:p>
        </p:txBody>
      </p:sp>
      <p:sp>
        <p:nvSpPr>
          <p:cNvPr id="4" name="Slide Number Placeholder 3"/>
          <p:cNvSpPr>
            <a:spLocks noGrp="1"/>
          </p:cNvSpPr>
          <p:nvPr>
            <p:ph type="sldNum" sz="quarter" idx="5"/>
          </p:nvPr>
        </p:nvSpPr>
        <p:spPr/>
        <p:txBody>
          <a:bodyPr/>
          <a:lstStyle/>
          <a:p>
            <a:fld id="{FDE32476-731A-48BA-BDE1-6F60A827AE2B}" type="slidenum">
              <a:rPr lang="en-US" smtClean="0"/>
              <a:t>15</a:t>
            </a:fld>
            <a:endParaRPr lang="en-US"/>
          </a:p>
        </p:txBody>
      </p:sp>
    </p:spTree>
    <p:extLst>
      <p:ext uri="{BB962C8B-B14F-4D97-AF65-F5344CB8AC3E}">
        <p14:creationId xmlns:p14="http://schemas.microsoft.com/office/powerpoint/2010/main" val="197968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Updated links, but both checklists need minor revisions for consistency with the 2021 Manual</a:t>
            </a:r>
          </a:p>
        </p:txBody>
      </p:sp>
      <p:sp>
        <p:nvSpPr>
          <p:cNvPr id="4" name="Slide Number Placeholder 3"/>
          <p:cNvSpPr>
            <a:spLocks noGrp="1"/>
          </p:cNvSpPr>
          <p:nvPr>
            <p:ph type="sldNum" sz="quarter" idx="5"/>
          </p:nvPr>
        </p:nvSpPr>
        <p:spPr/>
        <p:txBody>
          <a:bodyPr/>
          <a:lstStyle/>
          <a:p>
            <a:fld id="{0C1C4EE6-4BC6-43CF-B29D-B05C4979CF90}" type="slidenum">
              <a:rPr lang="en-US" smtClean="0"/>
              <a:t>16</a:t>
            </a:fld>
            <a:endParaRPr lang="en-US"/>
          </a:p>
        </p:txBody>
      </p:sp>
    </p:spTree>
    <p:extLst>
      <p:ext uri="{BB962C8B-B14F-4D97-AF65-F5344CB8AC3E}">
        <p14:creationId xmlns:p14="http://schemas.microsoft.com/office/powerpoint/2010/main" val="3749650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17</a:t>
            </a:fld>
            <a:endParaRPr lang="en-US"/>
          </a:p>
        </p:txBody>
      </p:sp>
    </p:spTree>
    <p:extLst>
      <p:ext uri="{BB962C8B-B14F-4D97-AF65-F5344CB8AC3E}">
        <p14:creationId xmlns:p14="http://schemas.microsoft.com/office/powerpoint/2010/main" val="3450002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changes to the overall procedure for determining infiltration feasibility, but some clarifications made to individual steps in the process</a:t>
            </a:r>
          </a:p>
          <a:p>
            <a:endParaRPr lang="en-US"/>
          </a:p>
          <a:p>
            <a:pPr marL="171450" indent="-171450">
              <a:buFont typeface="Arial" panose="020B0604020202020204" pitchFamily="34" charset="0"/>
              <a:buChar char="•"/>
            </a:pPr>
            <a:r>
              <a:rPr lang="en-US"/>
              <a:t>Step 1 revisions discussed on next slide</a:t>
            </a:r>
          </a:p>
          <a:p>
            <a:pPr marL="171450" indent="-171450">
              <a:buFont typeface="Arial" panose="020B0604020202020204" pitchFamily="34" charset="0"/>
              <a:buChar char="•"/>
            </a:pPr>
            <a:r>
              <a:rPr lang="en-US"/>
              <a:t>Step 2: Minor clarification to one infeasibility criterion for Permeable Pavement Surfaces to clarify that the constraint applies to petroleum, chemical, or liquid hazardous waste storage tanks </a:t>
            </a:r>
          </a:p>
          <a:p>
            <a:pPr marL="171450" indent="-171450">
              <a:buFont typeface="Arial" panose="020B0604020202020204" pitchFamily="34" charset="0"/>
              <a:buChar char="•"/>
            </a:pPr>
            <a:r>
              <a:rPr lang="en-US"/>
              <a:t>Step 4: revisions to Table 3.3 discussed on a future slide</a:t>
            </a:r>
          </a:p>
        </p:txBody>
      </p:sp>
      <p:sp>
        <p:nvSpPr>
          <p:cNvPr id="4" name="Slide Number Placeholder 3"/>
          <p:cNvSpPr>
            <a:spLocks noGrp="1"/>
          </p:cNvSpPr>
          <p:nvPr>
            <p:ph type="sldNum" sz="quarter" idx="5"/>
          </p:nvPr>
        </p:nvSpPr>
        <p:spPr/>
        <p:txBody>
          <a:bodyPr/>
          <a:lstStyle/>
          <a:p>
            <a:fld id="{0C1C4EE6-4BC6-43CF-B29D-B05C4979CF90}" type="slidenum">
              <a:rPr lang="en-US" smtClean="0"/>
              <a:t>18</a:t>
            </a:fld>
            <a:endParaRPr lang="en-US"/>
          </a:p>
        </p:txBody>
      </p:sp>
    </p:spTree>
    <p:extLst>
      <p:ext uri="{BB962C8B-B14F-4D97-AF65-F5344CB8AC3E}">
        <p14:creationId xmlns:p14="http://schemas.microsoft.com/office/powerpoint/2010/main" val="906807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Step 1 (Evaluate Infiltration Investigation Map) updates</a:t>
            </a:r>
          </a:p>
          <a:p>
            <a:pPr marL="171450" indent="-171450">
              <a:buFont typeface="Arial" panose="020B0604020202020204" pitchFamily="34" charset="0"/>
              <a:buChar char="•"/>
            </a:pPr>
            <a:r>
              <a:rPr lang="en-US"/>
              <a:t>Clarified that the Infiltration Investigation Map is advisory and does not include all site constraints</a:t>
            </a:r>
          </a:p>
          <a:p>
            <a:pPr marL="171450" indent="-171450">
              <a:buFont typeface="Arial" panose="020B0604020202020204" pitchFamily="34" charset="0"/>
              <a:buChar char="•"/>
            </a:pPr>
            <a:r>
              <a:rPr lang="en-US"/>
              <a:t>Clarified that if the site is partially within a mapped area or not at all within the mapped area, that Steps 2-7 should be followed to determine if infiltration is feasible on any portion of the site</a:t>
            </a:r>
          </a:p>
        </p:txBody>
      </p:sp>
      <p:sp>
        <p:nvSpPr>
          <p:cNvPr id="4" name="Slide Number Placeholder 3"/>
          <p:cNvSpPr>
            <a:spLocks noGrp="1"/>
          </p:cNvSpPr>
          <p:nvPr>
            <p:ph type="sldNum" sz="quarter" idx="5"/>
          </p:nvPr>
        </p:nvSpPr>
        <p:spPr/>
        <p:txBody>
          <a:bodyPr/>
          <a:lstStyle/>
          <a:p>
            <a:fld id="{0C1C4EE6-4BC6-43CF-B29D-B05C4979CF90}" type="slidenum">
              <a:rPr lang="en-US" smtClean="0"/>
              <a:t>19</a:t>
            </a:fld>
            <a:endParaRPr lang="en-US"/>
          </a:p>
        </p:txBody>
      </p:sp>
    </p:spTree>
    <p:extLst>
      <p:ext uri="{BB962C8B-B14F-4D97-AF65-F5344CB8AC3E}">
        <p14:creationId xmlns:p14="http://schemas.microsoft.com/office/powerpoint/2010/main" val="540546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20</a:t>
            </a:fld>
            <a:endParaRPr lang="en-US"/>
          </a:p>
        </p:txBody>
      </p:sp>
    </p:spTree>
    <p:extLst>
      <p:ext uri="{BB962C8B-B14F-4D97-AF65-F5344CB8AC3E}">
        <p14:creationId xmlns:p14="http://schemas.microsoft.com/office/powerpoint/2010/main" val="391300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2</a:t>
            </a:fld>
            <a:endParaRPr lang="en-US"/>
          </a:p>
        </p:txBody>
      </p:sp>
    </p:spTree>
    <p:extLst>
      <p:ext uri="{BB962C8B-B14F-4D97-AF65-F5344CB8AC3E}">
        <p14:creationId xmlns:p14="http://schemas.microsoft.com/office/powerpoint/2010/main" val="4287974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Table 3.3 updates</a:t>
            </a:r>
          </a:p>
          <a:p>
            <a:pPr marL="171450" indent="-171450">
              <a:buFont typeface="Arial" panose="020B0604020202020204" pitchFamily="34" charset="0"/>
              <a:buChar char="•"/>
            </a:pPr>
            <a:r>
              <a:rPr lang="en-US"/>
              <a:t>Added Sidewalk/Trail Compost-Amended Strip</a:t>
            </a:r>
          </a:p>
        </p:txBody>
      </p:sp>
      <p:sp>
        <p:nvSpPr>
          <p:cNvPr id="4" name="Slide Number Placeholder 3"/>
          <p:cNvSpPr>
            <a:spLocks noGrp="1"/>
          </p:cNvSpPr>
          <p:nvPr>
            <p:ph type="sldNum" sz="quarter" idx="5"/>
          </p:nvPr>
        </p:nvSpPr>
        <p:spPr/>
        <p:txBody>
          <a:bodyPr/>
          <a:lstStyle/>
          <a:p>
            <a:fld id="{0C1C4EE6-4BC6-43CF-B29D-B05C4979CF90}" type="slidenum">
              <a:rPr lang="en-US" smtClean="0"/>
              <a:t>23</a:t>
            </a:fld>
            <a:endParaRPr lang="en-US"/>
          </a:p>
        </p:txBody>
      </p:sp>
    </p:spTree>
    <p:extLst>
      <p:ext uri="{BB962C8B-B14F-4D97-AF65-F5344CB8AC3E}">
        <p14:creationId xmlns:p14="http://schemas.microsoft.com/office/powerpoint/2010/main" val="2851609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4">
              <a:defRPr/>
            </a:pPr>
            <a:endParaRPr lang="en-US"/>
          </a:p>
        </p:txBody>
      </p:sp>
      <p:sp>
        <p:nvSpPr>
          <p:cNvPr id="4" name="Slide Number Placeholder 3"/>
          <p:cNvSpPr>
            <a:spLocks noGrp="1"/>
          </p:cNvSpPr>
          <p:nvPr>
            <p:ph type="sldNum" sz="quarter" idx="5"/>
          </p:nvPr>
        </p:nvSpPr>
        <p:spPr/>
        <p:txBody>
          <a:bodyPr/>
          <a:lstStyle/>
          <a:p>
            <a:fld id="{FDE32476-731A-48BA-BDE1-6F60A827AE2B}" type="slidenum">
              <a:rPr lang="en-US" smtClean="0"/>
              <a:t>26</a:t>
            </a:fld>
            <a:endParaRPr lang="en-US"/>
          </a:p>
        </p:txBody>
      </p:sp>
    </p:spTree>
    <p:extLst>
      <p:ext uri="{BB962C8B-B14F-4D97-AF65-F5344CB8AC3E}">
        <p14:creationId xmlns:p14="http://schemas.microsoft.com/office/powerpoint/2010/main" val="3673583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2021 Updates</a:t>
            </a:r>
          </a:p>
          <a:p>
            <a:pPr marL="342900" indent="-342900">
              <a:buFont typeface="Arial" panose="020B0604020202020204" pitchFamily="34" charset="0"/>
              <a:buChar char="•"/>
            </a:pPr>
            <a:r>
              <a:rPr lang="en-US" sz="2200">
                <a:solidFill>
                  <a:schemeClr val="accent2"/>
                </a:solidFill>
              </a:rPr>
              <a:t>Added </a:t>
            </a:r>
            <a:r>
              <a:rPr lang="en-US" sz="2200"/>
              <a:t>language on Soil Management Plan requirements</a:t>
            </a:r>
          </a:p>
          <a:p>
            <a:pPr marL="342900" indent="-342900">
              <a:buFont typeface="Arial" panose="020B0604020202020204" pitchFamily="34" charset="0"/>
              <a:buChar char="•"/>
            </a:pPr>
            <a:r>
              <a:rPr lang="en-US" sz="2200">
                <a:solidFill>
                  <a:schemeClr val="accent2"/>
                </a:solidFill>
              </a:rPr>
              <a:t>Updated </a:t>
            </a:r>
            <a:r>
              <a:rPr lang="en-US" sz="2200"/>
              <a:t>Figure 5.1</a:t>
            </a:r>
          </a:p>
          <a:p>
            <a:pPr marL="342900" indent="-342900">
              <a:buFont typeface="Arial" panose="020B0604020202020204" pitchFamily="34" charset="0"/>
              <a:buChar char="•"/>
            </a:pPr>
            <a:r>
              <a:rPr lang="en-US" sz="2200">
                <a:solidFill>
                  <a:schemeClr val="accent2"/>
                </a:solidFill>
              </a:rPr>
              <a:t>Clarified</a:t>
            </a:r>
          </a:p>
          <a:p>
            <a:pPr marL="800100" lvl="1" indent="-342900">
              <a:buFont typeface="Arial" panose="020B0604020202020204" pitchFamily="34" charset="0"/>
              <a:buChar char="•"/>
            </a:pPr>
            <a:r>
              <a:rPr lang="en-US" sz="2000"/>
              <a:t>Modeling guidance</a:t>
            </a:r>
          </a:p>
          <a:p>
            <a:pPr marL="800100" lvl="1" indent="-342900">
              <a:buFont typeface="Arial" panose="020B0604020202020204" pitchFamily="34" charset="0"/>
              <a:buChar char="•"/>
            </a:pPr>
            <a:r>
              <a:rPr lang="en-US" sz="2000"/>
              <a:t>Acceptable mulching materials (medium and coarse compost, removed bark and leaves)</a:t>
            </a:r>
          </a:p>
          <a:p>
            <a:pPr marL="800100" lvl="1" indent="-342900">
              <a:buFont typeface="Arial" panose="020B0604020202020204" pitchFamily="34" charset="0"/>
              <a:buChar char="•"/>
            </a:pPr>
            <a:r>
              <a:rPr lang="en-US" sz="2000"/>
              <a:t>Compost and other materials can meet either of the two listed organic content requirements</a:t>
            </a:r>
          </a:p>
          <a:p>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27</a:t>
            </a:fld>
            <a:endParaRPr lang="en-US"/>
          </a:p>
        </p:txBody>
      </p:sp>
    </p:spTree>
    <p:extLst>
      <p:ext uri="{BB962C8B-B14F-4D97-AF65-F5344CB8AC3E}">
        <p14:creationId xmlns:p14="http://schemas.microsoft.com/office/powerpoint/2010/main" val="1288208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2200">
                <a:solidFill>
                  <a:schemeClr val="accent2"/>
                </a:solidFill>
              </a:rPr>
              <a:t>2021 Updates</a:t>
            </a:r>
          </a:p>
          <a:p>
            <a:pPr marL="171450" indent="-171450">
              <a:buFont typeface="Arial" panose="020B0604020202020204" pitchFamily="34" charset="0"/>
              <a:buChar char="•"/>
            </a:pPr>
            <a:r>
              <a:rPr lang="en-US" sz="2200">
                <a:solidFill>
                  <a:schemeClr val="accent2"/>
                </a:solidFill>
              </a:rPr>
              <a:t>Updated</a:t>
            </a:r>
          </a:p>
          <a:p>
            <a:pPr marL="628650" lvl="1" indent="-171450">
              <a:buFont typeface="Arial" panose="020B0604020202020204" pitchFamily="34" charset="0"/>
              <a:buChar char="•"/>
            </a:pPr>
            <a:r>
              <a:rPr lang="en-US" sz="2000"/>
              <a:t>Tree list and tree size requirements for newly planted trees for consistency with the Green Factor Director’s Rule</a:t>
            </a:r>
          </a:p>
          <a:p>
            <a:pPr marL="628650" lvl="1" indent="-171450">
              <a:buFont typeface="Arial" panose="020B0604020202020204" pitchFamily="34" charset="0"/>
              <a:buChar char="•"/>
            </a:pPr>
            <a:r>
              <a:rPr lang="en-US" sz="2000"/>
              <a:t>Reference to approved tree species (updated list will be posted on SDCI’s website in the future)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a:t>Structure setback for newly planted trees (now a minimum of 5 feet or 1/3 the mature canopy diameter, whichever is greater)</a:t>
            </a:r>
          </a:p>
          <a:p>
            <a:pPr marL="628650" lvl="1" indent="-171450">
              <a:buFont typeface="Arial" panose="020B0604020202020204" pitchFamily="34" charset="0"/>
              <a:buChar char="•"/>
            </a:pPr>
            <a:r>
              <a:rPr lang="en-US" sz="2000"/>
              <a:t>Supplemental irrigation requirements (3 growing seasons -&gt; at least 5 growing seasons)</a:t>
            </a:r>
          </a:p>
          <a:p>
            <a:pPr marL="171450" indent="-171450">
              <a:buFont typeface="Arial" panose="020B0604020202020204" pitchFamily="34" charset="0"/>
              <a:buChar char="•"/>
            </a:pPr>
            <a:r>
              <a:rPr lang="en-US" sz="2200">
                <a:solidFill>
                  <a:schemeClr val="accent2"/>
                </a:solidFill>
              </a:rPr>
              <a:t>Clarified</a:t>
            </a:r>
          </a:p>
          <a:p>
            <a:pPr marL="628650" lvl="1" indent="-171450">
              <a:buFont typeface="Arial" panose="020B0604020202020204" pitchFamily="34" charset="0"/>
              <a:buChar char="•"/>
            </a:pPr>
            <a:r>
              <a:rPr lang="en-US" sz="2000"/>
              <a:t>On‐site List Approach credits</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28</a:t>
            </a:fld>
            <a:endParaRPr lang="en-US"/>
          </a:p>
        </p:txBody>
      </p:sp>
    </p:spTree>
    <p:extLst>
      <p:ext uri="{BB962C8B-B14F-4D97-AF65-F5344CB8AC3E}">
        <p14:creationId xmlns:p14="http://schemas.microsoft.com/office/powerpoint/2010/main" val="1197245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2021 Updates</a:t>
            </a:r>
          </a:p>
          <a:p>
            <a:pPr marL="342900" indent="-342900">
              <a:buFont typeface="Arial" panose="020B0604020202020204" pitchFamily="34" charset="0"/>
              <a:buChar char="•"/>
            </a:pPr>
            <a:r>
              <a:rPr lang="en-US" sz="2200">
                <a:solidFill>
                  <a:schemeClr val="accent2"/>
                </a:solidFill>
              </a:rPr>
              <a:t>Updated</a:t>
            </a:r>
          </a:p>
          <a:p>
            <a:pPr marL="800100" lvl="1" indent="-342900">
              <a:buFont typeface="Arial" panose="020B0604020202020204" pitchFamily="34" charset="0"/>
              <a:buChar char="•"/>
            </a:pPr>
            <a:r>
              <a:rPr lang="en-US" sz="2000"/>
              <a:t>Dispersion </a:t>
            </a:r>
            <a:r>
              <a:rPr lang="en-US" sz="2000" err="1"/>
              <a:t>flowpath</a:t>
            </a:r>
            <a:r>
              <a:rPr lang="en-US" sz="2000"/>
              <a:t> requirements</a:t>
            </a:r>
          </a:p>
          <a:p>
            <a:pPr marL="800100" lvl="1" indent="-342900">
              <a:buFont typeface="Arial" panose="020B0604020202020204" pitchFamily="34" charset="0"/>
              <a:buChar char="•"/>
            </a:pPr>
            <a:r>
              <a:rPr lang="en-US" sz="2000"/>
              <a:t>Figures 5.3, 5.4 and 5.5</a:t>
            </a:r>
          </a:p>
          <a:p>
            <a:pPr marL="800100" lvl="1" indent="-342900">
              <a:buFont typeface="Arial" panose="020B0604020202020204" pitchFamily="34" charset="0"/>
              <a:buChar char="•"/>
            </a:pPr>
            <a:r>
              <a:rPr lang="en-US" sz="2000"/>
              <a:t>Pre-sized flow control credits (Tables 5.4, 5.6, 5.8, &amp; 5.10)</a:t>
            </a:r>
          </a:p>
          <a:p>
            <a:pPr marL="800100" lvl="1" indent="-342900">
              <a:buFont typeface="Arial" panose="020B0604020202020204" pitchFamily="34" charset="0"/>
              <a:buChar char="•"/>
            </a:pPr>
            <a:r>
              <a:rPr lang="en-US" sz="2000"/>
              <a:t>Continuous modeling assumptions (Tables 5.5, 5.7, 5.9, &amp; 5.11)</a:t>
            </a:r>
          </a:p>
          <a:p>
            <a:pPr marL="342900" indent="-342900">
              <a:buFont typeface="Arial" panose="020B0604020202020204" pitchFamily="34" charset="0"/>
              <a:buChar char="•"/>
            </a:pPr>
            <a:r>
              <a:rPr lang="en-US" sz="2200">
                <a:solidFill>
                  <a:schemeClr val="accent2"/>
                </a:solidFill>
              </a:rPr>
              <a:t>Clarified</a:t>
            </a:r>
          </a:p>
          <a:p>
            <a:pPr marL="800100" lvl="1" indent="-342900">
              <a:buFont typeface="Arial" panose="020B0604020202020204" pitchFamily="34" charset="0"/>
              <a:buChar char="•"/>
            </a:pPr>
            <a:r>
              <a:rPr lang="en-US" sz="2000"/>
              <a:t>Portions of a site may be fully dispersed (with a vegetated flow path of at least 100 feet)</a:t>
            </a:r>
          </a:p>
          <a:p>
            <a:pPr marL="800100" lvl="1" indent="-342900">
              <a:buFont typeface="Arial" panose="020B0604020202020204" pitchFamily="34" charset="0"/>
              <a:buChar char="•"/>
            </a:pPr>
            <a:r>
              <a:rPr lang="en-US" sz="2000"/>
              <a:t>Modeling assumptions for hard surface area dispersed (Table 5.11)</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29</a:t>
            </a:fld>
            <a:endParaRPr lang="en-US"/>
          </a:p>
        </p:txBody>
      </p:sp>
    </p:spTree>
    <p:extLst>
      <p:ext uri="{BB962C8B-B14F-4D97-AF65-F5344CB8AC3E}">
        <p14:creationId xmlns:p14="http://schemas.microsoft.com/office/powerpoint/2010/main" val="604702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New BMP</a:t>
            </a: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Can be used for trails or sidewalks up to 25 feet wide</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All widths (hard surface, BMP, level spreader) are measured perpendicular to edge of the hard surface adjacent to the BMP</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Type of vegetation is clarified (turf or dense ground cover but additional shrubs and trees are acceptable)</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Overflow path must be vegetated and at least 10 feet from a building or property line (excluding ROW)</a:t>
            </a:r>
            <a:endParaRPr lang="en-US" sz="18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800">
                <a:effectLst/>
                <a:latin typeface="Calibri" panose="020F0502020204030204" pitchFamily="34" charset="0"/>
                <a:ea typeface="Times New Roman" panose="02020603050405020304" pitchFamily="18" charset="0"/>
              </a:rPr>
              <a:t>Added sizing factors and clarified how to model the BMP explicitly</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30</a:t>
            </a:fld>
            <a:endParaRPr lang="en-US"/>
          </a:p>
        </p:txBody>
      </p:sp>
    </p:spTree>
    <p:extLst>
      <p:ext uri="{BB962C8B-B14F-4D97-AF65-F5344CB8AC3E}">
        <p14:creationId xmlns:p14="http://schemas.microsoft.com/office/powerpoint/2010/main" val="625280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2021 Updates</a:t>
            </a:r>
          </a:p>
          <a:p>
            <a:pPr lvl="1"/>
            <a:r>
              <a:rPr lang="en-US" sz="2200">
                <a:solidFill>
                  <a:schemeClr val="accent2"/>
                </a:solidFill>
              </a:rPr>
              <a:t>Updated</a:t>
            </a:r>
          </a:p>
          <a:p>
            <a:pPr lvl="2"/>
            <a:r>
              <a:rPr lang="en-US" sz="2000"/>
              <a:t>Modeling approach text for clarity</a:t>
            </a:r>
          </a:p>
          <a:p>
            <a:pPr lvl="2"/>
            <a:r>
              <a:rPr lang="en-US" sz="2000"/>
              <a:t>Figure 5.8</a:t>
            </a:r>
          </a:p>
          <a:p>
            <a:pPr lvl="1"/>
            <a:r>
              <a:rPr lang="en-US" sz="2200">
                <a:solidFill>
                  <a:schemeClr val="accent2"/>
                </a:solidFill>
              </a:rPr>
              <a:t>Clarified </a:t>
            </a:r>
          </a:p>
          <a:p>
            <a:pPr lvl="2"/>
            <a:r>
              <a:rPr lang="en-US" sz="2000"/>
              <a:t>Exemption related to UIC wells at single family homes</a:t>
            </a:r>
          </a:p>
          <a:p>
            <a:pPr lvl="2"/>
            <a:r>
              <a:rPr lang="en-US" sz="2000"/>
              <a:t>A constructed overflow is not required for BMPs designed to infiltrate all flows for required simulation period</a:t>
            </a:r>
          </a:p>
          <a:p>
            <a:pPr lvl="1"/>
            <a:r>
              <a:rPr lang="en-US" sz="2200">
                <a:solidFill>
                  <a:schemeClr val="accent2"/>
                </a:solidFill>
              </a:rPr>
              <a:t>Removed</a:t>
            </a:r>
          </a:p>
          <a:p>
            <a:pPr lvl="2"/>
            <a:r>
              <a:rPr lang="en-US" sz="2000"/>
              <a:t>Yard drain option (flow entrance and </a:t>
            </a:r>
            <a:r>
              <a:rPr lang="en-US" sz="2000" err="1"/>
              <a:t>presettling</a:t>
            </a:r>
            <a:r>
              <a:rPr lang="en-US" sz="2000"/>
              <a:t>)</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31</a:t>
            </a:fld>
            <a:endParaRPr lang="en-US"/>
          </a:p>
        </p:txBody>
      </p:sp>
    </p:spTree>
    <p:extLst>
      <p:ext uri="{BB962C8B-B14F-4D97-AF65-F5344CB8AC3E}">
        <p14:creationId xmlns:p14="http://schemas.microsoft.com/office/powerpoint/2010/main" val="3835167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2021 Updates</a:t>
            </a:r>
          </a:p>
          <a:p>
            <a:pPr lvl="1"/>
            <a:r>
              <a:rPr lang="en-US" sz="2200">
                <a:solidFill>
                  <a:schemeClr val="accent2"/>
                </a:solidFill>
              </a:rPr>
              <a:t>Updated</a:t>
            </a:r>
          </a:p>
          <a:p>
            <a:pPr lvl="2"/>
            <a:r>
              <a:rPr lang="en-US" sz="2000"/>
              <a:t>Modeling approach text for clarity</a:t>
            </a:r>
          </a:p>
          <a:p>
            <a:pPr lvl="2"/>
            <a:r>
              <a:rPr lang="en-US" sz="2000"/>
              <a:t>Figure 5.10</a:t>
            </a:r>
          </a:p>
          <a:p>
            <a:pPr lvl="2"/>
            <a:r>
              <a:rPr lang="en-US" sz="2000"/>
              <a:t>Peak control standard sizing factors (Table 5.18)</a:t>
            </a:r>
          </a:p>
          <a:p>
            <a:pPr lvl="1"/>
            <a:r>
              <a:rPr lang="en-US" sz="2200">
                <a:solidFill>
                  <a:schemeClr val="accent2"/>
                </a:solidFill>
              </a:rPr>
              <a:t>Clarified </a:t>
            </a:r>
          </a:p>
          <a:p>
            <a:pPr lvl="2"/>
            <a:r>
              <a:rPr lang="en-US" sz="2000"/>
              <a:t>Exemption related to UIC wells at single family homes</a:t>
            </a:r>
          </a:p>
          <a:p>
            <a:pPr lvl="2"/>
            <a:r>
              <a:rPr lang="en-US" sz="2000"/>
              <a:t>A constructed overflow is not required for BMPs designed to infiltrate all flows for required simulation period</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32</a:t>
            </a:fld>
            <a:endParaRPr lang="en-US"/>
          </a:p>
        </p:txBody>
      </p:sp>
    </p:spTree>
    <p:extLst>
      <p:ext uri="{BB962C8B-B14F-4D97-AF65-F5344CB8AC3E}">
        <p14:creationId xmlns:p14="http://schemas.microsoft.com/office/powerpoint/2010/main" val="23768834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2021 Updates</a:t>
            </a:r>
          </a:p>
          <a:p>
            <a:pPr lvl="1"/>
            <a:r>
              <a:rPr lang="en-US" sz="2200">
                <a:solidFill>
                  <a:schemeClr val="accent2"/>
                </a:solidFill>
              </a:rPr>
              <a:t>Clarified and Updated</a:t>
            </a:r>
          </a:p>
          <a:p>
            <a:pPr lvl="2"/>
            <a:r>
              <a:rPr lang="en-US" sz="2000"/>
              <a:t>Design criteria for contributing area, ponding area, bioretention soil, plants, and mulch layer</a:t>
            </a:r>
          </a:p>
          <a:p>
            <a:pPr lvl="1"/>
            <a:r>
              <a:rPr lang="en-US" sz="2200">
                <a:solidFill>
                  <a:schemeClr val="accent2"/>
                </a:solidFill>
              </a:rPr>
              <a:t>Updated</a:t>
            </a:r>
          </a:p>
          <a:p>
            <a:pPr lvl="2"/>
            <a:r>
              <a:rPr lang="en-US" sz="2000"/>
              <a:t>Sizing factors (Tables 5.21, 5.22, and 5.23)</a:t>
            </a:r>
          </a:p>
          <a:p>
            <a:pPr lvl="2"/>
            <a:r>
              <a:rPr lang="en-US" sz="2000"/>
              <a:t>Figures 5.11 through 5.15</a:t>
            </a:r>
          </a:p>
          <a:p>
            <a:pPr lvl="1"/>
            <a:r>
              <a:rPr lang="en-US" sz="2200">
                <a:solidFill>
                  <a:schemeClr val="accent2"/>
                </a:solidFill>
              </a:rPr>
              <a:t>Clarified </a:t>
            </a:r>
          </a:p>
          <a:p>
            <a:pPr lvl="2"/>
            <a:r>
              <a:rPr lang="en-US" sz="2000"/>
              <a:t>Cells larger than 800 sf are allowable to treat a regional area, but requires the permission of the Director</a:t>
            </a:r>
          </a:p>
          <a:p>
            <a:pPr lvl="2"/>
            <a:r>
              <a:rPr lang="en-US" sz="2000"/>
              <a:t>A constructed overflow is not required for BMP designed to infiltrate all flows for required simulation period</a:t>
            </a:r>
          </a:p>
          <a:p>
            <a:pPr lvl="2"/>
            <a:r>
              <a:rPr lang="en-US" sz="2000"/>
              <a:t>Modeling approach for projects that have no off‐site point of discharge</a:t>
            </a:r>
          </a:p>
          <a:p>
            <a:pPr lvl="2"/>
            <a:r>
              <a:rPr lang="en-US" sz="2000"/>
              <a:t>Clean, washed drainage gravel or mulch is allowed in lieu of plants if a licensed landscape architect determines plants will not survive in shaded conditions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33</a:t>
            </a:fld>
            <a:endParaRPr lang="en-US"/>
          </a:p>
        </p:txBody>
      </p:sp>
    </p:spTree>
    <p:extLst>
      <p:ext uri="{BB962C8B-B14F-4D97-AF65-F5344CB8AC3E}">
        <p14:creationId xmlns:p14="http://schemas.microsoft.com/office/powerpoint/2010/main" val="3616659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2021 Updates</a:t>
            </a:r>
          </a:p>
          <a:p>
            <a:pPr marL="800100" lvl="1" indent="-342900">
              <a:buFont typeface="Arial" panose="020B0604020202020204" pitchFamily="34" charset="0"/>
              <a:buChar char="•"/>
            </a:pPr>
            <a:r>
              <a:rPr lang="en-US" sz="2200">
                <a:solidFill>
                  <a:schemeClr val="accent2"/>
                </a:solidFill>
              </a:rPr>
              <a:t>Clarified and Updated</a:t>
            </a:r>
          </a:p>
          <a:p>
            <a:pPr lvl="2"/>
            <a:r>
              <a:rPr lang="en-US" sz="2000"/>
              <a:t>Design criteria for flow entrance/</a:t>
            </a:r>
            <a:r>
              <a:rPr lang="en-US" sz="2000" err="1"/>
              <a:t>presettling</a:t>
            </a:r>
            <a:r>
              <a:rPr lang="en-US" sz="2000"/>
              <a:t>, wearing course, subsurface check dams, geotextiles, and observation/maintenance ports</a:t>
            </a:r>
          </a:p>
          <a:p>
            <a:pPr marL="800100" lvl="1" indent="-342900">
              <a:buFont typeface="Arial" panose="020B0604020202020204" pitchFamily="34" charset="0"/>
              <a:buChar char="•"/>
            </a:pPr>
            <a:r>
              <a:rPr lang="en-US" sz="2200">
                <a:solidFill>
                  <a:schemeClr val="accent2"/>
                </a:solidFill>
              </a:rPr>
              <a:t>Updated</a:t>
            </a:r>
          </a:p>
          <a:p>
            <a:pPr lvl="2"/>
            <a:r>
              <a:rPr lang="en-US" sz="2000"/>
              <a:t>Peak control standard sizing factors (Table 5.26)</a:t>
            </a:r>
          </a:p>
          <a:p>
            <a:pPr lvl="2"/>
            <a:r>
              <a:rPr lang="en-US" sz="2000"/>
              <a:t>Figures 5.17 and 5.18</a:t>
            </a:r>
          </a:p>
          <a:p>
            <a:pPr lvl="2"/>
            <a:r>
              <a:rPr lang="en-US" sz="2000"/>
              <a:t>Minimum construction requirements</a:t>
            </a:r>
          </a:p>
          <a:p>
            <a:pPr marL="800100" lvl="1" indent="-342900">
              <a:buFont typeface="Arial" panose="020B0604020202020204" pitchFamily="34" charset="0"/>
              <a:buChar char="•"/>
            </a:pPr>
            <a:r>
              <a:rPr lang="en-US" sz="2200">
                <a:solidFill>
                  <a:schemeClr val="accent2"/>
                </a:solidFill>
              </a:rPr>
              <a:t>Clarified </a:t>
            </a:r>
          </a:p>
          <a:p>
            <a:pPr lvl="2"/>
            <a:r>
              <a:rPr lang="en-US" sz="2000"/>
              <a:t>A constructed overflow is not required for BMP designed to infiltrate all flows for required simulation period</a:t>
            </a:r>
          </a:p>
          <a:p>
            <a:pPr marL="800100" lvl="1" indent="-342900">
              <a:buFont typeface="Arial" panose="020B0604020202020204" pitchFamily="34" charset="0"/>
              <a:buChar char="•"/>
            </a:pPr>
            <a:r>
              <a:rPr lang="en-US" sz="2200">
                <a:solidFill>
                  <a:schemeClr val="accent2"/>
                </a:solidFill>
              </a:rPr>
              <a:t>Removed</a:t>
            </a:r>
          </a:p>
          <a:p>
            <a:pPr lvl="2"/>
            <a:r>
              <a:rPr lang="en-US" sz="2000"/>
              <a:t>Simplified comparison table; replaced with text describing the main difference between permeable pavement facilities and permeable pavement surfaces</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34</a:t>
            </a:fld>
            <a:endParaRPr lang="en-US"/>
          </a:p>
        </p:txBody>
      </p:sp>
    </p:spTree>
    <p:extLst>
      <p:ext uri="{BB962C8B-B14F-4D97-AF65-F5344CB8AC3E}">
        <p14:creationId xmlns:p14="http://schemas.microsoft.com/office/powerpoint/2010/main" val="3723948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4">
              <a:defRPr/>
            </a:pPr>
            <a:endParaRPr lang="en-US"/>
          </a:p>
        </p:txBody>
      </p:sp>
      <p:sp>
        <p:nvSpPr>
          <p:cNvPr id="4" name="Slide Number Placeholder 3"/>
          <p:cNvSpPr>
            <a:spLocks noGrp="1"/>
          </p:cNvSpPr>
          <p:nvPr>
            <p:ph type="sldNum" sz="quarter" idx="5"/>
          </p:nvPr>
        </p:nvSpPr>
        <p:spPr/>
        <p:txBody>
          <a:bodyPr/>
          <a:lstStyle/>
          <a:p>
            <a:fld id="{FDE32476-731A-48BA-BDE1-6F60A827AE2B}" type="slidenum">
              <a:rPr lang="en-US" smtClean="0"/>
              <a:t>3</a:t>
            </a:fld>
            <a:endParaRPr lang="en-US"/>
          </a:p>
        </p:txBody>
      </p:sp>
    </p:spTree>
    <p:extLst>
      <p:ext uri="{BB962C8B-B14F-4D97-AF65-F5344CB8AC3E}">
        <p14:creationId xmlns:p14="http://schemas.microsoft.com/office/powerpoint/2010/main" val="28407411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Rainwater Harvesting – New Category 4 sizing criteria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If rainwater harvesting is selected for Category 4 of the On-site List, the rainwater harvesting system shall reduce discharged rooftop runoff volume by 25 percent on an average annual basis, as determined by an approved continuous simulation model.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1"/>
            <a:r>
              <a:rPr lang="en-US" sz="2200">
                <a:solidFill>
                  <a:schemeClr val="accent2"/>
                </a:solidFill>
              </a:rPr>
              <a:t>Updated</a:t>
            </a:r>
          </a:p>
          <a:p>
            <a:pPr lvl="2"/>
            <a:r>
              <a:rPr lang="en-US" sz="2000"/>
              <a:t>Site considerations</a:t>
            </a:r>
          </a:p>
          <a:p>
            <a:pPr lvl="2"/>
            <a:r>
              <a:rPr lang="en-US" sz="2000"/>
              <a:t>On‐site List Approach </a:t>
            </a:r>
          </a:p>
          <a:p>
            <a:pPr lvl="2"/>
            <a:r>
              <a:rPr lang="en-US" sz="2000"/>
              <a:t>On‐site Performance Standard modeling approach</a:t>
            </a:r>
          </a:p>
          <a:p>
            <a:pPr lvl="2"/>
            <a:r>
              <a:rPr lang="en-US" sz="2000"/>
              <a:t>Assumptions for determining rainwater demand</a:t>
            </a:r>
          </a:p>
          <a:p>
            <a:pPr lvl="1"/>
            <a:r>
              <a:rPr lang="en-US" sz="2200">
                <a:solidFill>
                  <a:schemeClr val="accent2"/>
                </a:solidFill>
              </a:rPr>
              <a:t>Added</a:t>
            </a:r>
          </a:p>
          <a:p>
            <a:pPr lvl="2"/>
            <a:r>
              <a:rPr lang="en-US" sz="2000"/>
              <a:t>Added BMP sizing approach for Category 2 and Category 4 of the On-site List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35</a:t>
            </a:fld>
            <a:endParaRPr lang="en-US"/>
          </a:p>
        </p:txBody>
      </p:sp>
    </p:spTree>
    <p:extLst>
      <p:ext uri="{BB962C8B-B14F-4D97-AF65-F5344CB8AC3E}">
        <p14:creationId xmlns:p14="http://schemas.microsoft.com/office/powerpoint/2010/main" val="601797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200">
                <a:solidFill>
                  <a:schemeClr val="accent2"/>
                </a:solidFill>
              </a:rPr>
              <a:t>Updated</a:t>
            </a:r>
          </a:p>
          <a:p>
            <a:pPr lvl="2"/>
            <a:r>
              <a:rPr lang="en-US" sz="2000"/>
              <a:t>Site considerations</a:t>
            </a:r>
          </a:p>
          <a:p>
            <a:pPr lvl="2"/>
            <a:r>
              <a:rPr lang="en-US" sz="2000"/>
              <a:t>Sizing factors (Table 5.33)</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36</a:t>
            </a:fld>
            <a:endParaRPr lang="en-US"/>
          </a:p>
        </p:txBody>
      </p:sp>
    </p:spTree>
    <p:extLst>
      <p:ext uri="{BB962C8B-B14F-4D97-AF65-F5344CB8AC3E}">
        <p14:creationId xmlns:p14="http://schemas.microsoft.com/office/powerpoint/2010/main" val="1146832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200">
                <a:solidFill>
                  <a:schemeClr val="accent2"/>
                </a:solidFill>
              </a:rPr>
              <a:t>Updated</a:t>
            </a:r>
          </a:p>
          <a:p>
            <a:pPr lvl="2"/>
            <a:r>
              <a:rPr lang="en-US" sz="2000"/>
              <a:t>Sizing factors (Table 5.34)</a:t>
            </a:r>
          </a:p>
          <a:p>
            <a:pPr lvl="1"/>
            <a:r>
              <a:rPr lang="en-US" sz="2200">
                <a:solidFill>
                  <a:schemeClr val="accent2"/>
                </a:solidFill>
              </a:rPr>
              <a:t>Clarified </a:t>
            </a:r>
          </a:p>
          <a:p>
            <a:pPr lvl="2"/>
            <a:r>
              <a:rPr lang="en-US" sz="2000"/>
              <a:t>Above‐grade impervious surfaces (at least 10 feet above grade)</a:t>
            </a:r>
          </a:p>
          <a:p>
            <a:pPr lvl="1"/>
            <a:r>
              <a:rPr lang="en-US" sz="2200">
                <a:solidFill>
                  <a:schemeClr val="accent2"/>
                </a:solidFill>
              </a:rPr>
              <a:t>Added</a:t>
            </a:r>
          </a:p>
          <a:p>
            <a:pPr lvl="2"/>
            <a:r>
              <a:rPr lang="en-US" sz="2000"/>
              <a:t>Irrigation requirement (minimum of 5 growing seasons)</a:t>
            </a:r>
          </a:p>
          <a:p>
            <a:pPr lvl="2"/>
            <a:r>
              <a:rPr lang="en-US" sz="2000"/>
              <a:t>Note to clarify fertilizer application on vegetated roofs</a:t>
            </a:r>
          </a:p>
          <a:p>
            <a:pPr lvl="1"/>
            <a:r>
              <a:rPr lang="en-US" sz="2200">
                <a:solidFill>
                  <a:schemeClr val="accent2"/>
                </a:solidFill>
              </a:rPr>
              <a:t>Removed</a:t>
            </a:r>
          </a:p>
          <a:p>
            <a:pPr lvl="2"/>
            <a:r>
              <a:rPr lang="en-US" sz="2000"/>
              <a:t>Restriction on fertilizer/pesticides/herbicides after 2‐year plant establishment period</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37</a:t>
            </a:fld>
            <a:endParaRPr lang="en-US"/>
          </a:p>
        </p:txBody>
      </p:sp>
    </p:spTree>
    <p:extLst>
      <p:ext uri="{BB962C8B-B14F-4D97-AF65-F5344CB8AC3E}">
        <p14:creationId xmlns:p14="http://schemas.microsoft.com/office/powerpoint/2010/main" val="4042855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2200">
                <a:solidFill>
                  <a:schemeClr val="accent2"/>
                </a:solidFill>
              </a:rPr>
              <a:t>Updated</a:t>
            </a:r>
          </a:p>
          <a:p>
            <a:pPr lvl="2"/>
            <a:r>
              <a:rPr lang="en-US" sz="2000"/>
              <a:t>Sizing factors (Table 5.36) for permeable pavement surfaces (with and without check dams)</a:t>
            </a:r>
          </a:p>
          <a:p>
            <a:pPr lvl="2"/>
            <a:r>
              <a:rPr lang="en-US" sz="2000"/>
              <a:t>Modeling approach (for consistency with SWMMWW)</a:t>
            </a:r>
          </a:p>
          <a:p>
            <a:pPr lvl="1"/>
            <a:r>
              <a:rPr lang="en-US" sz="2200">
                <a:solidFill>
                  <a:schemeClr val="accent2"/>
                </a:solidFill>
              </a:rPr>
              <a:t>Added</a:t>
            </a:r>
          </a:p>
          <a:p>
            <a:pPr lvl="2"/>
            <a:r>
              <a:rPr lang="en-US" sz="2000"/>
              <a:t>New design criteria for the design of </a:t>
            </a:r>
            <a:r>
              <a:rPr lang="en-US" sz="2000" err="1"/>
              <a:t>underdrained</a:t>
            </a:r>
            <a:r>
              <a:rPr lang="en-US" sz="2000"/>
              <a:t> surfaces to be equivalent to Permeable Pavement Surfaces</a:t>
            </a:r>
          </a:p>
          <a:p>
            <a:pPr lvl="2"/>
            <a:r>
              <a:rPr lang="en-US" sz="2000"/>
              <a:t>Note regarding additional aggregate depth for stormwater storage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38</a:t>
            </a:fld>
            <a:endParaRPr lang="en-US"/>
          </a:p>
        </p:txBody>
      </p:sp>
    </p:spTree>
    <p:extLst>
      <p:ext uri="{BB962C8B-B14F-4D97-AF65-F5344CB8AC3E}">
        <p14:creationId xmlns:p14="http://schemas.microsoft.com/office/powerpoint/2010/main" val="2525276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on-site list sizing table (Table 5.45) was updated to align with the water quality treatment sizing factors.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pre-sizing table (Table 5.46) was also updated to remove sizing for the Peak Control Standard since non-infiltrating bioretention with 12 inches of ponding does not meet the Peak Control Standard.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Liner can be omitted if the horizontal setbacks are met and there are no geotechnical or contamination concerns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lvl="1"/>
            <a:r>
              <a:rPr lang="en-US" sz="2200">
                <a:solidFill>
                  <a:schemeClr val="accent2"/>
                </a:solidFill>
              </a:rPr>
              <a:t>Updated</a:t>
            </a:r>
          </a:p>
          <a:p>
            <a:pPr lvl="2"/>
            <a:r>
              <a:rPr lang="en-US" sz="2000"/>
              <a:t>Sizing factors (Table 5.45 and 5.46)</a:t>
            </a:r>
          </a:p>
          <a:p>
            <a:pPr lvl="2"/>
            <a:r>
              <a:rPr lang="en-US" sz="2000"/>
              <a:t>Figures 5.29 and 5.30</a:t>
            </a:r>
          </a:p>
          <a:p>
            <a:pPr lvl="1"/>
            <a:r>
              <a:rPr lang="en-US" sz="2200">
                <a:solidFill>
                  <a:schemeClr val="accent2"/>
                </a:solidFill>
              </a:rPr>
              <a:t>Clarified </a:t>
            </a:r>
          </a:p>
          <a:p>
            <a:pPr lvl="2"/>
            <a:r>
              <a:rPr lang="en-US" sz="2000"/>
              <a:t>Setbacks </a:t>
            </a:r>
          </a:p>
          <a:p>
            <a:pPr lvl="2"/>
            <a:r>
              <a:rPr lang="en-US" sz="2000"/>
              <a:t>Design criteria for hydraulic restriction layer, liner, and bioretention soil mix</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indent="0">
              <a:buFont typeface="Arial" panose="020B0604020202020204" pitchFamily="34" charset="0"/>
              <a:buNone/>
            </a:pPr>
            <a:endParaRPr lang="en-US"/>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39</a:t>
            </a:fld>
            <a:endParaRPr lang="en-US"/>
          </a:p>
        </p:txBody>
      </p:sp>
    </p:spTree>
    <p:extLst>
      <p:ext uri="{BB962C8B-B14F-4D97-AF65-F5344CB8AC3E}">
        <p14:creationId xmlns:p14="http://schemas.microsoft.com/office/powerpoint/2010/main" val="132702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4">
              <a:defRPr/>
            </a:pPr>
            <a:endParaRPr lang="en-US"/>
          </a:p>
        </p:txBody>
      </p:sp>
      <p:sp>
        <p:nvSpPr>
          <p:cNvPr id="4" name="Slide Number Placeholder 3"/>
          <p:cNvSpPr>
            <a:spLocks noGrp="1"/>
          </p:cNvSpPr>
          <p:nvPr>
            <p:ph type="sldNum" sz="quarter" idx="5"/>
          </p:nvPr>
        </p:nvSpPr>
        <p:spPr/>
        <p:txBody>
          <a:bodyPr/>
          <a:lstStyle/>
          <a:p>
            <a:fld id="{FDE32476-731A-48BA-BDE1-6F60A827AE2B}" type="slidenum">
              <a:rPr lang="en-US" smtClean="0"/>
              <a:t>40</a:t>
            </a:fld>
            <a:endParaRPr lang="en-US"/>
          </a:p>
        </p:txBody>
      </p:sp>
    </p:spTree>
    <p:extLst>
      <p:ext uri="{BB962C8B-B14F-4D97-AF65-F5344CB8AC3E}">
        <p14:creationId xmlns:p14="http://schemas.microsoft.com/office/powerpoint/2010/main" val="426589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History of the Drainage System</a:t>
            </a:r>
          </a:p>
          <a:p>
            <a:r>
              <a:rPr lang="en-US" sz="1900" u="sng" dirty="0">
                <a:latin typeface="Calibri" panose="020F0502020204030204" pitchFamily="34" charset="0"/>
                <a:ea typeface="Calibri" panose="020F0502020204030204" pitchFamily="34" charset="0"/>
                <a:cs typeface="Times New Roman" panose="02020603050405020304" pitchFamily="18" charset="0"/>
              </a:rPr>
              <a:t>Combined systems in most of the City started to separate in the 1960’s and 70’s. Show as the partially separated area. </a:t>
            </a:r>
          </a:p>
          <a:p>
            <a:r>
              <a:rPr lang="en-US" sz="1900" u="sng" dirty="0">
                <a:latin typeface="Calibri" panose="020F0502020204030204" pitchFamily="34" charset="0"/>
                <a:ea typeface="Calibri" panose="020F0502020204030204" pitchFamily="34" charset="0"/>
                <a:cs typeface="Times New Roman" panose="02020603050405020304" pitchFamily="18" charset="0"/>
              </a:rPr>
              <a:t>Combined systems are still a monitored issue for Combined Sewer Overflow’s. Entered a Consent Decree with EPA and WA Dept of Ecology to reduce CSO’s in 2013. Large scale projects as the Ship Canal Water Quality Project which will store 29 million gallons. Also includes making updates to the stormwater manual for private development. </a:t>
            </a:r>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C1C4EE6-4BC6-43CF-B29D-B05C4979CF90}" type="slidenum">
              <a:rPr lang="en-US" smtClean="0"/>
              <a:t>4</a:t>
            </a:fld>
            <a:endParaRPr lang="en-US"/>
          </a:p>
        </p:txBody>
      </p:sp>
    </p:spTree>
    <p:extLst>
      <p:ext uri="{BB962C8B-B14F-4D97-AF65-F5344CB8AC3E}">
        <p14:creationId xmlns:p14="http://schemas.microsoft.com/office/powerpoint/2010/main" val="915531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C1C4EE6-4BC6-43CF-B29D-B05C4979CF90}" type="slidenum">
              <a:rPr lang="en-US" smtClean="0"/>
              <a:t>5</a:t>
            </a:fld>
            <a:endParaRPr lang="en-US"/>
          </a:p>
        </p:txBody>
      </p:sp>
    </p:spTree>
    <p:extLst>
      <p:ext uri="{BB962C8B-B14F-4D97-AF65-F5344CB8AC3E}">
        <p14:creationId xmlns:p14="http://schemas.microsoft.com/office/powerpoint/2010/main" val="185227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4">
              <a:defRPr/>
            </a:pPr>
            <a:endParaRPr lang="en-US"/>
          </a:p>
        </p:txBody>
      </p:sp>
      <p:sp>
        <p:nvSpPr>
          <p:cNvPr id="4" name="Slide Number Placeholder 3"/>
          <p:cNvSpPr>
            <a:spLocks noGrp="1"/>
          </p:cNvSpPr>
          <p:nvPr>
            <p:ph type="sldNum" sz="quarter" idx="5"/>
          </p:nvPr>
        </p:nvSpPr>
        <p:spPr/>
        <p:txBody>
          <a:bodyPr/>
          <a:lstStyle/>
          <a:p>
            <a:fld id="{FDE32476-731A-48BA-BDE1-6F60A827AE2B}" type="slidenum">
              <a:rPr lang="en-US" smtClean="0"/>
              <a:t>7</a:t>
            </a:fld>
            <a:endParaRPr lang="en-US"/>
          </a:p>
        </p:txBody>
      </p:sp>
    </p:spTree>
    <p:extLst>
      <p:ext uri="{BB962C8B-B14F-4D97-AF65-F5344CB8AC3E}">
        <p14:creationId xmlns:p14="http://schemas.microsoft.com/office/powerpoint/2010/main" val="220364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8</a:t>
            </a:fld>
            <a:endParaRPr lang="en-US"/>
          </a:p>
        </p:txBody>
      </p:sp>
    </p:spTree>
    <p:extLst>
      <p:ext uri="{BB962C8B-B14F-4D97-AF65-F5344CB8AC3E}">
        <p14:creationId xmlns:p14="http://schemas.microsoft.com/office/powerpoint/2010/main" val="240810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9</a:t>
            </a:fld>
            <a:endParaRPr lang="en-US"/>
          </a:p>
        </p:txBody>
      </p:sp>
    </p:spTree>
    <p:extLst>
      <p:ext uri="{BB962C8B-B14F-4D97-AF65-F5344CB8AC3E}">
        <p14:creationId xmlns:p14="http://schemas.microsoft.com/office/powerpoint/2010/main" val="680454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1C4EE6-4BC6-43CF-B29D-B05C4979CF90}" type="slidenum">
              <a:rPr lang="en-US" smtClean="0"/>
              <a:t>10</a:t>
            </a:fld>
            <a:endParaRPr lang="en-US"/>
          </a:p>
        </p:txBody>
      </p:sp>
    </p:spTree>
    <p:extLst>
      <p:ext uri="{BB962C8B-B14F-4D97-AF65-F5344CB8AC3E}">
        <p14:creationId xmlns:p14="http://schemas.microsoft.com/office/powerpoint/2010/main" val="32925026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5A43-4700-4A03-83E9-A9D775F58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865CF-973C-4551-835A-C343AA5E1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95E9FE16-5151-4023-BED6-72369BE79B31}"/>
              </a:ext>
            </a:extLst>
          </p:cNvPr>
          <p:cNvSpPr>
            <a:spLocks noGrp="1"/>
          </p:cNvSpPr>
          <p:nvPr>
            <p:ph type="sldNum" sz="quarter" idx="12"/>
          </p:nvPr>
        </p:nvSpPr>
        <p:spPr>
          <a:xfrm>
            <a:off x="9383684" y="6439477"/>
            <a:ext cx="2743200" cy="365125"/>
          </a:xfrm>
          <a:prstGeom prst="rect">
            <a:avLst/>
          </a:prstGeom>
        </p:spPr>
        <p:txBody>
          <a:bodyPr/>
          <a:lstStyle/>
          <a:p>
            <a:endParaRPr lang="en-US"/>
          </a:p>
        </p:txBody>
      </p:sp>
      <p:cxnSp>
        <p:nvCxnSpPr>
          <p:cNvPr id="9" name="Straight Connector 8">
            <a:extLst>
              <a:ext uri="{FF2B5EF4-FFF2-40B4-BE49-F238E27FC236}">
                <a16:creationId xmlns:a16="http://schemas.microsoft.com/office/drawing/2014/main" id="{7AD826A7-F9FC-485A-99DB-958CFB17FDBD}"/>
              </a:ext>
            </a:extLst>
          </p:cNvPr>
          <p:cNvCxnSpPr>
            <a:cxnSpLocks/>
          </p:cNvCxnSpPr>
          <p:nvPr userDrawn="1"/>
        </p:nvCxnSpPr>
        <p:spPr>
          <a:xfrm>
            <a:off x="838200" y="3537415"/>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029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E463F-659D-4855-8E86-D5DE58B2D0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ECC6B3-428C-427A-834E-660B9001597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3F39EE-9D67-4CC7-9EE4-D7679535D0FB}"/>
              </a:ext>
            </a:extLst>
          </p:cNvPr>
          <p:cNvSpPr>
            <a:spLocks noGrp="1"/>
          </p:cNvSpPr>
          <p:nvPr>
            <p:ph type="dt" sz="half" idx="10"/>
          </p:nvPr>
        </p:nvSpPr>
        <p:spPr/>
        <p:txBody>
          <a:bodyPr/>
          <a:lstStyle/>
          <a:p>
            <a:fld id="{6937ACD1-4D65-42E4-AE1E-A19350D11C0B}" type="datetimeFigureOut">
              <a:rPr lang="en-US" smtClean="0"/>
              <a:t>2/1/2023</a:t>
            </a:fld>
            <a:endParaRPr lang="en-US"/>
          </a:p>
        </p:txBody>
      </p:sp>
      <p:sp>
        <p:nvSpPr>
          <p:cNvPr id="5" name="Footer Placeholder 4">
            <a:extLst>
              <a:ext uri="{FF2B5EF4-FFF2-40B4-BE49-F238E27FC236}">
                <a16:creationId xmlns:a16="http://schemas.microsoft.com/office/drawing/2014/main" id="{2E6F55AE-140A-445A-85F5-EE46BE3901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B04A92-7106-44B9-90BA-10A209EA886D}"/>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1888679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A3012-6C59-43FA-9839-8F74FC2FF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C61767-92E5-4F34-A112-5E3E6C0D25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F34918-DDC1-4C0B-8239-E644C092037B}"/>
              </a:ext>
            </a:extLst>
          </p:cNvPr>
          <p:cNvSpPr>
            <a:spLocks noGrp="1"/>
          </p:cNvSpPr>
          <p:nvPr>
            <p:ph type="dt" sz="half" idx="10"/>
          </p:nvPr>
        </p:nvSpPr>
        <p:spPr/>
        <p:txBody>
          <a:bodyPr/>
          <a:lstStyle/>
          <a:p>
            <a:fld id="{6937ACD1-4D65-42E4-AE1E-A19350D11C0B}" type="datetimeFigureOut">
              <a:rPr lang="en-US" smtClean="0"/>
              <a:t>2/1/2023</a:t>
            </a:fld>
            <a:endParaRPr lang="en-US"/>
          </a:p>
        </p:txBody>
      </p:sp>
      <p:sp>
        <p:nvSpPr>
          <p:cNvPr id="5" name="Footer Placeholder 4">
            <a:extLst>
              <a:ext uri="{FF2B5EF4-FFF2-40B4-BE49-F238E27FC236}">
                <a16:creationId xmlns:a16="http://schemas.microsoft.com/office/drawing/2014/main" id="{34562F37-1AB0-49E3-822E-C83E59206B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9DA85-208C-40E7-9588-43A4ED33C26F}"/>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2944571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1"/>
          <p:cNvSpPr>
            <a:spLocks noGrp="1"/>
          </p:cNvSpPr>
          <p:nvPr>
            <p:ph type="ctrTitle"/>
          </p:nvPr>
        </p:nvSpPr>
        <p:spPr>
          <a:xfrm>
            <a:off x="880405" y="-152267"/>
            <a:ext cx="9144000" cy="2387600"/>
          </a:xfrm>
        </p:spPr>
        <p:txBody>
          <a:bodyPr anchor="b">
            <a:normAutofit/>
          </a:bodyPr>
          <a:lstStyle>
            <a:lvl1pPr algn="l">
              <a:defRPr sz="4500" spc="0"/>
            </a:lvl1pPr>
          </a:lstStyle>
          <a:p>
            <a:r>
              <a:rPr lang="en-US"/>
              <a:t>Click to edit Master title style</a:t>
            </a:r>
          </a:p>
        </p:txBody>
      </p:sp>
      <p:sp>
        <p:nvSpPr>
          <p:cNvPr id="8" name="Subtitle 2"/>
          <p:cNvSpPr>
            <a:spLocks noGrp="1"/>
          </p:cNvSpPr>
          <p:nvPr>
            <p:ph type="subTitle" idx="1" hasCustomPrompt="1"/>
          </p:nvPr>
        </p:nvSpPr>
        <p:spPr>
          <a:xfrm>
            <a:off x="931236" y="2458684"/>
            <a:ext cx="9144000" cy="1655762"/>
          </a:xfrm>
        </p:spPr>
        <p:txBody>
          <a:bodyPr/>
          <a:lstStyle>
            <a:lvl1pPr marL="0" indent="0" algn="l">
              <a:buNone/>
              <a:defRPr sz="2400" b="0" spc="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p:cNvCxnSpPr/>
          <p:nvPr userDrawn="1"/>
        </p:nvCxnSpPr>
        <p:spPr>
          <a:xfrm>
            <a:off x="1001576" y="2235333"/>
            <a:ext cx="11202649"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02730"/>
            <a:ext cx="2048948" cy="504984"/>
          </a:xfrm>
          <a:prstGeom prst="rect">
            <a:avLst/>
          </a:prstGeom>
        </p:spPr>
      </p:pic>
      <p:sp>
        <p:nvSpPr>
          <p:cNvPr id="11" name="Date Placeholder 3"/>
          <p:cNvSpPr>
            <a:spLocks noGrp="1"/>
          </p:cNvSpPr>
          <p:nvPr>
            <p:ph type="dt" sz="half" idx="2"/>
          </p:nvPr>
        </p:nvSpPr>
        <p:spPr>
          <a:xfrm>
            <a:off x="9208479"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1CEAC7-411D-4BD4-AB63-7A528AD86D2B}" type="datetimeFigureOut">
              <a:rPr lang="en-US" smtClean="0"/>
              <a:pPr/>
              <a:t>2/1/2023</a:t>
            </a:fld>
            <a:endParaRPr lang="en-US"/>
          </a:p>
        </p:txBody>
      </p:sp>
      <p:sp>
        <p:nvSpPr>
          <p:cNvPr id="12" name="Footer Placeholder 4"/>
          <p:cNvSpPr>
            <a:spLocks noGrp="1"/>
          </p:cNvSpPr>
          <p:nvPr>
            <p:ph type="ftr" sz="quarter" idx="3"/>
          </p:nvPr>
        </p:nvSpPr>
        <p:spPr>
          <a:xfrm>
            <a:off x="423204" y="6492875"/>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extLst>
      <p:ext uri="{BB962C8B-B14F-4D97-AF65-F5344CB8AC3E}">
        <p14:creationId xmlns:p14="http://schemas.microsoft.com/office/powerpoint/2010/main" val="293535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ngle Chart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8"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9" name="Chart Placeholder 5"/>
          <p:cNvSpPr>
            <a:spLocks noGrp="1"/>
          </p:cNvSpPr>
          <p:nvPr>
            <p:ph type="chart" sz="quarter" idx="13"/>
          </p:nvPr>
        </p:nvSpPr>
        <p:spPr>
          <a:xfrm>
            <a:off x="838200" y="1941513"/>
            <a:ext cx="10515600" cy="3840162"/>
          </a:xfrm>
        </p:spPr>
        <p:txBody>
          <a:bodyPr/>
          <a:lstStyle/>
          <a:p>
            <a:r>
              <a:rPr lang="en-US"/>
              <a:t>Click icon to add chart</a:t>
            </a:r>
          </a:p>
        </p:txBody>
      </p:sp>
    </p:spTree>
    <p:extLst>
      <p:ext uri="{BB962C8B-B14F-4D97-AF65-F5344CB8AC3E}">
        <p14:creationId xmlns:p14="http://schemas.microsoft.com/office/powerpoint/2010/main" val="2944839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harts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Chart Placeholder 5"/>
          <p:cNvSpPr>
            <a:spLocks noGrp="1"/>
          </p:cNvSpPr>
          <p:nvPr>
            <p:ph type="chart" sz="quarter" idx="13"/>
          </p:nvPr>
        </p:nvSpPr>
        <p:spPr>
          <a:xfrm>
            <a:off x="838200" y="1941513"/>
            <a:ext cx="5168705" cy="3840162"/>
          </a:xfrm>
        </p:spPr>
        <p:txBody>
          <a:bodyPr/>
          <a:lstStyle/>
          <a:p>
            <a:r>
              <a:rPr lang="en-US"/>
              <a:t>Click icon to add chart</a:t>
            </a:r>
          </a:p>
        </p:txBody>
      </p:sp>
      <p:sp>
        <p:nvSpPr>
          <p:cNvPr id="8" name="Chart Placeholder 5"/>
          <p:cNvSpPr>
            <a:spLocks noGrp="1"/>
          </p:cNvSpPr>
          <p:nvPr>
            <p:ph type="chart" sz="quarter" idx="14"/>
          </p:nvPr>
        </p:nvSpPr>
        <p:spPr>
          <a:xfrm>
            <a:off x="6185095" y="1941513"/>
            <a:ext cx="5168705" cy="3840162"/>
          </a:xfrm>
        </p:spPr>
        <p:txBody>
          <a:bodyPr/>
          <a:lstStyle/>
          <a:p>
            <a:r>
              <a:rPr lang="en-US"/>
              <a:t>Click icon to add chart</a:t>
            </a:r>
          </a:p>
        </p:txBody>
      </p:sp>
    </p:spTree>
    <p:extLst>
      <p:ext uri="{BB962C8B-B14F-4D97-AF65-F5344CB8AC3E}">
        <p14:creationId xmlns:p14="http://schemas.microsoft.com/office/powerpoint/2010/main" val="550612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uble Chart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839788" y="5197964"/>
            <a:ext cx="5157787"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838200" y="1699223"/>
            <a:ext cx="5157787" cy="3470605"/>
          </a:xfrm>
        </p:spPr>
        <p:txBody>
          <a:bodyPr/>
          <a:lstStyle/>
          <a:p>
            <a:pPr lvl="0"/>
            <a:r>
              <a:rPr lang="en-US"/>
              <a:t>Edit Master text styles</a:t>
            </a:r>
          </a:p>
          <a:p>
            <a:pPr lvl="1"/>
            <a:r>
              <a:rPr lang="en-US"/>
              <a:t>Second level</a:t>
            </a:r>
          </a:p>
          <a:p>
            <a:pPr lvl="2"/>
            <a:r>
              <a:rPr lang="en-US"/>
              <a:t>Third level</a:t>
            </a:r>
          </a:p>
        </p:txBody>
      </p:sp>
      <p:sp>
        <p:nvSpPr>
          <p:cNvPr id="9" name="Text Placeholder 4"/>
          <p:cNvSpPr>
            <a:spLocks noGrp="1"/>
          </p:cNvSpPr>
          <p:nvPr>
            <p:ph type="body" sz="quarter" idx="3"/>
          </p:nvPr>
        </p:nvSpPr>
        <p:spPr>
          <a:xfrm>
            <a:off x="6146799" y="5197964"/>
            <a:ext cx="5183188"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Content Placeholder 5"/>
          <p:cNvSpPr>
            <a:spLocks noGrp="1"/>
          </p:cNvSpPr>
          <p:nvPr>
            <p:ph sz="quarter" idx="4"/>
          </p:nvPr>
        </p:nvSpPr>
        <p:spPr>
          <a:xfrm>
            <a:off x="6146799" y="1699223"/>
            <a:ext cx="5183188" cy="3470605"/>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55658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ngle Chart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ext Placeholder 2"/>
          <p:cNvSpPr>
            <a:spLocks noGrp="1"/>
          </p:cNvSpPr>
          <p:nvPr>
            <p:ph type="body" idx="1"/>
          </p:nvPr>
        </p:nvSpPr>
        <p:spPr>
          <a:xfrm>
            <a:off x="839788" y="5366780"/>
            <a:ext cx="10515600"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Content Placeholder 3"/>
          <p:cNvSpPr>
            <a:spLocks noGrp="1"/>
          </p:cNvSpPr>
          <p:nvPr>
            <p:ph sz="half" idx="2"/>
          </p:nvPr>
        </p:nvSpPr>
        <p:spPr>
          <a:xfrm>
            <a:off x="838200" y="1868039"/>
            <a:ext cx="10515600" cy="3470605"/>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485713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Tabl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able Placeholder 5"/>
          <p:cNvSpPr>
            <a:spLocks noGrp="1"/>
          </p:cNvSpPr>
          <p:nvPr>
            <p:ph type="tbl" sz="quarter" idx="13"/>
          </p:nvPr>
        </p:nvSpPr>
        <p:spPr>
          <a:xfrm>
            <a:off x="838201" y="1955801"/>
            <a:ext cx="10515600" cy="3826022"/>
          </a:xfrm>
        </p:spPr>
        <p:txBody>
          <a:bodyPr/>
          <a:lstStyle/>
          <a:p>
            <a:r>
              <a:rPr lang="en-US"/>
              <a:t>Click icon to add table</a:t>
            </a:r>
          </a:p>
        </p:txBody>
      </p:sp>
    </p:spTree>
    <p:extLst>
      <p:ext uri="{BB962C8B-B14F-4D97-AF65-F5344CB8AC3E}">
        <p14:creationId xmlns:p14="http://schemas.microsoft.com/office/powerpoint/2010/main" val="388319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ngle Table and Caption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6"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7" name="Table Placeholder 5"/>
          <p:cNvSpPr>
            <a:spLocks noGrp="1"/>
          </p:cNvSpPr>
          <p:nvPr>
            <p:ph type="tbl" sz="quarter" idx="13"/>
          </p:nvPr>
        </p:nvSpPr>
        <p:spPr>
          <a:xfrm>
            <a:off x="838201" y="1955801"/>
            <a:ext cx="10515600" cy="3052297"/>
          </a:xfrm>
        </p:spPr>
        <p:txBody>
          <a:bodyPr/>
          <a:lstStyle/>
          <a:p>
            <a:r>
              <a:rPr lang="en-US"/>
              <a:t>Click icon to add table</a:t>
            </a:r>
          </a:p>
        </p:txBody>
      </p:sp>
      <p:sp>
        <p:nvSpPr>
          <p:cNvPr id="8" name="Text Placeholder 2"/>
          <p:cNvSpPr>
            <a:spLocks noGrp="1"/>
          </p:cNvSpPr>
          <p:nvPr>
            <p:ph type="body" idx="1"/>
          </p:nvPr>
        </p:nvSpPr>
        <p:spPr>
          <a:xfrm>
            <a:off x="839788" y="5197964"/>
            <a:ext cx="10514012" cy="823912"/>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01058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ngle Table and Caption 2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937ACD1-4D65-42E4-AE1E-A19350D11C0B}" type="datetimeFigureOut">
              <a:rPr lang="en-US" smtClean="0"/>
              <a:t>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
        <p:nvSpPr>
          <p:cNvPr id="9" name="Title 1"/>
          <p:cNvSpPr>
            <a:spLocks noGrp="1"/>
          </p:cNvSpPr>
          <p:nvPr>
            <p:ph type="title" hasCustomPrompt="1"/>
          </p:nvPr>
        </p:nvSpPr>
        <p:spPr>
          <a:xfrm>
            <a:off x="838200" y="365125"/>
            <a:ext cx="10515600" cy="1325563"/>
          </a:xfrm>
        </p:spPr>
        <p:txBody>
          <a:bodyPr/>
          <a:lstStyle/>
          <a:p>
            <a:r>
              <a:rPr lang="en-US"/>
              <a:t>CLICK TO EDIT MASTER TITLE STYLE</a:t>
            </a:r>
          </a:p>
        </p:txBody>
      </p:sp>
      <p:sp>
        <p:nvSpPr>
          <p:cNvPr id="10" name="Table Placeholder 5"/>
          <p:cNvSpPr>
            <a:spLocks noGrp="1"/>
          </p:cNvSpPr>
          <p:nvPr>
            <p:ph type="tbl" sz="quarter" idx="13"/>
          </p:nvPr>
        </p:nvSpPr>
        <p:spPr>
          <a:xfrm>
            <a:off x="838201" y="1955801"/>
            <a:ext cx="5239042" cy="3952630"/>
          </a:xfrm>
        </p:spPr>
        <p:txBody>
          <a:bodyPr/>
          <a:lstStyle/>
          <a:p>
            <a:r>
              <a:rPr lang="en-US"/>
              <a:t>Click icon to add table</a:t>
            </a:r>
          </a:p>
        </p:txBody>
      </p:sp>
      <p:sp>
        <p:nvSpPr>
          <p:cNvPr id="11" name="Text Placeholder 2"/>
          <p:cNvSpPr>
            <a:spLocks noGrp="1"/>
          </p:cNvSpPr>
          <p:nvPr>
            <p:ph type="body" idx="1"/>
          </p:nvPr>
        </p:nvSpPr>
        <p:spPr>
          <a:xfrm>
            <a:off x="6312120" y="1955801"/>
            <a:ext cx="5041680" cy="3952630"/>
          </a:xfrm>
        </p:spPr>
        <p:txBody>
          <a:bodyPr anchor="t">
            <a:normAutofit/>
          </a:bodyPr>
          <a:lstStyle>
            <a:lvl1pPr marL="0" indent="0">
              <a:buNone/>
              <a:defRPr sz="2000" b="0">
                <a:solidFill>
                  <a:schemeClr val="bg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949798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3FD89-5092-4CB1-A1BF-D6BBFC9E1C71}"/>
              </a:ext>
            </a:extLst>
          </p:cNvPr>
          <p:cNvSpPr>
            <a:spLocks noGrp="1"/>
          </p:cNvSpPr>
          <p:nvPr>
            <p:ph type="title"/>
          </p:nvPr>
        </p:nvSpPr>
        <p:spPr/>
        <p:txBody>
          <a:bodyPr/>
          <a:lstStyle>
            <a:lvl1pPr>
              <a:defRPr cap="all" baseline="0"/>
            </a:lvl1pPr>
          </a:lstStyle>
          <a:p>
            <a:r>
              <a:rPr lang="en-US"/>
              <a:t>Click to edit Master title style</a:t>
            </a:r>
          </a:p>
        </p:txBody>
      </p:sp>
      <p:sp>
        <p:nvSpPr>
          <p:cNvPr id="3" name="Content Placeholder 2">
            <a:extLst>
              <a:ext uri="{FF2B5EF4-FFF2-40B4-BE49-F238E27FC236}">
                <a16:creationId xmlns:a16="http://schemas.microsoft.com/office/drawing/2014/main" id="{C740E534-BE91-4C50-98E7-FF29D54C34B1}"/>
              </a:ext>
            </a:extLst>
          </p:cNvPr>
          <p:cNvSpPr>
            <a:spLocks noGrp="1"/>
          </p:cNvSpPr>
          <p:nvPr>
            <p:ph idx="1"/>
          </p:nvPr>
        </p:nvSpPr>
        <p:spPr/>
        <p:txBody>
          <a:bodyPr/>
          <a:lstStyle>
            <a:lvl1pPr>
              <a:buClr>
                <a:srgbClr val="0046AD"/>
              </a:buClr>
              <a:defRPr sz="2400"/>
            </a:lvl1pPr>
            <a:lvl2pPr>
              <a:buClr>
                <a:srgbClr val="0046AD"/>
              </a:buClr>
              <a:defRPr sz="2000"/>
            </a:lvl2pPr>
            <a:lvl3pPr>
              <a:buClr>
                <a:srgbClr val="0046AD"/>
              </a:buClr>
              <a:defRPr sz="1800"/>
            </a:lvl3pPr>
            <a:lvl4pPr>
              <a:buClr>
                <a:srgbClr val="0046AD"/>
              </a:buClr>
              <a:defRPr sz="1600"/>
            </a:lvl4pPr>
            <a:lvl5pPr>
              <a:buClr>
                <a:srgbClr val="0046AD"/>
              </a:buCl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146391A-A964-45F0-9F74-8474DC016E59}"/>
              </a:ext>
            </a:extLst>
          </p:cNvPr>
          <p:cNvSpPr>
            <a:spLocks noGrp="1"/>
          </p:cNvSpPr>
          <p:nvPr>
            <p:ph type="sldNum" sz="quarter" idx="12"/>
          </p:nvPr>
        </p:nvSpPr>
        <p:spPr>
          <a:xfrm>
            <a:off x="9383684" y="6439477"/>
            <a:ext cx="2743200" cy="365125"/>
          </a:xfrm>
          <a:prstGeom prst="rect">
            <a:avLst/>
          </a:prstGeom>
        </p:spPr>
        <p:txBody>
          <a:bodyPr/>
          <a:lstStyle/>
          <a:p>
            <a:endParaRPr lang="en-US"/>
          </a:p>
        </p:txBody>
      </p:sp>
      <p:cxnSp>
        <p:nvCxnSpPr>
          <p:cNvPr id="7" name="Straight Connector 6">
            <a:extLst>
              <a:ext uri="{FF2B5EF4-FFF2-40B4-BE49-F238E27FC236}">
                <a16:creationId xmlns:a16="http://schemas.microsoft.com/office/drawing/2014/main" id="{AE00676B-841E-4591-A504-5ADFB44471D5}"/>
              </a:ext>
            </a:extLst>
          </p:cNvPr>
          <p:cNvCxnSpPr>
            <a:cxnSpLocks/>
          </p:cNvCxnSpPr>
          <p:nvPr userDrawn="1"/>
        </p:nvCxnSpPr>
        <p:spPr>
          <a:xfrm>
            <a:off x="838200" y="1381580"/>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70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5E686-39F8-4147-9EEF-918E625F273E}"/>
              </a:ext>
            </a:extLst>
          </p:cNvPr>
          <p:cNvSpPr>
            <a:spLocks noGrp="1"/>
          </p:cNvSpPr>
          <p:nvPr>
            <p:ph type="title"/>
          </p:nvPr>
        </p:nvSpPr>
        <p:spPr>
          <a:xfrm>
            <a:off x="815225" y="230073"/>
            <a:ext cx="10515600" cy="2852737"/>
          </a:xfrm>
        </p:spPr>
        <p:txBody>
          <a:bodyPr anchor="b"/>
          <a:lstStyle>
            <a:lvl1pPr>
              <a:defRPr sz="6000">
                <a:solidFill>
                  <a:srgbClr val="0046AD"/>
                </a:solidFill>
              </a:defRPr>
            </a:lvl1pPr>
          </a:lstStyle>
          <a:p>
            <a:r>
              <a:rPr lang="en-US"/>
              <a:t>Click to edit Master title style</a:t>
            </a:r>
          </a:p>
        </p:txBody>
      </p:sp>
      <p:sp>
        <p:nvSpPr>
          <p:cNvPr id="3" name="Text Placeholder 2">
            <a:extLst>
              <a:ext uri="{FF2B5EF4-FFF2-40B4-BE49-F238E27FC236}">
                <a16:creationId xmlns:a16="http://schemas.microsoft.com/office/drawing/2014/main" id="{4D31D84F-83D4-4278-BF9E-D4B00536CE02}"/>
              </a:ext>
            </a:extLst>
          </p:cNvPr>
          <p:cNvSpPr>
            <a:spLocks noGrp="1"/>
          </p:cNvSpPr>
          <p:nvPr>
            <p:ph type="body" idx="1"/>
          </p:nvPr>
        </p:nvSpPr>
        <p:spPr>
          <a:xfrm>
            <a:off x="815225" y="3109798"/>
            <a:ext cx="10515600" cy="1500187"/>
          </a:xfrm>
        </p:spPr>
        <p:txBody>
          <a:bodyPr/>
          <a:lstStyle>
            <a:lvl1pPr marL="0" indent="0">
              <a:buNone/>
              <a:defRPr sz="2400">
                <a:solidFill>
                  <a:srgbClr val="0046AD"/>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cxnSp>
        <p:nvCxnSpPr>
          <p:cNvPr id="7" name="Straight Connector 6">
            <a:extLst>
              <a:ext uri="{FF2B5EF4-FFF2-40B4-BE49-F238E27FC236}">
                <a16:creationId xmlns:a16="http://schemas.microsoft.com/office/drawing/2014/main" id="{4DFACE8C-F093-4642-999D-F7BF1D98F243}"/>
              </a:ext>
            </a:extLst>
          </p:cNvPr>
          <p:cNvCxnSpPr>
            <a:cxnSpLocks/>
          </p:cNvCxnSpPr>
          <p:nvPr userDrawn="1"/>
        </p:nvCxnSpPr>
        <p:spPr>
          <a:xfrm>
            <a:off x="815225" y="3097408"/>
            <a:ext cx="10521950" cy="12390"/>
          </a:xfrm>
          <a:prstGeom prst="line">
            <a:avLst/>
          </a:prstGeom>
          <a:ln w="38100">
            <a:solidFill>
              <a:srgbClr val="DB4D6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369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0EC02-4AF2-4A59-BC50-FB32AA6AB8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939C66-6A4C-4725-B489-6DBA8FBEA0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23D88E-77ED-4DCF-80BD-DC95C48337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1BDA62-B91D-41B3-A97B-DFF102ADFC30}"/>
              </a:ext>
            </a:extLst>
          </p:cNvPr>
          <p:cNvSpPr>
            <a:spLocks noGrp="1"/>
          </p:cNvSpPr>
          <p:nvPr>
            <p:ph type="dt" sz="half" idx="10"/>
          </p:nvPr>
        </p:nvSpPr>
        <p:spPr/>
        <p:txBody>
          <a:bodyPr/>
          <a:lstStyle/>
          <a:p>
            <a:fld id="{6937ACD1-4D65-42E4-AE1E-A19350D11C0B}" type="datetimeFigureOut">
              <a:rPr lang="en-US" smtClean="0"/>
              <a:t>2/1/2023</a:t>
            </a:fld>
            <a:endParaRPr lang="en-US"/>
          </a:p>
        </p:txBody>
      </p:sp>
      <p:sp>
        <p:nvSpPr>
          <p:cNvPr id="6" name="Footer Placeholder 5">
            <a:extLst>
              <a:ext uri="{FF2B5EF4-FFF2-40B4-BE49-F238E27FC236}">
                <a16:creationId xmlns:a16="http://schemas.microsoft.com/office/drawing/2014/main" id="{88B0F5B9-BCE7-4FC5-8845-EA33B7185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946391-0C9F-4EC2-8327-50354AC4AF90}"/>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812868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E2E4C-0E6F-4BFA-AA21-217357A973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7DD0C1-C185-4947-B936-FEDDFE6AA8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4BE244-5B69-4572-AC79-CBF57A5307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83B6F3-2CC6-4649-861C-B1748D7A7E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5643044-6BAB-4B8B-B68B-9A8D6A1271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8A1BAF-D09A-45B5-A0F3-24F436E9D0D5}"/>
              </a:ext>
            </a:extLst>
          </p:cNvPr>
          <p:cNvSpPr>
            <a:spLocks noGrp="1"/>
          </p:cNvSpPr>
          <p:nvPr>
            <p:ph type="dt" sz="half" idx="10"/>
          </p:nvPr>
        </p:nvSpPr>
        <p:spPr/>
        <p:txBody>
          <a:bodyPr/>
          <a:lstStyle/>
          <a:p>
            <a:fld id="{6937ACD1-4D65-42E4-AE1E-A19350D11C0B}" type="datetimeFigureOut">
              <a:rPr lang="en-US" smtClean="0"/>
              <a:t>2/1/2023</a:t>
            </a:fld>
            <a:endParaRPr lang="en-US"/>
          </a:p>
        </p:txBody>
      </p:sp>
      <p:sp>
        <p:nvSpPr>
          <p:cNvPr id="8" name="Footer Placeholder 7">
            <a:extLst>
              <a:ext uri="{FF2B5EF4-FFF2-40B4-BE49-F238E27FC236}">
                <a16:creationId xmlns:a16="http://schemas.microsoft.com/office/drawing/2014/main" id="{E6DEC7F4-CF11-49F8-9772-DFA96AA54E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75C033-0B3D-4B6E-88E6-7B0930AEC491}"/>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1430493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794B3-D270-48F1-BD52-202EB58C8C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1C75E9-8D26-4192-8D34-61604F01085A}"/>
              </a:ext>
            </a:extLst>
          </p:cNvPr>
          <p:cNvSpPr>
            <a:spLocks noGrp="1"/>
          </p:cNvSpPr>
          <p:nvPr>
            <p:ph type="dt" sz="half" idx="10"/>
          </p:nvPr>
        </p:nvSpPr>
        <p:spPr/>
        <p:txBody>
          <a:bodyPr/>
          <a:lstStyle/>
          <a:p>
            <a:fld id="{6937ACD1-4D65-42E4-AE1E-A19350D11C0B}" type="datetimeFigureOut">
              <a:rPr lang="en-US" smtClean="0"/>
              <a:t>2/1/2023</a:t>
            </a:fld>
            <a:endParaRPr lang="en-US"/>
          </a:p>
        </p:txBody>
      </p:sp>
      <p:sp>
        <p:nvSpPr>
          <p:cNvPr id="4" name="Footer Placeholder 3">
            <a:extLst>
              <a:ext uri="{FF2B5EF4-FFF2-40B4-BE49-F238E27FC236}">
                <a16:creationId xmlns:a16="http://schemas.microsoft.com/office/drawing/2014/main" id="{14980E99-4CF4-4D1B-A902-D184904AD0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1B5B1-E2C0-48B7-AC95-F107201A9A90}"/>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193398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2C78C4-435E-408C-97E9-FAF563436CD6}"/>
              </a:ext>
            </a:extLst>
          </p:cNvPr>
          <p:cNvSpPr>
            <a:spLocks noGrp="1"/>
          </p:cNvSpPr>
          <p:nvPr>
            <p:ph type="dt" sz="half" idx="10"/>
          </p:nvPr>
        </p:nvSpPr>
        <p:spPr/>
        <p:txBody>
          <a:bodyPr/>
          <a:lstStyle/>
          <a:p>
            <a:fld id="{6937ACD1-4D65-42E4-AE1E-A19350D11C0B}" type="datetimeFigureOut">
              <a:rPr lang="en-US" smtClean="0"/>
              <a:t>2/1/2023</a:t>
            </a:fld>
            <a:endParaRPr lang="en-US"/>
          </a:p>
        </p:txBody>
      </p:sp>
      <p:sp>
        <p:nvSpPr>
          <p:cNvPr id="3" name="Footer Placeholder 2">
            <a:extLst>
              <a:ext uri="{FF2B5EF4-FFF2-40B4-BE49-F238E27FC236}">
                <a16:creationId xmlns:a16="http://schemas.microsoft.com/office/drawing/2014/main" id="{8B4426FC-CC60-486B-956D-CF3FBF69C1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95E4EC-5967-4B08-98A2-EEA1043D87A3}"/>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388641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06A53-80A1-47D8-BA25-B0D6CCA778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0F0BA8C-BC55-4F77-97CE-BC324BA894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3BFD2D-4A6E-488B-AC13-D918E729D9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AF1BFC-3671-423D-9F2F-63B38A3B7475}"/>
              </a:ext>
            </a:extLst>
          </p:cNvPr>
          <p:cNvSpPr>
            <a:spLocks noGrp="1"/>
          </p:cNvSpPr>
          <p:nvPr>
            <p:ph type="dt" sz="half" idx="10"/>
          </p:nvPr>
        </p:nvSpPr>
        <p:spPr/>
        <p:txBody>
          <a:bodyPr/>
          <a:lstStyle/>
          <a:p>
            <a:fld id="{6937ACD1-4D65-42E4-AE1E-A19350D11C0B}" type="datetimeFigureOut">
              <a:rPr lang="en-US" smtClean="0"/>
              <a:t>2/1/2023</a:t>
            </a:fld>
            <a:endParaRPr lang="en-US"/>
          </a:p>
        </p:txBody>
      </p:sp>
      <p:sp>
        <p:nvSpPr>
          <p:cNvPr id="6" name="Footer Placeholder 5">
            <a:extLst>
              <a:ext uri="{FF2B5EF4-FFF2-40B4-BE49-F238E27FC236}">
                <a16:creationId xmlns:a16="http://schemas.microsoft.com/office/drawing/2014/main" id="{97A42F4E-3A55-4769-8902-7845A06B18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547CE0-2EEA-4E6B-ACE1-91B9B12227EC}"/>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323032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F8B22-3E31-4009-B6DA-31D9D2C347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633F6-8D22-474A-8E2F-954A4FDFB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58D089C-4C93-4C49-AAEE-4A4DD31FC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4C33533-96EE-4278-A2E3-CE270B82B9EB}"/>
              </a:ext>
            </a:extLst>
          </p:cNvPr>
          <p:cNvSpPr>
            <a:spLocks noGrp="1"/>
          </p:cNvSpPr>
          <p:nvPr>
            <p:ph type="dt" sz="half" idx="10"/>
          </p:nvPr>
        </p:nvSpPr>
        <p:spPr/>
        <p:txBody>
          <a:bodyPr/>
          <a:lstStyle/>
          <a:p>
            <a:fld id="{6937ACD1-4D65-42E4-AE1E-A19350D11C0B}" type="datetimeFigureOut">
              <a:rPr lang="en-US" smtClean="0"/>
              <a:t>2/1/2023</a:t>
            </a:fld>
            <a:endParaRPr lang="en-US"/>
          </a:p>
        </p:txBody>
      </p:sp>
      <p:sp>
        <p:nvSpPr>
          <p:cNvPr id="6" name="Footer Placeholder 5">
            <a:extLst>
              <a:ext uri="{FF2B5EF4-FFF2-40B4-BE49-F238E27FC236}">
                <a16:creationId xmlns:a16="http://schemas.microsoft.com/office/drawing/2014/main" id="{8FD566FC-C78D-43E8-9A48-F41737BB4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2EAE4A-0734-47C3-8909-89F8DDF8BE9A}"/>
              </a:ext>
            </a:extLst>
          </p:cNvPr>
          <p:cNvSpPr>
            <a:spLocks noGrp="1"/>
          </p:cNvSpPr>
          <p:nvPr>
            <p:ph type="sldNum" sz="quarter" idx="12"/>
          </p:nvPr>
        </p:nvSpPr>
        <p:spPr>
          <a:xfrm>
            <a:off x="9383684" y="6439477"/>
            <a:ext cx="2743200" cy="365125"/>
          </a:xfrm>
          <a:prstGeom prst="rect">
            <a:avLst/>
          </a:prstGeom>
        </p:spPr>
        <p:txBody>
          <a:bodyPr/>
          <a:lstStyle/>
          <a:p>
            <a:fld id="{7174A51C-4C13-44E0-9EDF-9EEF996B1F62}" type="slidenum">
              <a:rPr lang="en-US" smtClean="0"/>
              <a:t>‹#›</a:t>
            </a:fld>
            <a:endParaRPr lang="en-US"/>
          </a:p>
        </p:txBody>
      </p:sp>
    </p:spTree>
    <p:extLst>
      <p:ext uri="{BB962C8B-B14F-4D97-AF65-F5344CB8AC3E}">
        <p14:creationId xmlns:p14="http://schemas.microsoft.com/office/powerpoint/2010/main" val="1253106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B483CA-F849-4DD7-B9B3-516C613A04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046033-6D6B-47B3-9355-4BAC433DD4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F7B1A6-9CAB-4F7D-A8CC-D31CFE38F9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ACD1-4D65-42E4-AE1E-A19350D11C0B}" type="datetimeFigureOut">
              <a:rPr lang="en-US" smtClean="0"/>
              <a:t>2/1/2023</a:t>
            </a:fld>
            <a:endParaRPr lang="en-US"/>
          </a:p>
        </p:txBody>
      </p:sp>
      <p:sp>
        <p:nvSpPr>
          <p:cNvPr id="5" name="Footer Placeholder 4">
            <a:extLst>
              <a:ext uri="{FF2B5EF4-FFF2-40B4-BE49-F238E27FC236}">
                <a16:creationId xmlns:a16="http://schemas.microsoft.com/office/drawing/2014/main" id="{696CC40A-C0B9-4BB2-B745-DDE6CBB4D6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Rectangle 6">
            <a:extLst>
              <a:ext uri="{FF2B5EF4-FFF2-40B4-BE49-F238E27FC236}">
                <a16:creationId xmlns:a16="http://schemas.microsoft.com/office/drawing/2014/main" id="{6CFDF0D1-329D-4E4E-BBE3-ABDFE361E59F}"/>
              </a:ext>
            </a:extLst>
          </p:cNvPr>
          <p:cNvSpPr/>
          <p:nvPr userDrawn="1"/>
        </p:nvSpPr>
        <p:spPr>
          <a:xfrm>
            <a:off x="0" y="6425738"/>
            <a:ext cx="12192000" cy="432262"/>
          </a:xfrm>
          <a:prstGeom prst="rect">
            <a:avLst/>
          </a:prstGeom>
          <a:solidFill>
            <a:srgbClr val="448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06D6D34-A280-4A38-A604-693C7FDD8E00}"/>
              </a:ext>
            </a:extLst>
          </p:cNvPr>
          <p:cNvSpPr txBox="1"/>
          <p:nvPr userDrawn="1"/>
        </p:nvSpPr>
        <p:spPr>
          <a:xfrm>
            <a:off x="10913225" y="6472592"/>
            <a:ext cx="881149" cy="338554"/>
          </a:xfrm>
          <a:prstGeom prst="rect">
            <a:avLst/>
          </a:prstGeom>
          <a:noFill/>
        </p:spPr>
        <p:txBody>
          <a:bodyPr wrap="square" rtlCol="0">
            <a:spAutoFit/>
          </a:bodyPr>
          <a:lstStyle/>
          <a:p>
            <a:pPr algn="r"/>
            <a:fld id="{E4F1067C-40C9-489E-B245-D955619FACD0}" type="slidenum">
              <a:rPr lang="en-US" sz="1600" smtClean="0">
                <a:solidFill>
                  <a:schemeClr val="bg1"/>
                </a:solidFill>
              </a:rPr>
              <a:pPr algn="r"/>
              <a:t>‹#›</a:t>
            </a:fld>
            <a:endParaRPr lang="en-US" sz="1600">
              <a:solidFill>
                <a:schemeClr val="bg1"/>
              </a:solidFill>
            </a:endParaRPr>
          </a:p>
        </p:txBody>
      </p:sp>
      <p:pic>
        <p:nvPicPr>
          <p:cNvPr id="10" name="Picture 9">
            <a:extLst>
              <a:ext uri="{FF2B5EF4-FFF2-40B4-BE49-F238E27FC236}">
                <a16:creationId xmlns:a16="http://schemas.microsoft.com/office/drawing/2014/main" id="{39845868-E9B8-471F-AF5D-6E652D0328F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0" y="6269515"/>
            <a:ext cx="2389517" cy="744707"/>
          </a:xfrm>
          <a:prstGeom prst="rect">
            <a:avLst/>
          </a:prstGeom>
          <a:ln>
            <a:noFill/>
          </a:ln>
        </p:spPr>
      </p:pic>
    </p:spTree>
    <p:extLst>
      <p:ext uri="{BB962C8B-B14F-4D97-AF65-F5344CB8AC3E}">
        <p14:creationId xmlns:p14="http://schemas.microsoft.com/office/powerpoint/2010/main" val="13363722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649" r:id="rId12"/>
    <p:sldLayoutId id="2147483660" r:id="rId13"/>
    <p:sldLayoutId id="2147483661" r:id="rId14"/>
    <p:sldLayoutId id="2147483662" r:id="rId15"/>
    <p:sldLayoutId id="2147483663" r:id="rId16"/>
    <p:sldLayoutId id="2147483664" r:id="rId17"/>
    <p:sldLayoutId id="2147483665" r:id="rId18"/>
    <p:sldLayoutId id="2147483666" r:id="rId19"/>
  </p:sldLayoutIdLst>
  <p:txStyles>
    <p:titleStyle>
      <a:lvl1pPr algn="l" defTabSz="914400" rtl="0" eaLnBrk="1" latinLnBrk="0" hangingPunct="1">
        <a:lnSpc>
          <a:spcPct val="90000"/>
        </a:lnSpc>
        <a:spcBef>
          <a:spcPct val="0"/>
        </a:spcBef>
        <a:buNone/>
        <a:defRPr sz="4400" kern="1200">
          <a:solidFill>
            <a:srgbClr val="0046AD"/>
          </a:solidFill>
          <a:latin typeface="+mj-lt"/>
          <a:ea typeface="+mj-ea"/>
          <a:cs typeface="+mj-cs"/>
        </a:defRPr>
      </a:lvl1pPr>
    </p:titleStyle>
    <p:body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hyperlink" Target="https://www.seattle.gov/sdci/codes/codes-we-enforce-(a-z)/stormwater-cod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seattle.gov/sdci/about-us/who-we-are/applicant-services-center" TargetMode="External"/><Relationship Id="rId4" Type="http://schemas.openxmlformats.org/officeDocument/2006/relationships/hyperlink" Target="mailto:sidesewerinfo@seattle.gov"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seattle.gov/Documents/Departments/SDCI/Forms/OnSiteStormwaterListCalculator.xls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www.seattle.gov/Documents/Departments/SDCI/Forms/SimpleInfilTestChecklist.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www.seattle.gov/Documents/Departments/SDCI/Forms/StormwaterPITChecklist.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seattlecitygis.maps.arcgis.com/apps/webappviewer/index.html?id=f822b2c6498c4163b0cf908e2241e9c2"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eattle.gov/sdci/codes/codes-we-enforce-(a-z)/stormwater-cod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www.seattle.gov/Documents/Departments/SDCI/Forms/SimpleInfilTestChecklist.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seattle.gov/Documents/Departments/SDCI/Forms/StormwaterPITChecklist.pdf" TargetMode="External"/><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seattle.gov/Documents/Departments/SDOT/PublicSpaceManagement/2015-Street_Tree_List.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hyperlink" Target="https://www.seattle.gov/documents/Departments/SDCI/Codes/StormwaterSPUAllowablePermeablePavement.pdf" TargetMode="External"/><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0.pn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hyperlink" Target="mailto:sidesewerinfo@seattle.gov"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kingcounty.gov/services/environment/wastewater/capacity-charge.aspx" TargetMode="External"/><Relationship Id="rId2" Type="http://schemas.openxmlformats.org/officeDocument/2006/relationships/hyperlink" Target="https://seattlegov.zendesk.com/hc/en-us/articles/360003487754-How-to-Apply-for-a-Side-Sewer-Permit" TargetMode="External"/><Relationship Id="rId1" Type="http://schemas.openxmlformats.org/officeDocument/2006/relationships/slideLayout" Target="../slideLayouts/slideLayout2.xml"/><Relationship Id="rId5" Type="http://schemas.openxmlformats.org/officeDocument/2006/relationships/hyperlink" Target="https://www.seattle.gov/housing/homeowners/home-repair" TargetMode="External"/><Relationship Id="rId4" Type="http://schemas.openxmlformats.org/officeDocument/2006/relationships/hyperlink" Target="https://700milliongallons.org/rainwis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Eric.Dripps@seattle.gov" TargetMode="External"/><Relationship Id="rId7" Type="http://schemas.openxmlformats.org/officeDocument/2006/relationships/image" Target="../media/image49.png"/><Relationship Id="rId2" Type="http://schemas.openxmlformats.org/officeDocument/2006/relationships/hyperlink" Target="mailto:SideSewerInfo@seattle.gov" TargetMode="Externa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hyperlink" Target="mailto:Jessica.Batterman@seattle.gov" TargetMode="Externa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hyperlink" Target="https://www.seattle.gov/sdci/permits/permits-we-issue-(a-z)/side-sewer-permit" TargetMode="External"/><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eb6.seattle.gov/dpd/sidesewercardsv2/" TargetMode="External"/><Relationship Id="rId5" Type="http://schemas.openxmlformats.org/officeDocument/2006/relationships/hyperlink" Target="https://www.seattle.gov/utilities/construction-resources/water-and-sewer-map" TargetMode="External"/><Relationship Id="rId4" Type="http://schemas.openxmlformats.org/officeDocument/2006/relationships/hyperlink" Target="https://www.seattle.gov/utilities/your-services/sewer-and-drainage/side-sewer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7126B9F-0655-4F38-ADD7-06B8FCE767CD}"/>
              </a:ext>
            </a:extLst>
          </p:cNvPr>
          <p:cNvPicPr>
            <a:picLocks noChangeAspect="1"/>
          </p:cNvPicPr>
          <p:nvPr/>
        </p:nvPicPr>
        <p:blipFill rotWithShape="1">
          <a:blip r:embed="rId3">
            <a:extLst>
              <a:ext uri="{28A0092B-C50C-407E-A947-70E740481C1C}">
                <a14:useLocalDpi xmlns:a14="http://schemas.microsoft.com/office/drawing/2010/main" val="0"/>
              </a:ext>
            </a:extLst>
          </a:blip>
          <a:srcRect t="21879" b="4891"/>
          <a:stretch/>
        </p:blipFill>
        <p:spPr>
          <a:xfrm>
            <a:off x="0" y="0"/>
            <a:ext cx="12192000" cy="5521234"/>
          </a:xfrm>
          <a:prstGeom prst="rect">
            <a:avLst/>
          </a:prstGeom>
        </p:spPr>
      </p:pic>
      <p:sp>
        <p:nvSpPr>
          <p:cNvPr id="15" name="Rectangle 14">
            <a:extLst>
              <a:ext uri="{FF2B5EF4-FFF2-40B4-BE49-F238E27FC236}">
                <a16:creationId xmlns:a16="http://schemas.microsoft.com/office/drawing/2014/main" id="{FA1344AF-B83A-4AA4-8E79-365FC74EF68B}"/>
              </a:ext>
            </a:extLst>
          </p:cNvPr>
          <p:cNvSpPr/>
          <p:nvPr/>
        </p:nvSpPr>
        <p:spPr>
          <a:xfrm>
            <a:off x="1" y="1287041"/>
            <a:ext cx="12191999" cy="1088572"/>
          </a:xfrm>
          <a:prstGeom prst="rect">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E9518C1-9B0D-4372-ADDB-6E37ACD2EE38}"/>
              </a:ext>
            </a:extLst>
          </p:cNvPr>
          <p:cNvSpPr>
            <a:spLocks noGrp="1"/>
          </p:cNvSpPr>
          <p:nvPr>
            <p:ph type="title"/>
          </p:nvPr>
        </p:nvSpPr>
        <p:spPr>
          <a:xfrm>
            <a:off x="165463" y="1469293"/>
            <a:ext cx="11861074" cy="724068"/>
          </a:xfrm>
        </p:spPr>
        <p:txBody>
          <a:bodyPr>
            <a:normAutofit/>
          </a:bodyPr>
          <a:lstStyle/>
          <a:p>
            <a:r>
              <a:rPr lang="en-US" sz="4400" b="1" dirty="0"/>
              <a:t>Onsite Stormwater Management BMPs</a:t>
            </a:r>
          </a:p>
        </p:txBody>
      </p:sp>
      <p:sp>
        <p:nvSpPr>
          <p:cNvPr id="9" name="Rectangle 8">
            <a:extLst>
              <a:ext uri="{FF2B5EF4-FFF2-40B4-BE49-F238E27FC236}">
                <a16:creationId xmlns:a16="http://schemas.microsoft.com/office/drawing/2014/main" id="{39B15198-C020-497D-BB94-16B2DE68F1D6}"/>
              </a:ext>
            </a:extLst>
          </p:cNvPr>
          <p:cNvSpPr/>
          <p:nvPr/>
        </p:nvSpPr>
        <p:spPr>
          <a:xfrm>
            <a:off x="0" y="5521234"/>
            <a:ext cx="12192001" cy="1336766"/>
          </a:xfrm>
          <a:prstGeom prst="rect">
            <a:avLst/>
          </a:prstGeom>
          <a:solidFill>
            <a:srgbClr val="448A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72BDD41-45FD-47AA-BE12-F8362B4C2547}"/>
              </a:ext>
            </a:extLst>
          </p:cNvPr>
          <p:cNvSpPr txBox="1"/>
          <p:nvPr/>
        </p:nvSpPr>
        <p:spPr>
          <a:xfrm>
            <a:off x="1994263" y="5820285"/>
            <a:ext cx="10032274" cy="1015663"/>
          </a:xfrm>
          <a:prstGeom prst="rect">
            <a:avLst/>
          </a:prstGeom>
          <a:noFill/>
        </p:spPr>
        <p:txBody>
          <a:bodyPr wrap="square" rtlCol="0">
            <a:spAutoFit/>
          </a:bodyPr>
          <a:lstStyle/>
          <a:p>
            <a:pPr algn="r"/>
            <a:r>
              <a:rPr lang="en-US" sz="2400" dirty="0">
                <a:solidFill>
                  <a:schemeClr val="bg1"/>
                </a:solidFill>
              </a:rPr>
              <a:t>Seattle Home Fair</a:t>
            </a:r>
          </a:p>
          <a:p>
            <a:pPr algn="r"/>
            <a:r>
              <a:rPr lang="en-US" dirty="0">
                <a:solidFill>
                  <a:schemeClr val="bg1"/>
                </a:solidFill>
              </a:rPr>
              <a:t>February 4</a:t>
            </a:r>
            <a:r>
              <a:rPr lang="en-US" baseline="30000" dirty="0">
                <a:solidFill>
                  <a:schemeClr val="bg1"/>
                </a:solidFill>
              </a:rPr>
              <a:t>th</a:t>
            </a:r>
            <a:r>
              <a:rPr lang="en-US" dirty="0">
                <a:solidFill>
                  <a:schemeClr val="bg1"/>
                </a:solidFill>
              </a:rPr>
              <a:t>, 2023</a:t>
            </a:r>
          </a:p>
          <a:p>
            <a:pPr algn="r"/>
            <a:r>
              <a:rPr lang="en-US" dirty="0">
                <a:solidFill>
                  <a:schemeClr val="bg1"/>
                </a:solidFill>
              </a:rPr>
              <a:t>Eric Dripps and Jessica Batterman</a:t>
            </a:r>
          </a:p>
        </p:txBody>
      </p:sp>
      <p:sp>
        <p:nvSpPr>
          <p:cNvPr id="18" name="TextBox 17">
            <a:extLst>
              <a:ext uri="{FF2B5EF4-FFF2-40B4-BE49-F238E27FC236}">
                <a16:creationId xmlns:a16="http://schemas.microsoft.com/office/drawing/2014/main" id="{D8A23445-0B08-4E10-8F10-8228191DFAB1}"/>
              </a:ext>
            </a:extLst>
          </p:cNvPr>
          <p:cNvSpPr txBox="1"/>
          <p:nvPr/>
        </p:nvSpPr>
        <p:spPr>
          <a:xfrm>
            <a:off x="10676705" y="5488990"/>
            <a:ext cx="1619797" cy="276999"/>
          </a:xfrm>
          <a:prstGeom prst="rect">
            <a:avLst/>
          </a:prstGeom>
          <a:noFill/>
        </p:spPr>
        <p:txBody>
          <a:bodyPr wrap="square" rtlCol="0">
            <a:spAutoFit/>
          </a:bodyPr>
          <a:lstStyle/>
          <a:p>
            <a:r>
              <a:rPr lang="en-US" sz="1200">
                <a:solidFill>
                  <a:schemeClr val="bg1"/>
                </a:solidFill>
              </a:rPr>
              <a:t>Photo by John Skelton</a:t>
            </a:r>
          </a:p>
        </p:txBody>
      </p:sp>
      <p:pic>
        <p:nvPicPr>
          <p:cNvPr id="10" name="Picture 9">
            <a:extLst>
              <a:ext uri="{FF2B5EF4-FFF2-40B4-BE49-F238E27FC236}">
                <a16:creationId xmlns:a16="http://schemas.microsoft.com/office/drawing/2014/main" id="{F958C443-4DA6-443D-B53D-565F01F29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45" y="5553478"/>
            <a:ext cx="3961835" cy="1234729"/>
          </a:xfrm>
          <a:prstGeom prst="rect">
            <a:avLst/>
          </a:prstGeom>
          <a:ln>
            <a:noFill/>
          </a:ln>
        </p:spPr>
      </p:pic>
    </p:spTree>
    <p:extLst>
      <p:ext uri="{BB962C8B-B14F-4D97-AF65-F5344CB8AC3E}">
        <p14:creationId xmlns:p14="http://schemas.microsoft.com/office/powerpoint/2010/main" val="903024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880-BEEC-4B13-937D-D6D939720104}"/>
              </a:ext>
            </a:extLst>
          </p:cNvPr>
          <p:cNvSpPr>
            <a:spLocks noGrp="1"/>
          </p:cNvSpPr>
          <p:nvPr>
            <p:ph type="title"/>
          </p:nvPr>
        </p:nvSpPr>
        <p:spPr/>
        <p:txBody>
          <a:bodyPr/>
          <a:lstStyle/>
          <a:p>
            <a:r>
              <a:rPr lang="en-US" dirty="0"/>
              <a:t>Drainage Review</a:t>
            </a:r>
          </a:p>
        </p:txBody>
      </p:sp>
      <p:sp>
        <p:nvSpPr>
          <p:cNvPr id="5" name="Content Placeholder 2">
            <a:extLst>
              <a:ext uri="{FF2B5EF4-FFF2-40B4-BE49-F238E27FC236}">
                <a16:creationId xmlns:a16="http://schemas.microsoft.com/office/drawing/2014/main" id="{B8F28D7F-14EE-4678-BB7B-8C8772975FA1}"/>
              </a:ext>
            </a:extLst>
          </p:cNvPr>
          <p:cNvSpPr txBox="1">
            <a:spLocks/>
          </p:cNvSpPr>
          <p:nvPr/>
        </p:nvSpPr>
        <p:spPr>
          <a:xfrm>
            <a:off x="838200" y="1415749"/>
            <a:ext cx="8505305" cy="518564"/>
          </a:xfrm>
          <a:prstGeom prst="rect">
            <a:avLst/>
          </a:prstGeom>
        </p:spPr>
        <p:txBody>
          <a:bodyPr vert="horz" lIns="91440" tIns="45720" rIns="91440" bIns="45720" rtlCol="0">
            <a:normAutofit/>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0">
              <a:buNone/>
            </a:pPr>
            <a:endParaRPr lang="en-US" dirty="0"/>
          </a:p>
        </p:txBody>
      </p:sp>
      <p:sp>
        <p:nvSpPr>
          <p:cNvPr id="9" name="Content Placeholder 8">
            <a:extLst>
              <a:ext uri="{FF2B5EF4-FFF2-40B4-BE49-F238E27FC236}">
                <a16:creationId xmlns:a16="http://schemas.microsoft.com/office/drawing/2014/main" id="{70F7DFA3-BE03-5F49-E736-15D84F8001C6}"/>
              </a:ext>
            </a:extLst>
          </p:cNvPr>
          <p:cNvSpPr>
            <a:spLocks noGrp="1"/>
          </p:cNvSpPr>
          <p:nvPr>
            <p:ph idx="1"/>
          </p:nvPr>
        </p:nvSpPr>
        <p:spPr>
          <a:xfrm>
            <a:off x="838200" y="1825625"/>
            <a:ext cx="8743462" cy="4351338"/>
          </a:xfrm>
        </p:spPr>
        <p:txBody>
          <a:bodyPr>
            <a:normAutofit lnSpcReduction="10000"/>
          </a:bodyPr>
          <a:lstStyle/>
          <a:p>
            <a:r>
              <a:rPr lang="en-US" dirty="0"/>
              <a:t>Stormwater Code website: </a:t>
            </a:r>
            <a:r>
              <a:rPr lang="en-US" dirty="0">
                <a:hlinkClick r:id="rId3"/>
              </a:rPr>
              <a:t>https://www.seattle.gov/sdci/codes/codes-we-enforce-(a-z)/stormwater-code</a:t>
            </a:r>
            <a:endParaRPr lang="en-US" dirty="0"/>
          </a:p>
          <a:p>
            <a:r>
              <a:rPr lang="en-US" dirty="0"/>
              <a:t>2021 Stormwater Manual</a:t>
            </a:r>
          </a:p>
          <a:p>
            <a:r>
              <a:rPr lang="en-US" dirty="0"/>
              <a:t>Standard Plans required when Drainage Review is triggered:</a:t>
            </a:r>
          </a:p>
          <a:p>
            <a:pPr lvl="1"/>
            <a:r>
              <a:rPr lang="en-US" dirty="0"/>
              <a:t>Standard Construction Stormwater Control and Soil Amendment (CSC/SOIL) Plan</a:t>
            </a:r>
          </a:p>
          <a:p>
            <a:pPr lvl="1"/>
            <a:r>
              <a:rPr lang="en-US" dirty="0"/>
              <a:t>Drainage and Wastewater Control Plan (DWC) Plan</a:t>
            </a:r>
          </a:p>
          <a:p>
            <a:pPr lvl="1"/>
            <a:r>
              <a:rPr lang="en-US" dirty="0"/>
              <a:t>Approved point of discharge for Sanitary and Drainage. Shown on Preliminary Assessment Report (PAR) or by contacting Drainage Review at </a:t>
            </a:r>
            <a:r>
              <a:rPr lang="en-US" dirty="0">
                <a:hlinkClick r:id="rId4"/>
              </a:rPr>
              <a:t>sidesewerinfo@seattle.gov</a:t>
            </a:r>
            <a:r>
              <a:rPr lang="en-US" dirty="0"/>
              <a:t> or leave a message at 206-684-5362 to receive a call back. Also you may use the Virtual Applicant Services Center </a:t>
            </a:r>
            <a:r>
              <a:rPr lang="en-US" dirty="0">
                <a:hlinkClick r:id="rId5"/>
              </a:rPr>
              <a:t>https://www.seattle.gov/sdci/about-us/who-we-are/applicant-services-center</a:t>
            </a:r>
            <a:r>
              <a:rPr lang="en-US" dirty="0"/>
              <a:t>. </a:t>
            </a:r>
          </a:p>
        </p:txBody>
      </p:sp>
    </p:spTree>
    <p:extLst>
      <p:ext uri="{BB962C8B-B14F-4D97-AF65-F5344CB8AC3E}">
        <p14:creationId xmlns:p14="http://schemas.microsoft.com/office/powerpoint/2010/main" val="2460044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DEEB5F-F835-4BC2-A992-AC90B5E11FAC}"/>
              </a:ext>
            </a:extLst>
          </p:cNvPr>
          <p:cNvSpPr txBox="1"/>
          <p:nvPr/>
        </p:nvSpPr>
        <p:spPr>
          <a:xfrm>
            <a:off x="2044860" y="2321562"/>
            <a:ext cx="8356440" cy="646331"/>
          </a:xfrm>
          <a:prstGeom prst="rect">
            <a:avLst/>
          </a:prstGeom>
          <a:noFill/>
        </p:spPr>
        <p:txBody>
          <a:bodyPr wrap="square" rtlCol="0">
            <a:spAutoFit/>
          </a:bodyPr>
          <a:lstStyle/>
          <a:p>
            <a:pPr algn="ctr">
              <a:spcBef>
                <a:spcPts val="1200"/>
              </a:spcBef>
              <a:spcAft>
                <a:spcPts val="1200"/>
              </a:spcAft>
            </a:pPr>
            <a:r>
              <a:rPr lang="en-US" sz="3600" b="1">
                <a:solidFill>
                  <a:srgbClr val="0046AD"/>
                </a:solidFill>
                <a:latin typeface="+mj-lt"/>
              </a:rPr>
              <a:t>On-Site Stormwater Management</a:t>
            </a:r>
          </a:p>
        </p:txBody>
      </p:sp>
    </p:spTree>
    <p:extLst>
      <p:ext uri="{BB962C8B-B14F-4D97-AF65-F5344CB8AC3E}">
        <p14:creationId xmlns:p14="http://schemas.microsoft.com/office/powerpoint/2010/main" val="2621822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56224-1164-47C0-BC11-AF2E56312369}"/>
              </a:ext>
            </a:extLst>
          </p:cNvPr>
          <p:cNvSpPr>
            <a:spLocks noGrp="1"/>
          </p:cNvSpPr>
          <p:nvPr>
            <p:ph type="title"/>
          </p:nvPr>
        </p:nvSpPr>
        <p:spPr/>
        <p:txBody>
          <a:bodyPr/>
          <a:lstStyle/>
          <a:p>
            <a:r>
              <a:rPr lang="en-US"/>
              <a:t>On-site Stormwater Management</a:t>
            </a:r>
          </a:p>
        </p:txBody>
      </p:sp>
      <p:sp>
        <p:nvSpPr>
          <p:cNvPr id="3" name="Content Placeholder 2">
            <a:extLst>
              <a:ext uri="{FF2B5EF4-FFF2-40B4-BE49-F238E27FC236}">
                <a16:creationId xmlns:a16="http://schemas.microsoft.com/office/drawing/2014/main" id="{20257E2B-0C5A-45F5-96E2-55858CC186D3}"/>
              </a:ext>
            </a:extLst>
          </p:cNvPr>
          <p:cNvSpPr>
            <a:spLocks noGrp="1"/>
          </p:cNvSpPr>
          <p:nvPr>
            <p:ph idx="1"/>
          </p:nvPr>
        </p:nvSpPr>
        <p:spPr/>
        <p:txBody>
          <a:bodyPr/>
          <a:lstStyle/>
          <a:p>
            <a:r>
              <a:rPr lang="en-US"/>
              <a:t>Two methods to meet requirement:</a:t>
            </a:r>
          </a:p>
        </p:txBody>
      </p:sp>
      <p:graphicFrame>
        <p:nvGraphicFramePr>
          <p:cNvPr id="4" name="Table 4">
            <a:extLst>
              <a:ext uri="{FF2B5EF4-FFF2-40B4-BE49-F238E27FC236}">
                <a16:creationId xmlns:a16="http://schemas.microsoft.com/office/drawing/2014/main" id="{5E1DD952-C077-46A2-97B3-ABFBBE75788D}"/>
              </a:ext>
            </a:extLst>
          </p:cNvPr>
          <p:cNvGraphicFramePr>
            <a:graphicFrameLocks noGrp="1"/>
          </p:cNvGraphicFramePr>
          <p:nvPr>
            <p:extLst>
              <p:ext uri="{D42A27DB-BD31-4B8C-83A1-F6EECF244321}">
                <p14:modId xmlns:p14="http://schemas.microsoft.com/office/powerpoint/2010/main" val="49457636"/>
              </p:ext>
            </p:extLst>
          </p:nvPr>
        </p:nvGraphicFramePr>
        <p:xfrm>
          <a:off x="1181331" y="2490881"/>
          <a:ext cx="9829338" cy="3485521"/>
        </p:xfrm>
        <a:graphic>
          <a:graphicData uri="http://schemas.openxmlformats.org/drawingml/2006/table">
            <a:tbl>
              <a:tblPr firstRow="1" bandRow="1">
                <a:tableStyleId>{5C22544A-7EE6-4342-B048-85BDC9FD1C3A}</a:tableStyleId>
              </a:tblPr>
              <a:tblGrid>
                <a:gridCol w="4914669">
                  <a:extLst>
                    <a:ext uri="{9D8B030D-6E8A-4147-A177-3AD203B41FA5}">
                      <a16:colId xmlns:a16="http://schemas.microsoft.com/office/drawing/2014/main" val="4204533747"/>
                    </a:ext>
                  </a:extLst>
                </a:gridCol>
                <a:gridCol w="4914669">
                  <a:extLst>
                    <a:ext uri="{9D8B030D-6E8A-4147-A177-3AD203B41FA5}">
                      <a16:colId xmlns:a16="http://schemas.microsoft.com/office/drawing/2014/main" val="628373855"/>
                    </a:ext>
                  </a:extLst>
                </a:gridCol>
              </a:tblGrid>
              <a:tr h="686471">
                <a:tc>
                  <a:txBody>
                    <a:bodyPr/>
                    <a:lstStyle/>
                    <a:p>
                      <a:r>
                        <a:rPr lang="en-US" sz="2400"/>
                        <a:t>On-Site List Approach</a:t>
                      </a:r>
                    </a:p>
                  </a:txBody>
                  <a:tcPr/>
                </a:tc>
                <a:tc>
                  <a:txBody>
                    <a:bodyPr/>
                    <a:lstStyle/>
                    <a:p>
                      <a:r>
                        <a:rPr lang="en-US" sz="2400"/>
                        <a:t>On-Site Performance Standard</a:t>
                      </a:r>
                    </a:p>
                  </a:txBody>
                  <a:tcPr/>
                </a:tc>
                <a:extLst>
                  <a:ext uri="{0D108BD9-81ED-4DB2-BD59-A6C34878D82A}">
                    <a16:rowId xmlns:a16="http://schemas.microsoft.com/office/drawing/2014/main" val="3527421625"/>
                  </a:ext>
                </a:extLst>
              </a:tr>
              <a:tr h="787387">
                <a:tc>
                  <a:txBody>
                    <a:bodyPr/>
                    <a:lstStyle/>
                    <a:p>
                      <a:pPr marL="285750" indent="-285750">
                        <a:buFont typeface="Arial" panose="020B0604020202020204" pitchFamily="34" charset="0"/>
                        <a:buChar char="•"/>
                      </a:pPr>
                      <a:r>
                        <a:rPr lang="en-US" sz="2800"/>
                        <a:t>Choose BMP in highest category feasible</a:t>
                      </a:r>
                    </a:p>
                  </a:txBody>
                  <a:tcPr/>
                </a:tc>
                <a:tc>
                  <a:txBody>
                    <a:bodyPr/>
                    <a:lstStyle/>
                    <a:p>
                      <a:pPr marL="285750" indent="-285750">
                        <a:buFont typeface="Arial" panose="020B0604020202020204" pitchFamily="34" charset="0"/>
                        <a:buChar char="•"/>
                      </a:pPr>
                      <a:r>
                        <a:rPr lang="en-US" sz="2800"/>
                        <a:t>Choose BMPs to meet discharge requirements</a:t>
                      </a:r>
                    </a:p>
                  </a:txBody>
                  <a:tcPr/>
                </a:tc>
                <a:extLst>
                  <a:ext uri="{0D108BD9-81ED-4DB2-BD59-A6C34878D82A}">
                    <a16:rowId xmlns:a16="http://schemas.microsoft.com/office/drawing/2014/main" val="3062935363"/>
                  </a:ext>
                </a:extLst>
              </a:tr>
              <a:tr h="1854170">
                <a:tc>
                  <a:txBody>
                    <a:bodyPr/>
                    <a:lstStyle/>
                    <a:p>
                      <a:pPr marL="285750" indent="-285750">
                        <a:buFont typeface="Arial" panose="020B0604020202020204" pitchFamily="34" charset="0"/>
                        <a:buChar char="•"/>
                      </a:pPr>
                      <a:r>
                        <a:rPr lang="en-US" sz="2800"/>
                        <a:t>BMPs are pre-sized except Rainwater Harvesting</a:t>
                      </a:r>
                    </a:p>
                  </a:txBody>
                  <a:tcPr/>
                </a:tc>
                <a:tc>
                  <a:txBody>
                    <a:bodyPr/>
                    <a:lstStyle/>
                    <a:p>
                      <a:pPr marL="285750" indent="-285750">
                        <a:buFont typeface="Arial" panose="020B0604020202020204" pitchFamily="34" charset="0"/>
                        <a:buChar char="•"/>
                      </a:pPr>
                      <a:r>
                        <a:rPr lang="en-US" sz="2800"/>
                        <a:t>Continuous Rainfall-Runoff Modeling</a:t>
                      </a:r>
                    </a:p>
                    <a:p>
                      <a:pPr marL="285750" indent="-285750">
                        <a:buFont typeface="Arial" panose="020B0604020202020204" pitchFamily="34" charset="0"/>
                        <a:buChar char="•"/>
                      </a:pPr>
                      <a:r>
                        <a:rPr lang="en-US" sz="2800"/>
                        <a:t>Requires a report and sizing calculations (PE Required)</a:t>
                      </a:r>
                    </a:p>
                  </a:txBody>
                  <a:tcPr/>
                </a:tc>
                <a:extLst>
                  <a:ext uri="{0D108BD9-81ED-4DB2-BD59-A6C34878D82A}">
                    <a16:rowId xmlns:a16="http://schemas.microsoft.com/office/drawing/2014/main" val="3802809350"/>
                  </a:ext>
                </a:extLst>
              </a:tr>
            </a:tbl>
          </a:graphicData>
        </a:graphic>
      </p:graphicFrame>
    </p:spTree>
    <p:extLst>
      <p:ext uri="{BB962C8B-B14F-4D97-AF65-F5344CB8AC3E}">
        <p14:creationId xmlns:p14="http://schemas.microsoft.com/office/powerpoint/2010/main" val="1172957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08E86E-2F08-4C71-BFA3-AEF27C7F2F1B}"/>
              </a:ext>
            </a:extLst>
          </p:cNvPr>
          <p:cNvPicPr>
            <a:picLocks noChangeAspect="1"/>
          </p:cNvPicPr>
          <p:nvPr/>
        </p:nvPicPr>
        <p:blipFill>
          <a:blip r:embed="rId3"/>
          <a:stretch>
            <a:fillRect/>
          </a:stretch>
        </p:blipFill>
        <p:spPr>
          <a:xfrm>
            <a:off x="2529567" y="129268"/>
            <a:ext cx="6745062" cy="6218985"/>
          </a:xfrm>
          <a:prstGeom prst="rect">
            <a:avLst/>
          </a:prstGeom>
        </p:spPr>
      </p:pic>
    </p:spTree>
    <p:extLst>
      <p:ext uri="{BB962C8B-B14F-4D97-AF65-F5344CB8AC3E}">
        <p14:creationId xmlns:p14="http://schemas.microsoft.com/office/powerpoint/2010/main" val="1801382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8C08C-E294-460C-A11A-D3E82DDE55C7}"/>
              </a:ext>
            </a:extLst>
          </p:cNvPr>
          <p:cNvSpPr>
            <a:spLocks noGrp="1"/>
          </p:cNvSpPr>
          <p:nvPr>
            <p:ph type="title"/>
          </p:nvPr>
        </p:nvSpPr>
        <p:spPr/>
        <p:txBody>
          <a:bodyPr/>
          <a:lstStyle/>
          <a:p>
            <a:r>
              <a:rPr lang="en-US"/>
              <a:t>On-Site Stormwater Management</a:t>
            </a:r>
          </a:p>
        </p:txBody>
      </p:sp>
      <p:sp>
        <p:nvSpPr>
          <p:cNvPr id="3" name="Content Placeholder 2">
            <a:extLst>
              <a:ext uri="{FF2B5EF4-FFF2-40B4-BE49-F238E27FC236}">
                <a16:creationId xmlns:a16="http://schemas.microsoft.com/office/drawing/2014/main" id="{CC8C3A08-50F1-436A-9E02-AB143128DC0C}"/>
              </a:ext>
            </a:extLst>
          </p:cNvPr>
          <p:cNvSpPr>
            <a:spLocks noGrp="1"/>
          </p:cNvSpPr>
          <p:nvPr>
            <p:ph idx="1"/>
          </p:nvPr>
        </p:nvSpPr>
        <p:spPr>
          <a:xfrm>
            <a:off x="838200" y="1825625"/>
            <a:ext cx="11049000" cy="4351338"/>
          </a:xfrm>
        </p:spPr>
        <p:txBody>
          <a:bodyPr/>
          <a:lstStyle/>
          <a:p>
            <a:r>
              <a:rPr lang="en-US"/>
              <a:t>On-Site List Calculator has been updated.</a:t>
            </a:r>
          </a:p>
          <a:p>
            <a:r>
              <a:rPr lang="en-US"/>
              <a:t>Updates periodically. Please use the most up-to-date version from the website.</a:t>
            </a:r>
          </a:p>
          <a:p>
            <a:r>
              <a:rPr lang="en-US"/>
              <a:t>Use the Preliminary Assessment Report (PAR)</a:t>
            </a:r>
          </a:p>
          <a:p>
            <a:r>
              <a:rPr lang="en-US"/>
              <a:t>Enable Content</a:t>
            </a:r>
          </a:p>
          <a:p>
            <a:r>
              <a:rPr lang="en-US"/>
              <a:t>Combine as many surfaces as possible for clarity </a:t>
            </a:r>
          </a:p>
          <a:p>
            <a:endParaRPr lang="en-US"/>
          </a:p>
          <a:p>
            <a:pPr marL="137160" indent="0">
              <a:buNone/>
            </a:pPr>
            <a:r>
              <a:rPr lang="en-US" sz="2200">
                <a:hlinkClick r:id="rId3"/>
              </a:rPr>
              <a:t>www.seattle.gov/Documents/Departments/SDCI/Forms/OnSiteStormwaterListCalculator.xlsm</a:t>
            </a:r>
            <a:endParaRPr lang="en-US" sz="2200"/>
          </a:p>
          <a:p>
            <a:pPr marL="137160" indent="0">
              <a:buNone/>
            </a:pPr>
            <a:endParaRPr lang="en-US" sz="2200"/>
          </a:p>
        </p:txBody>
      </p:sp>
    </p:spTree>
    <p:extLst>
      <p:ext uri="{BB962C8B-B14F-4D97-AF65-F5344CB8AC3E}">
        <p14:creationId xmlns:p14="http://schemas.microsoft.com/office/powerpoint/2010/main" val="1366948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DEEB5F-F835-4BC2-A992-AC90B5E11FAC}"/>
              </a:ext>
            </a:extLst>
          </p:cNvPr>
          <p:cNvSpPr txBox="1"/>
          <p:nvPr/>
        </p:nvSpPr>
        <p:spPr>
          <a:xfrm>
            <a:off x="2044860" y="2321562"/>
            <a:ext cx="8102279" cy="646331"/>
          </a:xfrm>
          <a:prstGeom prst="rect">
            <a:avLst/>
          </a:prstGeom>
          <a:noFill/>
        </p:spPr>
        <p:txBody>
          <a:bodyPr wrap="square" rtlCol="0">
            <a:spAutoFit/>
          </a:bodyPr>
          <a:lstStyle/>
          <a:p>
            <a:pPr algn="ctr">
              <a:spcBef>
                <a:spcPts val="1200"/>
              </a:spcBef>
              <a:spcAft>
                <a:spcPts val="1200"/>
              </a:spcAft>
            </a:pPr>
            <a:r>
              <a:rPr lang="en-US" sz="3600" b="1">
                <a:solidFill>
                  <a:srgbClr val="0046AD"/>
                </a:solidFill>
                <a:latin typeface="+mj-lt"/>
              </a:rPr>
              <a:t>Infiltration Feasibility and Testing</a:t>
            </a:r>
          </a:p>
        </p:txBody>
      </p:sp>
    </p:spTree>
    <p:extLst>
      <p:ext uri="{BB962C8B-B14F-4D97-AF65-F5344CB8AC3E}">
        <p14:creationId xmlns:p14="http://schemas.microsoft.com/office/powerpoint/2010/main" val="3961065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0C9DD-AA37-413A-9D8C-578FBDCDFDB1}"/>
              </a:ext>
            </a:extLst>
          </p:cNvPr>
          <p:cNvSpPr>
            <a:spLocks noGrp="1"/>
          </p:cNvSpPr>
          <p:nvPr>
            <p:ph type="title"/>
          </p:nvPr>
        </p:nvSpPr>
        <p:spPr/>
        <p:txBody>
          <a:bodyPr/>
          <a:lstStyle/>
          <a:p>
            <a:r>
              <a:rPr lang="en-US"/>
              <a:t>Infiltration Feasibility and Testing</a:t>
            </a:r>
          </a:p>
        </p:txBody>
      </p:sp>
      <p:sp>
        <p:nvSpPr>
          <p:cNvPr id="3" name="Content Placeholder 2">
            <a:extLst>
              <a:ext uri="{FF2B5EF4-FFF2-40B4-BE49-F238E27FC236}">
                <a16:creationId xmlns:a16="http://schemas.microsoft.com/office/drawing/2014/main" id="{90830BBE-3C0E-4479-8F03-9B4B92FFFA83}"/>
              </a:ext>
            </a:extLst>
          </p:cNvPr>
          <p:cNvSpPr>
            <a:spLocks noGrp="1"/>
          </p:cNvSpPr>
          <p:nvPr>
            <p:ph idx="1"/>
          </p:nvPr>
        </p:nvSpPr>
        <p:spPr>
          <a:xfrm>
            <a:off x="838199" y="1825625"/>
            <a:ext cx="11058939" cy="4351338"/>
          </a:xfrm>
        </p:spPr>
        <p:txBody>
          <a:bodyPr>
            <a:normAutofit/>
          </a:bodyPr>
          <a:lstStyle/>
          <a:p>
            <a:r>
              <a:rPr lang="it-IT" dirty="0"/>
              <a:t>Volume 3, Section 3.2 (Determine Infiltration Feasibility)</a:t>
            </a:r>
          </a:p>
          <a:p>
            <a:r>
              <a:rPr lang="en-US" dirty="0"/>
              <a:t>Appendix D (Subsurface Investigation and Infiltrating Testing for Infiltration BMPs)</a:t>
            </a:r>
          </a:p>
          <a:p>
            <a:r>
              <a:rPr lang="en-US" dirty="0"/>
              <a:t>Simple Test Checklist </a:t>
            </a:r>
            <a:r>
              <a:rPr lang="en-US" dirty="0">
                <a:hlinkClick r:id="rId3"/>
              </a:rPr>
              <a:t>www.seattle.gov/Documents/Departments/SDCI/Forms/SimpleInfilTestChecklist.pdf</a:t>
            </a:r>
            <a:endParaRPr lang="en-US" dirty="0"/>
          </a:p>
          <a:p>
            <a:r>
              <a:rPr lang="en-US" dirty="0"/>
              <a:t>Pilot Infiltration Test Checklist </a:t>
            </a:r>
            <a:r>
              <a:rPr lang="en-US" dirty="0">
                <a:hlinkClick r:id="rId4"/>
              </a:rPr>
              <a:t>www.seattle.gov/Documents/Departments/SDCI/Forms/StormwaterPITChecklist.pdf</a:t>
            </a:r>
            <a:r>
              <a:rPr lang="en-US" dirty="0"/>
              <a:t> </a:t>
            </a:r>
          </a:p>
        </p:txBody>
      </p:sp>
    </p:spTree>
    <p:extLst>
      <p:ext uri="{BB962C8B-B14F-4D97-AF65-F5344CB8AC3E}">
        <p14:creationId xmlns:p14="http://schemas.microsoft.com/office/powerpoint/2010/main" val="1343800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EE96C-CC13-4432-A191-327094EF3717}"/>
              </a:ext>
            </a:extLst>
          </p:cNvPr>
          <p:cNvSpPr>
            <a:spLocks noGrp="1"/>
          </p:cNvSpPr>
          <p:nvPr>
            <p:ph type="title"/>
          </p:nvPr>
        </p:nvSpPr>
        <p:spPr/>
        <p:txBody>
          <a:bodyPr/>
          <a:lstStyle/>
          <a:p>
            <a:r>
              <a:rPr lang="en-US"/>
              <a:t>Infiltration Feasibility and Testing</a:t>
            </a:r>
          </a:p>
        </p:txBody>
      </p:sp>
      <p:sp>
        <p:nvSpPr>
          <p:cNvPr id="3" name="Content Placeholder 2">
            <a:extLst>
              <a:ext uri="{FF2B5EF4-FFF2-40B4-BE49-F238E27FC236}">
                <a16:creationId xmlns:a16="http://schemas.microsoft.com/office/drawing/2014/main" id="{C2E89B65-ACBE-483D-950C-D4CE7075A2EC}"/>
              </a:ext>
            </a:extLst>
          </p:cNvPr>
          <p:cNvSpPr>
            <a:spLocks noGrp="1"/>
          </p:cNvSpPr>
          <p:nvPr>
            <p:ph idx="1"/>
          </p:nvPr>
        </p:nvSpPr>
        <p:spPr>
          <a:xfrm>
            <a:off x="838200" y="2012494"/>
            <a:ext cx="2367742" cy="910431"/>
          </a:xfrm>
        </p:spPr>
        <p:txBody>
          <a:bodyPr>
            <a:normAutofit/>
          </a:bodyPr>
          <a:lstStyle/>
          <a:p>
            <a:pPr marL="137160" indent="0">
              <a:buNone/>
            </a:pPr>
            <a:r>
              <a:rPr lang="en-US" sz="2800"/>
              <a:t>Investigation and Testing</a:t>
            </a:r>
          </a:p>
        </p:txBody>
      </p:sp>
      <p:pic>
        <p:nvPicPr>
          <p:cNvPr id="4" name="Picture 5">
            <a:extLst>
              <a:ext uri="{FF2B5EF4-FFF2-40B4-BE49-F238E27FC236}">
                <a16:creationId xmlns:a16="http://schemas.microsoft.com/office/drawing/2014/main" id="{0675B917-1172-4429-9981-5F8DEEE477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17" y="3109433"/>
            <a:ext cx="3371143" cy="2524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a:extLst>
              <a:ext uri="{FF2B5EF4-FFF2-40B4-BE49-F238E27FC236}">
                <a16:creationId xmlns:a16="http://schemas.microsoft.com/office/drawing/2014/main" id="{96400CBD-8340-404D-892D-824EB81D74DD}"/>
              </a:ext>
            </a:extLst>
          </p:cNvPr>
          <p:cNvSpPr txBox="1">
            <a:spLocks/>
          </p:cNvSpPr>
          <p:nvPr/>
        </p:nvSpPr>
        <p:spPr>
          <a:xfrm>
            <a:off x="5018116" y="2196542"/>
            <a:ext cx="1382684" cy="542333"/>
          </a:xfrm>
          <a:prstGeom prst="rect">
            <a:avLst/>
          </a:prstGeom>
        </p:spPr>
        <p:txBody>
          <a:bodyPr vert="horz" lIns="91440" tIns="45720" rIns="91440" bIns="45720" rtlCol="0">
            <a:normAutofit/>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0">
              <a:buNone/>
            </a:pPr>
            <a:r>
              <a:rPr lang="en-US" sz="2800"/>
              <a:t>Design</a:t>
            </a:r>
          </a:p>
        </p:txBody>
      </p:sp>
      <p:sp>
        <p:nvSpPr>
          <p:cNvPr id="6" name="Content Placeholder 2">
            <a:extLst>
              <a:ext uri="{FF2B5EF4-FFF2-40B4-BE49-F238E27FC236}">
                <a16:creationId xmlns:a16="http://schemas.microsoft.com/office/drawing/2014/main" id="{2F8BE9B0-85A8-48DC-BBFD-586217086FD1}"/>
              </a:ext>
            </a:extLst>
          </p:cNvPr>
          <p:cNvSpPr txBox="1">
            <a:spLocks/>
          </p:cNvSpPr>
          <p:nvPr/>
        </p:nvSpPr>
        <p:spPr>
          <a:xfrm>
            <a:off x="8785917" y="2215149"/>
            <a:ext cx="2367743" cy="542333"/>
          </a:xfrm>
          <a:prstGeom prst="rect">
            <a:avLst/>
          </a:prstGeom>
        </p:spPr>
        <p:txBody>
          <a:bodyPr vert="horz" lIns="91440" tIns="45720" rIns="91440" bIns="45720" rtlCol="0">
            <a:normAutofit/>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0">
              <a:buNone/>
            </a:pPr>
            <a:r>
              <a:rPr lang="en-US" sz="2800"/>
              <a:t>Construction</a:t>
            </a:r>
          </a:p>
        </p:txBody>
      </p:sp>
      <p:pic>
        <p:nvPicPr>
          <p:cNvPr id="7" name="Picture 4">
            <a:extLst>
              <a:ext uri="{FF2B5EF4-FFF2-40B4-BE49-F238E27FC236}">
                <a16:creationId xmlns:a16="http://schemas.microsoft.com/office/drawing/2014/main" id="{68BC6BED-C521-48EF-8215-1E35195FF7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2167" y="3136626"/>
            <a:ext cx="4014788" cy="2469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BB787F44-479D-492B-8D1B-16FEB9C14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395" y="2997136"/>
            <a:ext cx="4014788" cy="2636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rrow: Right 8">
            <a:extLst>
              <a:ext uri="{FF2B5EF4-FFF2-40B4-BE49-F238E27FC236}">
                <a16:creationId xmlns:a16="http://schemas.microsoft.com/office/drawing/2014/main" id="{9AEFB0E4-D050-46B7-9FC6-C962F50F1B06}"/>
              </a:ext>
            </a:extLst>
          </p:cNvPr>
          <p:cNvSpPr/>
          <p:nvPr/>
        </p:nvSpPr>
        <p:spPr>
          <a:xfrm>
            <a:off x="3295996" y="2251423"/>
            <a:ext cx="1632065" cy="297276"/>
          </a:xfrm>
          <a:prstGeom prst="rightArrow">
            <a:avLst/>
          </a:prstGeom>
          <a:solidFill>
            <a:srgbClr val="DB4D69"/>
          </a:solidFill>
          <a:ln>
            <a:solidFill>
              <a:srgbClr val="448A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AB4A9F8C-81B4-4ABF-AFD6-1A325F83667E}"/>
              </a:ext>
            </a:extLst>
          </p:cNvPr>
          <p:cNvSpPr/>
          <p:nvPr/>
        </p:nvSpPr>
        <p:spPr>
          <a:xfrm>
            <a:off x="6580909" y="2270023"/>
            <a:ext cx="1632065" cy="297276"/>
          </a:xfrm>
          <a:prstGeom prst="rightArrow">
            <a:avLst/>
          </a:prstGeom>
          <a:solidFill>
            <a:srgbClr val="DB4D69"/>
          </a:solidFill>
          <a:ln>
            <a:solidFill>
              <a:srgbClr val="448A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4000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3CD52-0BFB-49BF-983E-8AA58E3016DF}"/>
              </a:ext>
            </a:extLst>
          </p:cNvPr>
          <p:cNvSpPr>
            <a:spLocks noGrp="1"/>
          </p:cNvSpPr>
          <p:nvPr>
            <p:ph type="title"/>
          </p:nvPr>
        </p:nvSpPr>
        <p:spPr/>
        <p:txBody>
          <a:bodyPr/>
          <a:lstStyle/>
          <a:p>
            <a:r>
              <a:rPr lang="en-US"/>
              <a:t>Infiltration Feasibility and Testing</a:t>
            </a:r>
          </a:p>
        </p:txBody>
      </p:sp>
      <p:sp>
        <p:nvSpPr>
          <p:cNvPr id="3" name="Content Placeholder 2">
            <a:extLst>
              <a:ext uri="{FF2B5EF4-FFF2-40B4-BE49-F238E27FC236}">
                <a16:creationId xmlns:a16="http://schemas.microsoft.com/office/drawing/2014/main" id="{4443768C-FF7F-46F2-908B-A05C0DD5871E}"/>
              </a:ext>
            </a:extLst>
          </p:cNvPr>
          <p:cNvSpPr>
            <a:spLocks noGrp="1"/>
          </p:cNvSpPr>
          <p:nvPr>
            <p:ph idx="1"/>
          </p:nvPr>
        </p:nvSpPr>
        <p:spPr/>
        <p:txBody>
          <a:bodyPr/>
          <a:lstStyle/>
          <a:p>
            <a:pPr marL="137160" indent="0">
              <a:buNone/>
            </a:pPr>
            <a:r>
              <a:rPr lang="en-US">
                <a:solidFill>
                  <a:schemeClr val="accent2"/>
                </a:solidFill>
              </a:rPr>
              <a:t>Volume 3, Section 3.2 (Determine Infiltration Feasibility)</a:t>
            </a:r>
          </a:p>
        </p:txBody>
      </p:sp>
      <p:pic>
        <p:nvPicPr>
          <p:cNvPr id="5" name="Picture 4">
            <a:extLst>
              <a:ext uri="{FF2B5EF4-FFF2-40B4-BE49-F238E27FC236}">
                <a16:creationId xmlns:a16="http://schemas.microsoft.com/office/drawing/2014/main" id="{3045FA4D-0E3E-45C1-8380-583F164E9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992" y="2436358"/>
            <a:ext cx="849630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938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4BB78E-5306-2FD3-5B7B-BBE1D255906A}"/>
              </a:ext>
            </a:extLst>
          </p:cNvPr>
          <p:cNvPicPr>
            <a:picLocks noChangeAspect="1"/>
          </p:cNvPicPr>
          <p:nvPr/>
        </p:nvPicPr>
        <p:blipFill>
          <a:blip r:embed="rId3"/>
          <a:stretch>
            <a:fillRect/>
          </a:stretch>
        </p:blipFill>
        <p:spPr>
          <a:xfrm>
            <a:off x="526147" y="46166"/>
            <a:ext cx="10700653" cy="6070026"/>
          </a:xfrm>
          <a:prstGeom prst="rect">
            <a:avLst/>
          </a:prstGeom>
        </p:spPr>
      </p:pic>
      <p:sp>
        <p:nvSpPr>
          <p:cNvPr id="7" name="TextBox 6">
            <a:extLst>
              <a:ext uri="{FF2B5EF4-FFF2-40B4-BE49-F238E27FC236}">
                <a16:creationId xmlns:a16="http://schemas.microsoft.com/office/drawing/2014/main" id="{6388B2E5-81BA-408F-93B0-F24A7897D583}"/>
              </a:ext>
            </a:extLst>
          </p:cNvPr>
          <p:cNvSpPr txBox="1"/>
          <p:nvPr/>
        </p:nvSpPr>
        <p:spPr>
          <a:xfrm>
            <a:off x="6999706" y="687749"/>
            <a:ext cx="2143593" cy="1477328"/>
          </a:xfrm>
          <a:prstGeom prst="rect">
            <a:avLst/>
          </a:prstGeom>
          <a:solidFill>
            <a:schemeClr val="bg1"/>
          </a:solidFill>
        </p:spPr>
        <p:txBody>
          <a:bodyPr wrap="square" rtlCol="0">
            <a:spAutoFit/>
          </a:bodyPr>
          <a:lstStyle/>
          <a:p>
            <a:r>
              <a:rPr lang="en-US" dirty="0"/>
              <a:t>Onsite Stormwater Management Infiltration Evaluation Not Required</a:t>
            </a:r>
          </a:p>
        </p:txBody>
      </p:sp>
      <p:cxnSp>
        <p:nvCxnSpPr>
          <p:cNvPr id="9" name="Straight Arrow Connector 8">
            <a:extLst>
              <a:ext uri="{FF2B5EF4-FFF2-40B4-BE49-F238E27FC236}">
                <a16:creationId xmlns:a16="http://schemas.microsoft.com/office/drawing/2014/main" id="{86272C06-83E7-40B6-BF62-71405AAAB375}"/>
              </a:ext>
            </a:extLst>
          </p:cNvPr>
          <p:cNvCxnSpPr/>
          <p:nvPr/>
        </p:nvCxnSpPr>
        <p:spPr>
          <a:xfrm flipV="1">
            <a:off x="8603653" y="1267387"/>
            <a:ext cx="749509" cy="159026"/>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EA1E732-438A-512D-7229-948880C66B4C}"/>
              </a:ext>
            </a:extLst>
          </p:cNvPr>
          <p:cNvSpPr txBox="1"/>
          <p:nvPr/>
        </p:nvSpPr>
        <p:spPr>
          <a:xfrm>
            <a:off x="526147" y="6116192"/>
            <a:ext cx="10828867" cy="646331"/>
          </a:xfrm>
          <a:prstGeom prst="rect">
            <a:avLst/>
          </a:prstGeom>
          <a:noFill/>
        </p:spPr>
        <p:txBody>
          <a:bodyPr wrap="square">
            <a:spAutoFit/>
          </a:bodyPr>
          <a:lstStyle/>
          <a:p>
            <a:r>
              <a:rPr lang="en-US" dirty="0">
                <a:hlinkClick r:id="rId4"/>
              </a:rPr>
              <a:t>https://seattlecitygis.maps.arcgis.com/apps/webappviewer/index.html?id=f822b2c6498c4163b0cf908e2241e9c2</a:t>
            </a:r>
            <a:endParaRPr lang="en-US" dirty="0"/>
          </a:p>
          <a:p>
            <a:endParaRPr lang="en-US" dirty="0"/>
          </a:p>
        </p:txBody>
      </p:sp>
    </p:spTree>
    <p:extLst>
      <p:ext uri="{BB962C8B-B14F-4D97-AF65-F5344CB8AC3E}">
        <p14:creationId xmlns:p14="http://schemas.microsoft.com/office/powerpoint/2010/main" val="31773038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dirty="0"/>
              <a:t>AGENDA</a:t>
            </a:r>
          </a:p>
        </p:txBody>
      </p:sp>
      <p:sp>
        <p:nvSpPr>
          <p:cNvPr id="4" name="Content Placeholder 2">
            <a:extLst>
              <a:ext uri="{FF2B5EF4-FFF2-40B4-BE49-F238E27FC236}">
                <a16:creationId xmlns:a16="http://schemas.microsoft.com/office/drawing/2014/main" id="{29D892DB-C310-4FEC-B60E-4673843269F1}"/>
              </a:ext>
            </a:extLst>
          </p:cNvPr>
          <p:cNvSpPr txBox="1">
            <a:spLocks/>
          </p:cNvSpPr>
          <p:nvPr/>
        </p:nvSpPr>
        <p:spPr>
          <a:xfrm>
            <a:off x="990600" y="1690688"/>
            <a:ext cx="10515600" cy="4688078"/>
          </a:xfrm>
          <a:prstGeom prst="rect">
            <a:avLst/>
          </a:prstGeom>
        </p:spPr>
        <p:txBody>
          <a:bodyPr vert="horz" lIns="91440" tIns="45720" rIns="91440" bIns="45720" rtlCol="0">
            <a:normAutofit lnSpcReduction="10000"/>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058A4"/>
              </a:buClr>
            </a:pPr>
            <a:r>
              <a:rPr lang="en-US" sz="2800" dirty="0"/>
              <a:t>Background on Stormwater and Side Sewers in City of Seattle</a:t>
            </a:r>
          </a:p>
          <a:p>
            <a:pPr>
              <a:buClr>
                <a:srgbClr val="0058A4"/>
              </a:buClr>
            </a:pPr>
            <a:r>
              <a:rPr lang="en-US" sz="2800" dirty="0"/>
              <a:t>Thresholds for review in permitting</a:t>
            </a:r>
          </a:p>
          <a:p>
            <a:pPr>
              <a:buClr>
                <a:srgbClr val="0058A4"/>
              </a:buClr>
            </a:pPr>
            <a:r>
              <a:rPr lang="en-US" sz="2800" dirty="0"/>
              <a:t>On-Site Stormwater Management</a:t>
            </a:r>
          </a:p>
          <a:p>
            <a:pPr>
              <a:buClr>
                <a:srgbClr val="0058A4"/>
              </a:buClr>
            </a:pPr>
            <a:r>
              <a:rPr lang="en-US" sz="2800" dirty="0"/>
              <a:t>Infiltration Feasibility and Testing</a:t>
            </a:r>
          </a:p>
          <a:p>
            <a:pPr>
              <a:buClr>
                <a:srgbClr val="0058A4"/>
              </a:buClr>
            </a:pPr>
            <a:r>
              <a:rPr lang="en-US" sz="2800" dirty="0"/>
              <a:t>OSM Best Management Practices (BMPs)</a:t>
            </a:r>
          </a:p>
          <a:p>
            <a:pPr>
              <a:buClr>
                <a:srgbClr val="0058A4"/>
              </a:buClr>
            </a:pPr>
            <a:r>
              <a:rPr lang="en-US" sz="2800" dirty="0"/>
              <a:t>Standard Plans</a:t>
            </a:r>
          </a:p>
          <a:p>
            <a:pPr>
              <a:buClr>
                <a:srgbClr val="0058A4"/>
              </a:buClr>
            </a:pPr>
            <a:endParaRPr lang="en-US" sz="2800" dirty="0">
              <a:highlight>
                <a:srgbClr val="FFFF00"/>
              </a:highlight>
            </a:endParaRPr>
          </a:p>
          <a:p>
            <a:pPr marL="0" indent="0">
              <a:buNone/>
            </a:pPr>
            <a:r>
              <a:rPr lang="en-US" sz="2800" dirty="0"/>
              <a:t>Visit the Stormwater Code Page for all the documents discussed in this presentation </a:t>
            </a:r>
          </a:p>
          <a:p>
            <a:pPr marL="0" indent="0">
              <a:buNone/>
            </a:pPr>
            <a:r>
              <a:rPr lang="en-US" sz="2800" dirty="0">
                <a:hlinkClick r:id="rId3"/>
              </a:rPr>
              <a:t>www.seattle.gov/sdci/codes/codes-we-enforce-(a-z)/stormwater-code</a:t>
            </a:r>
            <a:r>
              <a:rPr lang="en-US" sz="2800" dirty="0"/>
              <a:t> </a:t>
            </a:r>
            <a:endParaRPr lang="en-US" sz="2800" dirty="0">
              <a:highlight>
                <a:srgbClr val="FFFF00"/>
              </a:highlight>
            </a:endParaRPr>
          </a:p>
        </p:txBody>
      </p:sp>
    </p:spTree>
    <p:extLst>
      <p:ext uri="{BB962C8B-B14F-4D97-AF65-F5344CB8AC3E}">
        <p14:creationId xmlns:p14="http://schemas.microsoft.com/office/powerpoint/2010/main" val="22266675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43DCF-C3E0-41E4-AFF5-4F6EB83FC9D8}"/>
              </a:ext>
            </a:extLst>
          </p:cNvPr>
          <p:cNvSpPr>
            <a:spLocks noGrp="1"/>
          </p:cNvSpPr>
          <p:nvPr>
            <p:ph type="title"/>
          </p:nvPr>
        </p:nvSpPr>
        <p:spPr/>
        <p:txBody>
          <a:bodyPr/>
          <a:lstStyle/>
          <a:p>
            <a:r>
              <a:rPr lang="en-US"/>
              <a:t>Infiltration Feasibility and Testing</a:t>
            </a:r>
          </a:p>
        </p:txBody>
      </p:sp>
      <p:sp>
        <p:nvSpPr>
          <p:cNvPr id="4" name="Content Placeholder 2">
            <a:extLst>
              <a:ext uri="{FF2B5EF4-FFF2-40B4-BE49-F238E27FC236}">
                <a16:creationId xmlns:a16="http://schemas.microsoft.com/office/drawing/2014/main" id="{E354768C-B388-479F-B0A2-95FB9E723511}"/>
              </a:ext>
            </a:extLst>
          </p:cNvPr>
          <p:cNvSpPr txBox="1">
            <a:spLocks/>
          </p:cNvSpPr>
          <p:nvPr/>
        </p:nvSpPr>
        <p:spPr>
          <a:xfrm>
            <a:off x="8440855" y="1557401"/>
            <a:ext cx="3481648" cy="4935474"/>
          </a:xfrm>
          <a:prstGeom prst="rect">
            <a:avLst/>
          </a:prstGeom>
        </p:spPr>
        <p:txBody>
          <a:bodyPr vert="horz" lIns="91440" tIns="45720" rIns="91440" bIns="45720" rtlCol="0">
            <a:normAutofit lnSpcReduction="10000"/>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Map of investigation and testing locations</a:t>
            </a:r>
          </a:p>
          <a:p>
            <a:r>
              <a:rPr lang="en-US"/>
              <a:t>Soil characteristics</a:t>
            </a:r>
          </a:p>
          <a:p>
            <a:r>
              <a:rPr lang="en-US"/>
              <a:t>Depth to groundwater</a:t>
            </a:r>
          </a:p>
          <a:p>
            <a:r>
              <a:rPr lang="en-US"/>
              <a:t>Results of subsurface investigations</a:t>
            </a:r>
          </a:p>
          <a:p>
            <a:endParaRPr lang="en-US"/>
          </a:p>
          <a:p>
            <a:r>
              <a:rPr lang="en-US"/>
              <a:t>Soil characteristics</a:t>
            </a:r>
          </a:p>
          <a:p>
            <a:r>
              <a:rPr lang="en-US"/>
              <a:t>Detailed soil logs</a:t>
            </a:r>
          </a:p>
          <a:p>
            <a:r>
              <a:rPr lang="en-US"/>
              <a:t>Small PIT report must be signed &amp; stamped by a licensed professional</a:t>
            </a:r>
          </a:p>
          <a:p>
            <a:pPr marL="137160" indent="0">
              <a:buFont typeface="Arial" panose="020B0604020202020204" pitchFamily="34" charset="0"/>
              <a:buNone/>
            </a:pPr>
            <a:endParaRPr lang="en-US"/>
          </a:p>
        </p:txBody>
      </p:sp>
      <p:pic>
        <p:nvPicPr>
          <p:cNvPr id="6" name="Picture 5" descr="Table&#10;&#10;Description automatically generated">
            <a:extLst>
              <a:ext uri="{FF2B5EF4-FFF2-40B4-BE49-F238E27FC236}">
                <a16:creationId xmlns:a16="http://schemas.microsoft.com/office/drawing/2014/main" id="{A33A5623-DCBA-4073-AF3F-37E91ABDFE3E}"/>
              </a:ext>
            </a:extLst>
          </p:cNvPr>
          <p:cNvPicPr>
            <a:picLocks noChangeAspect="1"/>
          </p:cNvPicPr>
          <p:nvPr/>
        </p:nvPicPr>
        <p:blipFill rotWithShape="1">
          <a:blip r:embed="rId3">
            <a:extLst>
              <a:ext uri="{28A0092B-C50C-407E-A947-70E740481C1C}">
                <a14:useLocalDpi xmlns:a14="http://schemas.microsoft.com/office/drawing/2010/main" val="0"/>
              </a:ext>
            </a:extLst>
          </a:blip>
          <a:srcRect b="30808"/>
          <a:stretch/>
        </p:blipFill>
        <p:spPr>
          <a:xfrm>
            <a:off x="2010321" y="1474771"/>
            <a:ext cx="6445108" cy="1999211"/>
          </a:xfrm>
          <a:prstGeom prst="rect">
            <a:avLst/>
          </a:prstGeom>
        </p:spPr>
      </p:pic>
      <p:pic>
        <p:nvPicPr>
          <p:cNvPr id="8" name="Picture 7" descr="Table&#10;&#10;Description automatically generated">
            <a:extLst>
              <a:ext uri="{FF2B5EF4-FFF2-40B4-BE49-F238E27FC236}">
                <a16:creationId xmlns:a16="http://schemas.microsoft.com/office/drawing/2014/main" id="{C28A641E-477B-446C-9C91-9B91C4927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0319" y="3733070"/>
            <a:ext cx="6445109" cy="2593892"/>
          </a:xfrm>
          <a:prstGeom prst="rect">
            <a:avLst/>
          </a:prstGeom>
        </p:spPr>
      </p:pic>
      <p:sp>
        <p:nvSpPr>
          <p:cNvPr id="3" name="Content Placeholder 2">
            <a:extLst>
              <a:ext uri="{FF2B5EF4-FFF2-40B4-BE49-F238E27FC236}">
                <a16:creationId xmlns:a16="http://schemas.microsoft.com/office/drawing/2014/main" id="{7A01BC10-718E-449E-87D4-01733EFB248E}"/>
              </a:ext>
            </a:extLst>
          </p:cNvPr>
          <p:cNvSpPr>
            <a:spLocks noGrp="1"/>
          </p:cNvSpPr>
          <p:nvPr>
            <p:ph idx="1"/>
          </p:nvPr>
        </p:nvSpPr>
        <p:spPr>
          <a:xfrm>
            <a:off x="200896" y="1474771"/>
            <a:ext cx="2691933" cy="4087852"/>
          </a:xfrm>
        </p:spPr>
        <p:txBody>
          <a:bodyPr/>
          <a:lstStyle/>
          <a:p>
            <a:pPr marL="137160" indent="0">
              <a:buNone/>
            </a:pPr>
            <a:r>
              <a:rPr lang="en-US" b="1">
                <a:solidFill>
                  <a:schemeClr val="accent2"/>
                </a:solidFill>
              </a:rPr>
              <a:t>Simple</a:t>
            </a:r>
          </a:p>
          <a:p>
            <a:endParaRPr lang="en-US" b="1"/>
          </a:p>
          <a:p>
            <a:endParaRPr lang="en-US" b="1"/>
          </a:p>
          <a:p>
            <a:pPr marL="137160" indent="0">
              <a:buNone/>
            </a:pPr>
            <a:endParaRPr lang="en-US" b="1"/>
          </a:p>
          <a:p>
            <a:pPr marL="137160" indent="0">
              <a:buNone/>
            </a:pPr>
            <a:endParaRPr lang="en-US" b="1"/>
          </a:p>
          <a:p>
            <a:pPr marL="137160" indent="0">
              <a:buNone/>
            </a:pPr>
            <a:r>
              <a:rPr lang="en-US" b="1">
                <a:solidFill>
                  <a:schemeClr val="accent2"/>
                </a:solidFill>
              </a:rPr>
              <a:t>Standard</a:t>
            </a:r>
            <a:endParaRPr lang="en-US">
              <a:solidFill>
                <a:schemeClr val="accent2"/>
              </a:solidFill>
            </a:endParaRPr>
          </a:p>
        </p:txBody>
      </p:sp>
    </p:spTree>
    <p:extLst>
      <p:ext uri="{BB962C8B-B14F-4D97-AF65-F5344CB8AC3E}">
        <p14:creationId xmlns:p14="http://schemas.microsoft.com/office/powerpoint/2010/main" val="3000061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76B78-5B02-4F05-8FB1-B063DBAC5435}"/>
              </a:ext>
            </a:extLst>
          </p:cNvPr>
          <p:cNvSpPr>
            <a:spLocks noGrp="1"/>
          </p:cNvSpPr>
          <p:nvPr>
            <p:ph type="title"/>
          </p:nvPr>
        </p:nvSpPr>
        <p:spPr/>
        <p:txBody>
          <a:bodyPr/>
          <a:lstStyle/>
          <a:p>
            <a:r>
              <a:rPr lang="en-US"/>
              <a:t>Infiltration Feasibility and Testing</a:t>
            </a:r>
          </a:p>
        </p:txBody>
      </p:sp>
      <p:sp>
        <p:nvSpPr>
          <p:cNvPr id="3" name="Content Placeholder 2">
            <a:extLst>
              <a:ext uri="{FF2B5EF4-FFF2-40B4-BE49-F238E27FC236}">
                <a16:creationId xmlns:a16="http://schemas.microsoft.com/office/drawing/2014/main" id="{DC12BE30-74B7-4E13-8724-37257C5349A5}"/>
              </a:ext>
            </a:extLst>
          </p:cNvPr>
          <p:cNvSpPr>
            <a:spLocks noGrp="1"/>
          </p:cNvSpPr>
          <p:nvPr>
            <p:ph idx="1"/>
          </p:nvPr>
        </p:nvSpPr>
        <p:spPr>
          <a:xfrm>
            <a:off x="838200" y="1825625"/>
            <a:ext cx="4382193" cy="4351338"/>
          </a:xfrm>
        </p:spPr>
        <p:txBody>
          <a:bodyPr>
            <a:normAutofit lnSpcReduction="10000"/>
          </a:bodyPr>
          <a:lstStyle/>
          <a:p>
            <a:pPr marL="137160" indent="0">
              <a:buNone/>
            </a:pPr>
            <a:r>
              <a:rPr lang="en-US" sz="3200">
                <a:solidFill>
                  <a:schemeClr val="accent2"/>
                </a:solidFill>
              </a:rPr>
              <a:t>Simple Infiltration Test</a:t>
            </a:r>
          </a:p>
          <a:p>
            <a:pPr lvl="1"/>
            <a:r>
              <a:rPr lang="en-US" sz="2800"/>
              <a:t>Dry Season vs Wet Season</a:t>
            </a:r>
          </a:p>
          <a:p>
            <a:pPr lvl="1"/>
            <a:r>
              <a:rPr lang="en-US" sz="2800"/>
              <a:t>Minimum 2-feet deep x 2-feet across hole</a:t>
            </a:r>
          </a:p>
          <a:p>
            <a:pPr lvl="1"/>
            <a:r>
              <a:rPr lang="en-US" sz="2800"/>
              <a:t>Pre-soak</a:t>
            </a:r>
          </a:p>
          <a:p>
            <a:pPr lvl="1"/>
            <a:r>
              <a:rPr lang="en-US" sz="2800"/>
              <a:t>Testing</a:t>
            </a:r>
          </a:p>
          <a:p>
            <a:pPr lvl="1"/>
            <a:r>
              <a:rPr lang="en-US" sz="2800"/>
              <a:t>Measured Rate</a:t>
            </a:r>
          </a:p>
          <a:p>
            <a:pPr lvl="1"/>
            <a:r>
              <a:rPr lang="en-US" sz="2800"/>
              <a:t>Design Rate</a:t>
            </a:r>
          </a:p>
          <a:p>
            <a:pPr lvl="1"/>
            <a:r>
              <a:rPr lang="en-US" sz="2800"/>
              <a:t>Use Checklist</a:t>
            </a:r>
          </a:p>
        </p:txBody>
      </p:sp>
      <p:pic>
        <p:nvPicPr>
          <p:cNvPr id="4" name="Picture 3">
            <a:extLst>
              <a:ext uri="{FF2B5EF4-FFF2-40B4-BE49-F238E27FC236}">
                <a16:creationId xmlns:a16="http://schemas.microsoft.com/office/drawing/2014/main" id="{FAA9A2D1-D26A-44C3-ADAC-F390406EB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238" y="1607563"/>
            <a:ext cx="3128491"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2A1CBD72-B73D-441E-B574-6F8E237C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921" y="3066832"/>
            <a:ext cx="2748675" cy="364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a:extLst>
              <a:ext uri="{FF2B5EF4-FFF2-40B4-BE49-F238E27FC236}">
                <a16:creationId xmlns:a16="http://schemas.microsoft.com/office/drawing/2014/main" id="{85BE9A4C-7078-4D90-88B2-35B31220125C}"/>
              </a:ext>
            </a:extLst>
          </p:cNvPr>
          <p:cNvSpPr txBox="1">
            <a:spLocks/>
          </p:cNvSpPr>
          <p:nvPr/>
        </p:nvSpPr>
        <p:spPr>
          <a:xfrm>
            <a:off x="4513808" y="5328088"/>
            <a:ext cx="4071921" cy="1164787"/>
          </a:xfrm>
          <a:prstGeom prst="rect">
            <a:avLst/>
          </a:prstGeom>
        </p:spPr>
        <p:txBody>
          <a:bodyPr vert="horz" lIns="91440" tIns="45720" rIns="91440" bIns="45720" rtlCol="0">
            <a:normAutofit/>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0">
              <a:buFont typeface="Arial" panose="020B0604020202020204" pitchFamily="34" charset="0"/>
              <a:buNone/>
            </a:pPr>
            <a:r>
              <a:rPr lang="en-US">
                <a:hlinkClick r:id="rId4"/>
              </a:rPr>
              <a:t>www.seattle.gov/Documents/Departments/SDCI/Forms/ SimpleInfilTestChecklist.pdf</a:t>
            </a:r>
            <a:endParaRPr lang="en-US"/>
          </a:p>
        </p:txBody>
      </p:sp>
    </p:spTree>
    <p:extLst>
      <p:ext uri="{BB962C8B-B14F-4D97-AF65-F5344CB8AC3E}">
        <p14:creationId xmlns:p14="http://schemas.microsoft.com/office/powerpoint/2010/main" val="1799293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EFE65-3BC9-4DEE-935C-B041540D7C1D}"/>
              </a:ext>
            </a:extLst>
          </p:cNvPr>
          <p:cNvSpPr>
            <a:spLocks noGrp="1"/>
          </p:cNvSpPr>
          <p:nvPr>
            <p:ph type="title"/>
          </p:nvPr>
        </p:nvSpPr>
        <p:spPr/>
        <p:txBody>
          <a:bodyPr/>
          <a:lstStyle/>
          <a:p>
            <a:r>
              <a:rPr lang="en-US"/>
              <a:t>Infiltration Feasibility and Testing</a:t>
            </a:r>
          </a:p>
        </p:txBody>
      </p:sp>
      <p:sp>
        <p:nvSpPr>
          <p:cNvPr id="3" name="Content Placeholder 2">
            <a:extLst>
              <a:ext uri="{FF2B5EF4-FFF2-40B4-BE49-F238E27FC236}">
                <a16:creationId xmlns:a16="http://schemas.microsoft.com/office/drawing/2014/main" id="{B0EB13B2-69DE-4DE8-8298-9AB4C65BDE06}"/>
              </a:ext>
            </a:extLst>
          </p:cNvPr>
          <p:cNvSpPr>
            <a:spLocks noGrp="1"/>
          </p:cNvSpPr>
          <p:nvPr>
            <p:ph idx="1"/>
          </p:nvPr>
        </p:nvSpPr>
        <p:spPr/>
        <p:txBody>
          <a:bodyPr/>
          <a:lstStyle/>
          <a:p>
            <a:pPr marL="137160" indent="0">
              <a:buNone/>
            </a:pPr>
            <a:r>
              <a:rPr lang="en-US" sz="3000">
                <a:solidFill>
                  <a:schemeClr val="accent2"/>
                </a:solidFill>
              </a:rPr>
              <a:t>Pilot Infiltration Test (PIT)</a:t>
            </a:r>
          </a:p>
          <a:p>
            <a:pPr lvl="1"/>
            <a:r>
              <a:rPr lang="en-US" sz="2800"/>
              <a:t>Mimics constructed facility</a:t>
            </a:r>
          </a:p>
          <a:p>
            <a:pPr lvl="1"/>
            <a:r>
              <a:rPr lang="en-US" sz="2800"/>
              <a:t>Licensed Professional Required</a:t>
            </a:r>
          </a:p>
          <a:p>
            <a:pPr lvl="1"/>
            <a:r>
              <a:rPr lang="en-US" sz="2800"/>
              <a:t>Small vs. Large PIT</a:t>
            </a:r>
          </a:p>
          <a:p>
            <a:pPr lvl="1"/>
            <a:r>
              <a:rPr lang="en-US" sz="2800"/>
              <a:t>Use Checklist</a:t>
            </a:r>
          </a:p>
          <a:p>
            <a:pPr marL="137160" indent="0">
              <a:buNone/>
            </a:pPr>
            <a:endParaRPr lang="en-US"/>
          </a:p>
        </p:txBody>
      </p:sp>
      <p:pic>
        <p:nvPicPr>
          <p:cNvPr id="4" name="Picture 2" descr="https://www.djc.com/stories/images/20120927/StormwaterLID_DeepPIT_big.jpg">
            <a:extLst>
              <a:ext uri="{FF2B5EF4-FFF2-40B4-BE49-F238E27FC236}">
                <a16:creationId xmlns:a16="http://schemas.microsoft.com/office/drawing/2014/main" id="{316C5176-9EAA-49B0-981C-F0316B1EC9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0058" y="1690688"/>
            <a:ext cx="4653742" cy="427600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8AD55296-5749-489B-869D-E37279BB8145}"/>
              </a:ext>
            </a:extLst>
          </p:cNvPr>
          <p:cNvSpPr txBox="1">
            <a:spLocks/>
          </p:cNvSpPr>
          <p:nvPr/>
        </p:nvSpPr>
        <p:spPr>
          <a:xfrm>
            <a:off x="788894" y="5122355"/>
            <a:ext cx="5840826" cy="934664"/>
          </a:xfrm>
          <a:prstGeom prst="rect">
            <a:avLst/>
          </a:prstGeom>
        </p:spPr>
        <p:txBody>
          <a:bodyPr vert="horz" lIns="91440" tIns="45720" rIns="91440" bIns="45720" rtlCol="0">
            <a:normAutofit/>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0">
              <a:buFont typeface="Arial" panose="020B0604020202020204" pitchFamily="34" charset="0"/>
              <a:buNone/>
            </a:pPr>
            <a:r>
              <a:rPr lang="en-US">
                <a:hlinkClick r:id="rId3"/>
              </a:rPr>
              <a:t>www.seattle.gov/Documents/Departments/SDCI/Forms/StormwaterPITChecklist.pdf</a:t>
            </a:r>
            <a:r>
              <a:rPr lang="en-US"/>
              <a:t> </a:t>
            </a:r>
          </a:p>
        </p:txBody>
      </p:sp>
    </p:spTree>
    <p:extLst>
      <p:ext uri="{BB962C8B-B14F-4D97-AF65-F5344CB8AC3E}">
        <p14:creationId xmlns:p14="http://schemas.microsoft.com/office/powerpoint/2010/main" val="2765630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F5252-8C1B-47E7-8494-34EA9ABFD4ED}"/>
              </a:ext>
            </a:extLst>
          </p:cNvPr>
          <p:cNvSpPr>
            <a:spLocks noGrp="1"/>
          </p:cNvSpPr>
          <p:nvPr>
            <p:ph type="title"/>
          </p:nvPr>
        </p:nvSpPr>
        <p:spPr/>
        <p:txBody>
          <a:bodyPr/>
          <a:lstStyle/>
          <a:p>
            <a:r>
              <a:rPr lang="en-US"/>
              <a:t>Infiltration Feasibility and Testing</a:t>
            </a:r>
          </a:p>
        </p:txBody>
      </p:sp>
      <p:pic>
        <p:nvPicPr>
          <p:cNvPr id="5" name="Content Placeholder 4" descr="Table&#10;&#10;Description automatically generated">
            <a:extLst>
              <a:ext uri="{FF2B5EF4-FFF2-40B4-BE49-F238E27FC236}">
                <a16:creationId xmlns:a16="http://schemas.microsoft.com/office/drawing/2014/main" id="{2BCD6954-D29F-4761-B824-4929124B71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09180" y="1514007"/>
            <a:ext cx="8053588" cy="4707926"/>
          </a:xfrm>
        </p:spPr>
      </p:pic>
    </p:spTree>
    <p:extLst>
      <p:ext uri="{BB962C8B-B14F-4D97-AF65-F5344CB8AC3E}">
        <p14:creationId xmlns:p14="http://schemas.microsoft.com/office/powerpoint/2010/main" val="3110236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92F0-642B-4AE3-88D6-59DCD12C2A80}"/>
              </a:ext>
            </a:extLst>
          </p:cNvPr>
          <p:cNvSpPr>
            <a:spLocks noGrp="1"/>
          </p:cNvSpPr>
          <p:nvPr>
            <p:ph type="title"/>
          </p:nvPr>
        </p:nvSpPr>
        <p:spPr/>
        <p:txBody>
          <a:bodyPr/>
          <a:lstStyle/>
          <a:p>
            <a:r>
              <a:rPr lang="en-US"/>
              <a:t>Infiltration Feasibility and Testing</a:t>
            </a:r>
          </a:p>
        </p:txBody>
      </p:sp>
      <p:sp>
        <p:nvSpPr>
          <p:cNvPr id="3" name="Content Placeholder 2">
            <a:extLst>
              <a:ext uri="{FF2B5EF4-FFF2-40B4-BE49-F238E27FC236}">
                <a16:creationId xmlns:a16="http://schemas.microsoft.com/office/drawing/2014/main" id="{37448B02-E798-4DC7-BE66-B175777EDFF1}"/>
              </a:ext>
            </a:extLst>
          </p:cNvPr>
          <p:cNvSpPr>
            <a:spLocks noGrp="1"/>
          </p:cNvSpPr>
          <p:nvPr>
            <p:ph idx="1"/>
          </p:nvPr>
        </p:nvSpPr>
        <p:spPr/>
        <p:txBody>
          <a:bodyPr/>
          <a:lstStyle/>
          <a:p>
            <a:pPr marL="137160" indent="0">
              <a:buNone/>
            </a:pPr>
            <a:r>
              <a:rPr lang="en-US"/>
              <a:t>Summary Sheet</a:t>
            </a:r>
          </a:p>
          <a:p>
            <a:endParaRPr lang="en-US"/>
          </a:p>
          <a:p>
            <a:pPr marL="137160" indent="0">
              <a:buNone/>
            </a:pPr>
            <a:endParaRPr lang="en-US"/>
          </a:p>
          <a:p>
            <a:pPr marL="137160" indent="0">
              <a:buNone/>
            </a:pPr>
            <a:endParaRPr lang="en-US"/>
          </a:p>
          <a:p>
            <a:pPr marL="137160" indent="0">
              <a:buNone/>
            </a:pPr>
            <a:r>
              <a:rPr lang="en-US"/>
              <a:t>BMP Sizing</a:t>
            </a:r>
          </a:p>
          <a:p>
            <a:pPr marL="137160" indent="0">
              <a:buNone/>
            </a:pPr>
            <a:endParaRPr lang="en-US"/>
          </a:p>
        </p:txBody>
      </p:sp>
      <p:pic>
        <p:nvPicPr>
          <p:cNvPr id="4" name="Picture 2">
            <a:extLst>
              <a:ext uri="{FF2B5EF4-FFF2-40B4-BE49-F238E27FC236}">
                <a16:creationId xmlns:a16="http://schemas.microsoft.com/office/drawing/2014/main" id="{29E8D58C-6447-4C73-8AE0-3F2217D2C5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56" b="-1"/>
          <a:stretch/>
        </p:blipFill>
        <p:spPr bwMode="auto">
          <a:xfrm>
            <a:off x="1205345" y="2337161"/>
            <a:ext cx="9502807" cy="122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Graphical user interface, application&#10;&#10;Description automatically generated">
            <a:extLst>
              <a:ext uri="{FF2B5EF4-FFF2-40B4-BE49-F238E27FC236}">
                <a16:creationId xmlns:a16="http://schemas.microsoft.com/office/drawing/2014/main" id="{2A5D798B-84DD-4827-B4D8-266594746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404" y="4115490"/>
            <a:ext cx="7336328" cy="2141268"/>
          </a:xfrm>
          <a:prstGeom prst="rect">
            <a:avLst/>
          </a:prstGeom>
        </p:spPr>
      </p:pic>
      <p:sp>
        <p:nvSpPr>
          <p:cNvPr id="7" name="Content Placeholder 2">
            <a:extLst>
              <a:ext uri="{FF2B5EF4-FFF2-40B4-BE49-F238E27FC236}">
                <a16:creationId xmlns:a16="http://schemas.microsoft.com/office/drawing/2014/main" id="{F72F3F53-0E45-46D8-8211-900775296AC6}"/>
              </a:ext>
            </a:extLst>
          </p:cNvPr>
          <p:cNvSpPr txBox="1">
            <a:spLocks/>
          </p:cNvSpPr>
          <p:nvPr/>
        </p:nvSpPr>
        <p:spPr>
          <a:xfrm>
            <a:off x="838200" y="1429124"/>
            <a:ext cx="3720353" cy="523128"/>
          </a:xfrm>
          <a:prstGeom prst="rect">
            <a:avLst/>
          </a:prstGeom>
        </p:spPr>
        <p:txBody>
          <a:bodyPr vert="horz" lIns="91440" tIns="45720" rIns="91440" bIns="45720" rtlCol="0">
            <a:normAutofit/>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7160" indent="0">
              <a:buFont typeface="Arial" panose="020B0604020202020204" pitchFamily="34" charset="0"/>
              <a:buNone/>
            </a:pPr>
            <a:r>
              <a:rPr lang="en-US" sz="3000">
                <a:solidFill>
                  <a:schemeClr val="accent2"/>
                </a:solidFill>
              </a:rPr>
              <a:t>On-site List Calculator</a:t>
            </a:r>
          </a:p>
        </p:txBody>
      </p:sp>
    </p:spTree>
    <p:extLst>
      <p:ext uri="{BB962C8B-B14F-4D97-AF65-F5344CB8AC3E}">
        <p14:creationId xmlns:p14="http://schemas.microsoft.com/office/powerpoint/2010/main" val="2409204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2CEA1-97E7-E06F-B560-C89B0F7F41CE}"/>
              </a:ext>
            </a:extLst>
          </p:cNvPr>
          <p:cNvSpPr>
            <a:spLocks noGrp="1"/>
          </p:cNvSpPr>
          <p:nvPr>
            <p:ph type="title"/>
          </p:nvPr>
        </p:nvSpPr>
        <p:spPr/>
        <p:txBody>
          <a:bodyPr/>
          <a:lstStyle/>
          <a:p>
            <a:r>
              <a:rPr lang="en-US" dirty="0"/>
              <a:t>Infiltration feasibility and testing</a:t>
            </a:r>
          </a:p>
        </p:txBody>
      </p:sp>
      <p:sp>
        <p:nvSpPr>
          <p:cNvPr id="3" name="Content Placeholder 2">
            <a:extLst>
              <a:ext uri="{FF2B5EF4-FFF2-40B4-BE49-F238E27FC236}">
                <a16:creationId xmlns:a16="http://schemas.microsoft.com/office/drawing/2014/main" id="{F86E1A29-293D-4432-CFBA-33DFCFA89998}"/>
              </a:ext>
            </a:extLst>
          </p:cNvPr>
          <p:cNvSpPr>
            <a:spLocks noGrp="1"/>
          </p:cNvSpPr>
          <p:nvPr>
            <p:ph idx="1"/>
          </p:nvPr>
        </p:nvSpPr>
        <p:spPr/>
        <p:txBody>
          <a:bodyPr/>
          <a:lstStyle/>
          <a:p>
            <a:r>
              <a:rPr lang="en-US" dirty="0"/>
              <a:t>Sites with No Approved Offsite Point of Discharge</a:t>
            </a:r>
          </a:p>
          <a:p>
            <a:pPr lvl="1"/>
            <a:r>
              <a:rPr lang="en-US" dirty="0"/>
              <a:t>Must discharge Stormwater Onsite via infiltration or by dispersion if infiltration is not required</a:t>
            </a:r>
          </a:p>
          <a:p>
            <a:pPr lvl="1"/>
            <a:r>
              <a:rPr lang="en-US" dirty="0"/>
              <a:t>Small Pilot Infiltration Test by a Licensed Professional is required</a:t>
            </a:r>
          </a:p>
          <a:p>
            <a:pPr lvl="1"/>
            <a:r>
              <a:rPr lang="en-US" dirty="0"/>
              <a:t>Slope Stability Analysis by a Licensed Professional is required if within setback from Steep Slope</a:t>
            </a:r>
          </a:p>
          <a:p>
            <a:pPr lvl="1"/>
            <a:r>
              <a:rPr lang="en-US" dirty="0"/>
              <a:t>Design of Facility by a Licensed Professional unless using Pre-Sized Drywell table</a:t>
            </a:r>
          </a:p>
          <a:p>
            <a:endParaRPr lang="en-US" dirty="0"/>
          </a:p>
        </p:txBody>
      </p:sp>
    </p:spTree>
    <p:extLst>
      <p:ext uri="{BB962C8B-B14F-4D97-AF65-F5344CB8AC3E}">
        <p14:creationId xmlns:p14="http://schemas.microsoft.com/office/powerpoint/2010/main" val="2766188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DEEB5F-F835-4BC2-A992-AC90B5E11FAC}"/>
              </a:ext>
            </a:extLst>
          </p:cNvPr>
          <p:cNvSpPr txBox="1"/>
          <p:nvPr/>
        </p:nvSpPr>
        <p:spPr>
          <a:xfrm>
            <a:off x="2044860" y="2321562"/>
            <a:ext cx="8102279" cy="646331"/>
          </a:xfrm>
          <a:prstGeom prst="rect">
            <a:avLst/>
          </a:prstGeom>
          <a:noFill/>
        </p:spPr>
        <p:txBody>
          <a:bodyPr wrap="square" rtlCol="0">
            <a:spAutoFit/>
          </a:bodyPr>
          <a:lstStyle/>
          <a:p>
            <a:pPr algn="ctr">
              <a:spcBef>
                <a:spcPts val="1200"/>
              </a:spcBef>
              <a:spcAft>
                <a:spcPts val="1200"/>
              </a:spcAft>
            </a:pPr>
            <a:r>
              <a:rPr lang="en-US" sz="3600" b="1">
                <a:solidFill>
                  <a:srgbClr val="0046AD"/>
                </a:solidFill>
                <a:latin typeface="+mj-lt"/>
              </a:rPr>
              <a:t>OSM BMP Overview</a:t>
            </a:r>
          </a:p>
        </p:txBody>
      </p:sp>
    </p:spTree>
    <p:extLst>
      <p:ext uri="{BB962C8B-B14F-4D97-AF65-F5344CB8AC3E}">
        <p14:creationId xmlns:p14="http://schemas.microsoft.com/office/powerpoint/2010/main" val="2324723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755781" y="1825624"/>
            <a:ext cx="5340220" cy="1603376"/>
          </a:xfrm>
        </p:spPr>
        <p:txBody>
          <a:bodyPr>
            <a:normAutofit fontScale="62500" lnSpcReduction="20000"/>
          </a:bodyPr>
          <a:lstStyle/>
          <a:p>
            <a:pPr marL="0" indent="0">
              <a:buNone/>
            </a:pPr>
            <a:r>
              <a:rPr lang="en-US" sz="2800" dirty="0">
                <a:solidFill>
                  <a:schemeClr val="accent2"/>
                </a:solidFill>
              </a:rPr>
              <a:t>Volume 3, Chapter 5, Section 5.1</a:t>
            </a:r>
          </a:p>
          <a:p>
            <a:r>
              <a:rPr lang="en-US" dirty="0"/>
              <a:t>Soil Amendment BMP</a:t>
            </a:r>
          </a:p>
          <a:p>
            <a:r>
              <a:rPr lang="en-US" dirty="0"/>
              <a:t>Amended soil helps with stormwater retention, treatment of pollutants, sediment retention, minimize need for chemicals for week/pest control and plant vigor. </a:t>
            </a:r>
          </a:p>
          <a:p>
            <a:r>
              <a:rPr lang="en-US" dirty="0"/>
              <a:t>Till in 1.75 – 3 inches of compost into 8-inches of topsoil</a:t>
            </a:r>
          </a:p>
        </p:txBody>
      </p:sp>
      <p:pic>
        <p:nvPicPr>
          <p:cNvPr id="6" name="Picture 5">
            <a:extLst>
              <a:ext uri="{FF2B5EF4-FFF2-40B4-BE49-F238E27FC236}">
                <a16:creationId xmlns:a16="http://schemas.microsoft.com/office/drawing/2014/main" id="{BA8E4371-13D0-4813-9372-43898E96155A}"/>
              </a:ext>
            </a:extLst>
          </p:cNvPr>
          <p:cNvPicPr>
            <a:picLocks noChangeAspect="1"/>
          </p:cNvPicPr>
          <p:nvPr/>
        </p:nvPicPr>
        <p:blipFill>
          <a:blip r:embed="rId3"/>
          <a:stretch>
            <a:fillRect/>
          </a:stretch>
        </p:blipFill>
        <p:spPr>
          <a:xfrm>
            <a:off x="6096000" y="1690688"/>
            <a:ext cx="5984076" cy="4392295"/>
          </a:xfrm>
          <a:prstGeom prst="rect">
            <a:avLst/>
          </a:prstGeom>
        </p:spPr>
      </p:pic>
      <p:pic>
        <p:nvPicPr>
          <p:cNvPr id="5" name="Picture 4">
            <a:extLst>
              <a:ext uri="{FF2B5EF4-FFF2-40B4-BE49-F238E27FC236}">
                <a16:creationId xmlns:a16="http://schemas.microsoft.com/office/drawing/2014/main" id="{52CA1A36-9312-808C-7E63-3962B2794E94}"/>
              </a:ext>
            </a:extLst>
          </p:cNvPr>
          <p:cNvPicPr>
            <a:picLocks noChangeAspect="1"/>
          </p:cNvPicPr>
          <p:nvPr/>
        </p:nvPicPr>
        <p:blipFill>
          <a:blip r:embed="rId4"/>
          <a:stretch>
            <a:fillRect/>
          </a:stretch>
        </p:blipFill>
        <p:spPr>
          <a:xfrm>
            <a:off x="1729630" y="3280345"/>
            <a:ext cx="3144423" cy="3000642"/>
          </a:xfrm>
          <a:prstGeom prst="rect">
            <a:avLst/>
          </a:prstGeom>
        </p:spPr>
      </p:pic>
    </p:spTree>
    <p:extLst>
      <p:ext uri="{BB962C8B-B14F-4D97-AF65-F5344CB8AC3E}">
        <p14:creationId xmlns:p14="http://schemas.microsoft.com/office/powerpoint/2010/main" val="2208613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075616-6E4A-EE72-4CAD-CB8AE0174733}"/>
              </a:ext>
            </a:extLst>
          </p:cNvPr>
          <p:cNvPicPr>
            <a:picLocks noChangeAspect="1"/>
          </p:cNvPicPr>
          <p:nvPr/>
        </p:nvPicPr>
        <p:blipFill>
          <a:blip r:embed="rId3"/>
          <a:stretch>
            <a:fillRect/>
          </a:stretch>
        </p:blipFill>
        <p:spPr>
          <a:xfrm>
            <a:off x="8088717" y="2033038"/>
            <a:ext cx="3265083" cy="3977465"/>
          </a:xfrm>
          <a:prstGeom prst="rect">
            <a:avLst/>
          </a:prstGeom>
        </p:spPr>
      </p:pic>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dirty="0"/>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0" y="1825625"/>
            <a:ext cx="7250517" cy="2110272"/>
          </a:xfrm>
        </p:spPr>
        <p:txBody>
          <a:bodyPr>
            <a:normAutofit fontScale="85000" lnSpcReduction="10000"/>
          </a:bodyPr>
          <a:lstStyle/>
          <a:p>
            <a:pPr marL="0" indent="0">
              <a:buNone/>
            </a:pPr>
            <a:r>
              <a:rPr lang="en-US" sz="2800" dirty="0">
                <a:solidFill>
                  <a:schemeClr val="accent2"/>
                </a:solidFill>
              </a:rPr>
              <a:t>Volume 3, Chapter 5, Section 5.2</a:t>
            </a:r>
          </a:p>
          <a:p>
            <a:r>
              <a:rPr lang="en-US" dirty="0"/>
              <a:t>Tree Planting and Retention</a:t>
            </a:r>
          </a:p>
          <a:p>
            <a:r>
              <a:rPr lang="en-US" dirty="0"/>
              <a:t>Trees provide flow control via interception transpiration and increased infiltration along with other environmental benefits.</a:t>
            </a:r>
          </a:p>
          <a:p>
            <a:r>
              <a:rPr lang="en-US" dirty="0">
                <a:hlinkClick r:id="rId4"/>
              </a:rPr>
              <a:t>https://www.seattle.gov/Documents/Departments/SDOT/PublicSpaceManagement/2015-Street_Tree_List.pdf</a:t>
            </a:r>
            <a:endParaRPr lang="en-US" dirty="0"/>
          </a:p>
        </p:txBody>
      </p:sp>
      <p:pic>
        <p:nvPicPr>
          <p:cNvPr id="9" name="Picture 8">
            <a:extLst>
              <a:ext uri="{FF2B5EF4-FFF2-40B4-BE49-F238E27FC236}">
                <a16:creationId xmlns:a16="http://schemas.microsoft.com/office/drawing/2014/main" id="{E61C51A9-2342-4C96-B8B5-F0CE1ED2018B}"/>
              </a:ext>
            </a:extLst>
          </p:cNvPr>
          <p:cNvPicPr>
            <a:picLocks noChangeAspect="1"/>
          </p:cNvPicPr>
          <p:nvPr/>
        </p:nvPicPr>
        <p:blipFill>
          <a:blip r:embed="rId5"/>
          <a:stretch>
            <a:fillRect/>
          </a:stretch>
        </p:blipFill>
        <p:spPr>
          <a:xfrm>
            <a:off x="1466692" y="4021770"/>
            <a:ext cx="5828630" cy="2362658"/>
          </a:xfrm>
          <a:prstGeom prst="rect">
            <a:avLst/>
          </a:prstGeom>
        </p:spPr>
      </p:pic>
    </p:spTree>
    <p:extLst>
      <p:ext uri="{BB962C8B-B14F-4D97-AF65-F5344CB8AC3E}">
        <p14:creationId xmlns:p14="http://schemas.microsoft.com/office/powerpoint/2010/main" val="2492420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199" y="1825624"/>
            <a:ext cx="7576002" cy="4392295"/>
          </a:xfrm>
        </p:spPr>
        <p:txBody>
          <a:bodyPr>
            <a:normAutofit/>
          </a:bodyPr>
          <a:lstStyle/>
          <a:p>
            <a:pPr marL="0" indent="0">
              <a:buNone/>
            </a:pPr>
            <a:r>
              <a:rPr lang="en-US" sz="2800" dirty="0">
                <a:solidFill>
                  <a:schemeClr val="accent2"/>
                </a:solidFill>
              </a:rPr>
              <a:t>Volume 3, Chapter 5, Sections 5.3.2 through 5.3.6</a:t>
            </a:r>
          </a:p>
        </p:txBody>
      </p:sp>
      <p:pic>
        <p:nvPicPr>
          <p:cNvPr id="9" name="Picture 8">
            <a:extLst>
              <a:ext uri="{FF2B5EF4-FFF2-40B4-BE49-F238E27FC236}">
                <a16:creationId xmlns:a16="http://schemas.microsoft.com/office/drawing/2014/main" id="{B9E91D76-8D69-4E32-939E-13E517EAC7DB}"/>
              </a:ext>
            </a:extLst>
          </p:cNvPr>
          <p:cNvPicPr>
            <a:picLocks noChangeAspect="1"/>
          </p:cNvPicPr>
          <p:nvPr/>
        </p:nvPicPr>
        <p:blipFill>
          <a:blip r:embed="rId3"/>
          <a:stretch>
            <a:fillRect/>
          </a:stretch>
        </p:blipFill>
        <p:spPr>
          <a:xfrm>
            <a:off x="8414201" y="1521006"/>
            <a:ext cx="3585882" cy="4716215"/>
          </a:xfrm>
          <a:prstGeom prst="rect">
            <a:avLst/>
          </a:prstGeom>
        </p:spPr>
      </p:pic>
      <p:pic>
        <p:nvPicPr>
          <p:cNvPr id="11" name="Picture 10">
            <a:extLst>
              <a:ext uri="{FF2B5EF4-FFF2-40B4-BE49-F238E27FC236}">
                <a16:creationId xmlns:a16="http://schemas.microsoft.com/office/drawing/2014/main" id="{8FE4F5E0-C2F6-4A76-A4CE-4756912EB2D1}"/>
              </a:ext>
            </a:extLst>
          </p:cNvPr>
          <p:cNvPicPr>
            <a:picLocks noChangeAspect="1"/>
          </p:cNvPicPr>
          <p:nvPr/>
        </p:nvPicPr>
        <p:blipFill>
          <a:blip r:embed="rId4"/>
          <a:stretch>
            <a:fillRect/>
          </a:stretch>
        </p:blipFill>
        <p:spPr>
          <a:xfrm>
            <a:off x="4384106" y="2423161"/>
            <a:ext cx="3779448" cy="3911380"/>
          </a:xfrm>
          <a:prstGeom prst="rect">
            <a:avLst/>
          </a:prstGeom>
        </p:spPr>
      </p:pic>
      <p:sp>
        <p:nvSpPr>
          <p:cNvPr id="4" name="Content Placeholder 2">
            <a:extLst>
              <a:ext uri="{FF2B5EF4-FFF2-40B4-BE49-F238E27FC236}">
                <a16:creationId xmlns:a16="http://schemas.microsoft.com/office/drawing/2014/main" id="{6FEC203B-E4A1-337B-DC05-4FBE213C62B0}"/>
              </a:ext>
            </a:extLst>
          </p:cNvPr>
          <p:cNvSpPr txBox="1">
            <a:spLocks/>
          </p:cNvSpPr>
          <p:nvPr/>
        </p:nvSpPr>
        <p:spPr>
          <a:xfrm>
            <a:off x="798224" y="2413765"/>
            <a:ext cx="3493858" cy="4392295"/>
          </a:xfrm>
          <a:prstGeom prst="rect">
            <a:avLst/>
          </a:prstGeom>
        </p:spPr>
        <p:txBody>
          <a:bodyPr vert="horz" lIns="91440" tIns="45720" rIns="91440" bIns="45720" rtlCol="0">
            <a:normAutofit/>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Dispersion BMPs</a:t>
            </a:r>
          </a:p>
          <a:p>
            <a:r>
              <a:rPr lang="en-US" dirty="0"/>
              <a:t>Can provide flow control via attenuation, soil storage and losses to infiltration evaporation and transpiration. </a:t>
            </a:r>
          </a:p>
          <a:p>
            <a:r>
              <a:rPr lang="en-US" dirty="0"/>
              <a:t>Need space onsite for </a:t>
            </a:r>
            <a:r>
              <a:rPr lang="en-US" dirty="0" err="1"/>
              <a:t>flowpath</a:t>
            </a:r>
            <a:r>
              <a:rPr lang="en-US" dirty="0"/>
              <a:t> and setbacks. </a:t>
            </a:r>
          </a:p>
          <a:p>
            <a:r>
              <a:rPr lang="en-US" dirty="0"/>
              <a:t>Restrictions for certain ECA’s</a:t>
            </a:r>
          </a:p>
        </p:txBody>
      </p:sp>
    </p:spTree>
    <p:extLst>
      <p:ext uri="{BB962C8B-B14F-4D97-AF65-F5344CB8AC3E}">
        <p14:creationId xmlns:p14="http://schemas.microsoft.com/office/powerpoint/2010/main" val="2585210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DEEB5F-F835-4BC2-A992-AC90B5E11FAC}"/>
              </a:ext>
            </a:extLst>
          </p:cNvPr>
          <p:cNvSpPr txBox="1"/>
          <p:nvPr/>
        </p:nvSpPr>
        <p:spPr>
          <a:xfrm>
            <a:off x="2044860" y="2321562"/>
            <a:ext cx="8102279" cy="646331"/>
          </a:xfrm>
          <a:prstGeom prst="rect">
            <a:avLst/>
          </a:prstGeom>
          <a:noFill/>
        </p:spPr>
        <p:txBody>
          <a:bodyPr wrap="square" rtlCol="0">
            <a:spAutoFit/>
          </a:bodyPr>
          <a:lstStyle/>
          <a:p>
            <a:pPr algn="ctr">
              <a:spcBef>
                <a:spcPts val="1200"/>
              </a:spcBef>
              <a:spcAft>
                <a:spcPts val="1200"/>
              </a:spcAft>
            </a:pPr>
            <a:r>
              <a:rPr lang="en-US" sz="3600" b="1" dirty="0">
                <a:solidFill>
                  <a:srgbClr val="0046AD"/>
                </a:solidFill>
                <a:latin typeface="+mj-lt"/>
              </a:rPr>
              <a:t>Background</a:t>
            </a:r>
          </a:p>
        </p:txBody>
      </p:sp>
    </p:spTree>
    <p:extLst>
      <p:ext uri="{BB962C8B-B14F-4D97-AF65-F5344CB8AC3E}">
        <p14:creationId xmlns:p14="http://schemas.microsoft.com/office/powerpoint/2010/main" val="2492334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0" y="1825624"/>
            <a:ext cx="10515600" cy="4392295"/>
          </a:xfrm>
        </p:spPr>
        <p:txBody>
          <a:bodyPr>
            <a:normAutofit/>
          </a:bodyPr>
          <a:lstStyle/>
          <a:p>
            <a:pPr marL="0" indent="0">
              <a:buNone/>
            </a:pPr>
            <a:r>
              <a:rPr lang="en-US" sz="2800">
                <a:solidFill>
                  <a:schemeClr val="accent2"/>
                </a:solidFill>
              </a:rPr>
              <a:t>Volume 3, Chapter 5, Section 5.3.7</a:t>
            </a:r>
          </a:p>
          <a:p>
            <a:r>
              <a:rPr lang="en-US"/>
              <a:t>Sidewalk/trail compost-amended strip</a:t>
            </a:r>
          </a:p>
          <a:p>
            <a:pPr marL="137160" indent="0">
              <a:buNone/>
            </a:pPr>
            <a:endParaRPr lang="en-US"/>
          </a:p>
        </p:txBody>
      </p:sp>
      <p:pic>
        <p:nvPicPr>
          <p:cNvPr id="5" name="Picture 4" descr="Diagram&#10;&#10;Description automatically generated">
            <a:extLst>
              <a:ext uri="{FF2B5EF4-FFF2-40B4-BE49-F238E27FC236}">
                <a16:creationId xmlns:a16="http://schemas.microsoft.com/office/drawing/2014/main" id="{AC327C14-0024-4958-B76B-52380831808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38293"/>
          <a:stretch/>
        </p:blipFill>
        <p:spPr>
          <a:xfrm>
            <a:off x="3124199" y="2738117"/>
            <a:ext cx="4672013" cy="3614738"/>
          </a:xfrm>
          <a:prstGeom prst="rect">
            <a:avLst/>
          </a:prstGeom>
        </p:spPr>
      </p:pic>
      <p:pic>
        <p:nvPicPr>
          <p:cNvPr id="8" name="Picture 7" descr="Diagram&#10;&#10;Description automatically generated">
            <a:extLst>
              <a:ext uri="{FF2B5EF4-FFF2-40B4-BE49-F238E27FC236}">
                <a16:creationId xmlns:a16="http://schemas.microsoft.com/office/drawing/2014/main" id="{CF035FEB-0ECF-4056-9ADE-14FF7F0D7BFF}"/>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61066"/>
          <a:stretch/>
        </p:blipFill>
        <p:spPr>
          <a:xfrm>
            <a:off x="7519987" y="3937182"/>
            <a:ext cx="4672013" cy="2280737"/>
          </a:xfrm>
          <a:prstGeom prst="rect">
            <a:avLst/>
          </a:prstGeom>
        </p:spPr>
      </p:pic>
    </p:spTree>
    <p:extLst>
      <p:ext uri="{BB962C8B-B14F-4D97-AF65-F5344CB8AC3E}">
        <p14:creationId xmlns:p14="http://schemas.microsoft.com/office/powerpoint/2010/main" val="1113090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1" y="1825624"/>
            <a:ext cx="3491204" cy="4392295"/>
          </a:xfrm>
        </p:spPr>
        <p:txBody>
          <a:bodyPr>
            <a:normAutofit fontScale="92500"/>
          </a:bodyPr>
          <a:lstStyle/>
          <a:p>
            <a:pPr marL="0" indent="0">
              <a:buNone/>
            </a:pPr>
            <a:r>
              <a:rPr lang="en-US" sz="2800" dirty="0">
                <a:solidFill>
                  <a:schemeClr val="accent2"/>
                </a:solidFill>
              </a:rPr>
              <a:t>Volume 3, Chapter 5, Section 5.4.2</a:t>
            </a:r>
          </a:p>
          <a:p>
            <a:r>
              <a:rPr lang="en-US" dirty="0"/>
              <a:t>Infiltration Trenches</a:t>
            </a:r>
          </a:p>
          <a:p>
            <a:r>
              <a:rPr lang="en-US" dirty="0"/>
              <a:t>Temporary storage in the spatial voids of aggregate material and subsequent infiltration of stormwater into the underlying soils. </a:t>
            </a:r>
          </a:p>
          <a:p>
            <a:r>
              <a:rPr lang="en-US" dirty="0"/>
              <a:t>Needs infiltration investigation</a:t>
            </a:r>
          </a:p>
          <a:p>
            <a:r>
              <a:rPr lang="en-US" dirty="0"/>
              <a:t>Restrictions for certain ECA’s</a:t>
            </a:r>
          </a:p>
          <a:p>
            <a:pPr lvl="2"/>
            <a:endParaRPr lang="en-US" sz="2000" dirty="0"/>
          </a:p>
        </p:txBody>
      </p:sp>
      <p:pic>
        <p:nvPicPr>
          <p:cNvPr id="5" name="Picture 4" descr="Diagram, engineering drawing&#10;&#10;Description automatically generated">
            <a:extLst>
              <a:ext uri="{FF2B5EF4-FFF2-40B4-BE49-F238E27FC236}">
                <a16:creationId xmlns:a16="http://schemas.microsoft.com/office/drawing/2014/main" id="{658AB718-DB3B-4B08-BEDF-ACACC52AC25C}"/>
              </a:ext>
            </a:extLst>
          </p:cNvPr>
          <p:cNvPicPr>
            <a:picLocks noChangeAspect="1"/>
          </p:cNvPicPr>
          <p:nvPr/>
        </p:nvPicPr>
        <p:blipFill rotWithShape="1">
          <a:blip r:embed="rId3">
            <a:extLst>
              <a:ext uri="{28A0092B-C50C-407E-A947-70E740481C1C}">
                <a14:useLocalDpi xmlns:a14="http://schemas.microsoft.com/office/drawing/2010/main" val="0"/>
              </a:ext>
            </a:extLst>
          </a:blip>
          <a:srcRect r="-331" b="6722"/>
          <a:stretch/>
        </p:blipFill>
        <p:spPr>
          <a:xfrm>
            <a:off x="4251267" y="2336612"/>
            <a:ext cx="6398560" cy="3881307"/>
          </a:xfrm>
          <a:prstGeom prst="rect">
            <a:avLst/>
          </a:prstGeom>
        </p:spPr>
      </p:pic>
    </p:spTree>
    <p:extLst>
      <p:ext uri="{BB962C8B-B14F-4D97-AF65-F5344CB8AC3E}">
        <p14:creationId xmlns:p14="http://schemas.microsoft.com/office/powerpoint/2010/main" val="772617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0" y="1825624"/>
            <a:ext cx="7104265" cy="4392295"/>
          </a:xfrm>
        </p:spPr>
        <p:txBody>
          <a:bodyPr>
            <a:normAutofit/>
          </a:bodyPr>
          <a:lstStyle/>
          <a:p>
            <a:pPr marL="0" indent="0">
              <a:buNone/>
            </a:pPr>
            <a:r>
              <a:rPr lang="en-US" sz="2800" dirty="0">
                <a:solidFill>
                  <a:schemeClr val="accent2"/>
                </a:solidFill>
              </a:rPr>
              <a:t>Volume 3, Chapter 5, Section 5.4.3</a:t>
            </a:r>
          </a:p>
          <a:p>
            <a:r>
              <a:rPr lang="en-US" dirty="0"/>
              <a:t>Drywells</a:t>
            </a:r>
          </a:p>
          <a:p>
            <a:r>
              <a:rPr lang="en-US" dirty="0"/>
              <a:t>Temporary storage in the spatial voids of aggregate material and subsequent infiltration of stormwater into the underlying soils. </a:t>
            </a:r>
          </a:p>
          <a:p>
            <a:r>
              <a:rPr lang="en-US" dirty="0"/>
              <a:t>Needs infiltration investigation</a:t>
            </a:r>
          </a:p>
          <a:p>
            <a:r>
              <a:rPr lang="en-US" dirty="0"/>
              <a:t>Restrictions for certain ECA’s</a:t>
            </a:r>
          </a:p>
          <a:p>
            <a:r>
              <a:rPr lang="en-US" dirty="0"/>
              <a:t>Catch Basin to reduce sediment from clogging the voids. </a:t>
            </a:r>
          </a:p>
          <a:p>
            <a:endParaRPr lang="en-US" dirty="0"/>
          </a:p>
          <a:p>
            <a:pPr marL="914400" lvl="2" indent="0">
              <a:buNone/>
            </a:pPr>
            <a:endParaRPr lang="en-US" sz="2000" dirty="0"/>
          </a:p>
        </p:txBody>
      </p:sp>
      <p:pic>
        <p:nvPicPr>
          <p:cNvPr id="5" name="Picture 4" descr="Diagram&#10;&#10;Description automatically generated">
            <a:extLst>
              <a:ext uri="{FF2B5EF4-FFF2-40B4-BE49-F238E27FC236}">
                <a16:creationId xmlns:a16="http://schemas.microsoft.com/office/drawing/2014/main" id="{20CB15A6-1D8F-4C42-A890-8583009E724B}"/>
              </a:ext>
            </a:extLst>
          </p:cNvPr>
          <p:cNvPicPr>
            <a:picLocks noChangeAspect="1"/>
          </p:cNvPicPr>
          <p:nvPr/>
        </p:nvPicPr>
        <p:blipFill rotWithShape="1">
          <a:blip r:embed="rId3">
            <a:extLst>
              <a:ext uri="{28A0092B-C50C-407E-A947-70E740481C1C}">
                <a14:useLocalDpi xmlns:a14="http://schemas.microsoft.com/office/drawing/2010/main" val="0"/>
              </a:ext>
            </a:extLst>
          </a:blip>
          <a:srcRect r="1216" b="4689"/>
          <a:stretch/>
        </p:blipFill>
        <p:spPr>
          <a:xfrm>
            <a:off x="7785848" y="1419834"/>
            <a:ext cx="4087906" cy="4914160"/>
          </a:xfrm>
          <a:prstGeom prst="rect">
            <a:avLst/>
          </a:prstGeom>
        </p:spPr>
      </p:pic>
    </p:spTree>
    <p:extLst>
      <p:ext uri="{BB962C8B-B14F-4D97-AF65-F5344CB8AC3E}">
        <p14:creationId xmlns:p14="http://schemas.microsoft.com/office/powerpoint/2010/main" val="1608129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0" y="1690688"/>
            <a:ext cx="4900127" cy="2457449"/>
          </a:xfrm>
        </p:spPr>
        <p:txBody>
          <a:bodyPr>
            <a:normAutofit fontScale="85000" lnSpcReduction="20000"/>
          </a:bodyPr>
          <a:lstStyle/>
          <a:p>
            <a:pPr marL="0" indent="0">
              <a:buNone/>
            </a:pPr>
            <a:r>
              <a:rPr lang="en-US" sz="2800" dirty="0">
                <a:solidFill>
                  <a:schemeClr val="accent2"/>
                </a:solidFill>
              </a:rPr>
              <a:t>Volume 3, Chapter 5, Section 5.4.4</a:t>
            </a:r>
          </a:p>
          <a:p>
            <a:r>
              <a:rPr lang="en-US" dirty="0"/>
              <a:t>Infiltrating Bioretention/Rain Gardens </a:t>
            </a:r>
          </a:p>
          <a:p>
            <a:r>
              <a:rPr lang="en-US" dirty="0"/>
              <a:t>Provides flow control via detention, attenuation and losses due to infiltration, interception, evaporation and transpiration. Water quality treatment is also provided.</a:t>
            </a:r>
          </a:p>
          <a:p>
            <a:r>
              <a:rPr lang="en-US" dirty="0"/>
              <a:t>Infiltration testing required. Restrictions in certain ECA’s</a:t>
            </a:r>
          </a:p>
        </p:txBody>
      </p:sp>
      <p:pic>
        <p:nvPicPr>
          <p:cNvPr id="5" name="Picture 4" descr="Diagram&#10;&#10;Description automatically generated">
            <a:extLst>
              <a:ext uri="{FF2B5EF4-FFF2-40B4-BE49-F238E27FC236}">
                <a16:creationId xmlns:a16="http://schemas.microsoft.com/office/drawing/2014/main" id="{40FC56B8-CFC4-4A5E-9F6F-C1CFFEE9C062}"/>
              </a:ext>
            </a:extLst>
          </p:cNvPr>
          <p:cNvPicPr>
            <a:picLocks noChangeAspect="1"/>
          </p:cNvPicPr>
          <p:nvPr/>
        </p:nvPicPr>
        <p:blipFill rotWithShape="1">
          <a:blip r:embed="rId3">
            <a:extLst>
              <a:ext uri="{28A0092B-C50C-407E-A947-70E740481C1C}">
                <a14:useLocalDpi xmlns:a14="http://schemas.microsoft.com/office/drawing/2010/main" val="0"/>
              </a:ext>
            </a:extLst>
          </a:blip>
          <a:srcRect t="-554" r="474" b="8866"/>
          <a:stretch/>
        </p:blipFill>
        <p:spPr>
          <a:xfrm>
            <a:off x="5954212" y="1425388"/>
            <a:ext cx="5973330" cy="4892678"/>
          </a:xfrm>
          <a:prstGeom prst="rect">
            <a:avLst/>
          </a:prstGeom>
        </p:spPr>
      </p:pic>
      <p:pic>
        <p:nvPicPr>
          <p:cNvPr id="7" name="Picture 6">
            <a:extLst>
              <a:ext uri="{FF2B5EF4-FFF2-40B4-BE49-F238E27FC236}">
                <a16:creationId xmlns:a16="http://schemas.microsoft.com/office/drawing/2014/main" id="{C0C1831F-FAF6-353A-B51A-3F07E391F653}"/>
              </a:ext>
            </a:extLst>
          </p:cNvPr>
          <p:cNvPicPr>
            <a:picLocks noChangeAspect="1"/>
          </p:cNvPicPr>
          <p:nvPr/>
        </p:nvPicPr>
        <p:blipFill>
          <a:blip r:embed="rId4"/>
          <a:stretch>
            <a:fillRect/>
          </a:stretch>
        </p:blipFill>
        <p:spPr>
          <a:xfrm>
            <a:off x="1639175" y="4148137"/>
            <a:ext cx="3319886" cy="2344738"/>
          </a:xfrm>
          <a:prstGeom prst="rect">
            <a:avLst/>
          </a:prstGeom>
        </p:spPr>
      </p:pic>
    </p:spTree>
    <p:extLst>
      <p:ext uri="{BB962C8B-B14F-4D97-AF65-F5344CB8AC3E}">
        <p14:creationId xmlns:p14="http://schemas.microsoft.com/office/powerpoint/2010/main" val="3620058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1" y="1690689"/>
            <a:ext cx="5257799" cy="2634618"/>
          </a:xfrm>
        </p:spPr>
        <p:txBody>
          <a:bodyPr>
            <a:normAutofit fontScale="85000" lnSpcReduction="10000"/>
          </a:bodyPr>
          <a:lstStyle/>
          <a:p>
            <a:pPr marL="0" indent="0">
              <a:buNone/>
            </a:pPr>
            <a:r>
              <a:rPr lang="en-US" sz="2800" dirty="0">
                <a:solidFill>
                  <a:schemeClr val="accent2"/>
                </a:solidFill>
              </a:rPr>
              <a:t>Volume 3, Chapter 5, Section 5.4.6</a:t>
            </a:r>
          </a:p>
          <a:p>
            <a:r>
              <a:rPr lang="en-US" dirty="0"/>
              <a:t>Permeable Pavement Facilities</a:t>
            </a:r>
          </a:p>
          <a:p>
            <a:r>
              <a:rPr lang="en-US" dirty="0"/>
              <a:t>Flow Control through storage of stormwater runoff in voids and subsequent infiltration of stormwater into underlying soils. Water quality benefits as well. </a:t>
            </a:r>
          </a:p>
          <a:p>
            <a:r>
              <a:rPr lang="en-US" dirty="0"/>
              <a:t>Infiltration testing, restriction in certain ECA’s</a:t>
            </a:r>
          </a:p>
        </p:txBody>
      </p:sp>
      <p:pic>
        <p:nvPicPr>
          <p:cNvPr id="5" name="Picture 4" descr="Diagram, engineering drawing&#10;&#10;Description automatically generated">
            <a:extLst>
              <a:ext uri="{FF2B5EF4-FFF2-40B4-BE49-F238E27FC236}">
                <a16:creationId xmlns:a16="http://schemas.microsoft.com/office/drawing/2014/main" id="{54BE8B73-58AB-4BEF-8F44-D003E6EA089D}"/>
              </a:ext>
            </a:extLst>
          </p:cNvPr>
          <p:cNvPicPr>
            <a:picLocks noChangeAspect="1"/>
          </p:cNvPicPr>
          <p:nvPr/>
        </p:nvPicPr>
        <p:blipFill rotWithShape="1">
          <a:blip r:embed="rId3">
            <a:extLst>
              <a:ext uri="{28A0092B-C50C-407E-A947-70E740481C1C}">
                <a14:useLocalDpi xmlns:a14="http://schemas.microsoft.com/office/drawing/2010/main" val="0"/>
              </a:ext>
            </a:extLst>
          </a:blip>
          <a:srcRect l="2272" t="2863" r="2472" b="32845"/>
          <a:stretch/>
        </p:blipFill>
        <p:spPr>
          <a:xfrm>
            <a:off x="5930153" y="1690688"/>
            <a:ext cx="5907741" cy="4346930"/>
          </a:xfrm>
          <a:prstGeom prst="rect">
            <a:avLst/>
          </a:prstGeom>
        </p:spPr>
      </p:pic>
      <p:pic>
        <p:nvPicPr>
          <p:cNvPr id="4" name="Picture 3">
            <a:extLst>
              <a:ext uri="{FF2B5EF4-FFF2-40B4-BE49-F238E27FC236}">
                <a16:creationId xmlns:a16="http://schemas.microsoft.com/office/drawing/2014/main" id="{C7F5C21E-FDFD-B845-7C85-64AC89AB4F99}"/>
              </a:ext>
            </a:extLst>
          </p:cNvPr>
          <p:cNvPicPr>
            <a:picLocks noChangeAspect="1"/>
          </p:cNvPicPr>
          <p:nvPr/>
        </p:nvPicPr>
        <p:blipFill>
          <a:blip r:embed="rId4"/>
          <a:stretch>
            <a:fillRect/>
          </a:stretch>
        </p:blipFill>
        <p:spPr>
          <a:xfrm>
            <a:off x="2539220" y="4325306"/>
            <a:ext cx="3390933" cy="2032633"/>
          </a:xfrm>
          <a:prstGeom prst="rect">
            <a:avLst/>
          </a:prstGeom>
        </p:spPr>
      </p:pic>
    </p:spTree>
    <p:extLst>
      <p:ext uri="{BB962C8B-B14F-4D97-AF65-F5344CB8AC3E}">
        <p14:creationId xmlns:p14="http://schemas.microsoft.com/office/powerpoint/2010/main" val="36261805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0" y="1690688"/>
            <a:ext cx="5366657" cy="4667251"/>
          </a:xfrm>
        </p:spPr>
        <p:txBody>
          <a:bodyPr>
            <a:normAutofit/>
          </a:bodyPr>
          <a:lstStyle/>
          <a:p>
            <a:pPr marL="0" indent="0">
              <a:buNone/>
            </a:pPr>
            <a:r>
              <a:rPr lang="en-US" sz="2800" dirty="0">
                <a:solidFill>
                  <a:schemeClr val="accent2"/>
                </a:solidFill>
              </a:rPr>
              <a:t>Volume 3, Chapter 5, Section 5.5.1</a:t>
            </a:r>
          </a:p>
          <a:p>
            <a:r>
              <a:rPr lang="en-US" dirty="0"/>
              <a:t>Rainwater Harvesting</a:t>
            </a:r>
          </a:p>
          <a:p>
            <a:r>
              <a:rPr lang="en-US" dirty="0"/>
              <a:t>Reduction in peak flows flow durations and runoff volumes</a:t>
            </a:r>
          </a:p>
          <a:p>
            <a:r>
              <a:rPr lang="en-US" dirty="0"/>
              <a:t>Differs from SFR Cisterns as the stormwater is reused for domestic use</a:t>
            </a:r>
          </a:p>
        </p:txBody>
      </p:sp>
      <p:pic>
        <p:nvPicPr>
          <p:cNvPr id="5" name="Picture 4">
            <a:extLst>
              <a:ext uri="{FF2B5EF4-FFF2-40B4-BE49-F238E27FC236}">
                <a16:creationId xmlns:a16="http://schemas.microsoft.com/office/drawing/2014/main" id="{4D5084DA-0016-476A-BA96-F46C31F3C0A2}"/>
              </a:ext>
            </a:extLst>
          </p:cNvPr>
          <p:cNvPicPr>
            <a:picLocks noChangeAspect="1"/>
          </p:cNvPicPr>
          <p:nvPr/>
        </p:nvPicPr>
        <p:blipFill>
          <a:blip r:embed="rId3"/>
          <a:stretch>
            <a:fillRect/>
          </a:stretch>
        </p:blipFill>
        <p:spPr>
          <a:xfrm>
            <a:off x="6290910" y="1510819"/>
            <a:ext cx="5582843" cy="4847120"/>
          </a:xfrm>
          <a:prstGeom prst="rect">
            <a:avLst/>
          </a:prstGeom>
        </p:spPr>
      </p:pic>
    </p:spTree>
    <p:extLst>
      <p:ext uri="{BB962C8B-B14F-4D97-AF65-F5344CB8AC3E}">
        <p14:creationId xmlns:p14="http://schemas.microsoft.com/office/powerpoint/2010/main" val="1706735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1" y="1690688"/>
            <a:ext cx="3248608" cy="4667251"/>
          </a:xfrm>
        </p:spPr>
        <p:txBody>
          <a:bodyPr>
            <a:normAutofit/>
          </a:bodyPr>
          <a:lstStyle/>
          <a:p>
            <a:pPr marL="0" indent="0">
              <a:buNone/>
            </a:pPr>
            <a:r>
              <a:rPr lang="en-US" sz="2800" dirty="0">
                <a:solidFill>
                  <a:schemeClr val="accent2"/>
                </a:solidFill>
              </a:rPr>
              <a:t>Volume 3, Chapter 5, Section 5.5.2</a:t>
            </a:r>
          </a:p>
          <a:p>
            <a:r>
              <a:rPr lang="en-US" dirty="0"/>
              <a:t>Single-Family Residential (SFR) Cistern</a:t>
            </a:r>
          </a:p>
          <a:p>
            <a:r>
              <a:rPr lang="en-US" dirty="0"/>
              <a:t>Uses an orifice to slowly release stormwater also can be used for irrigation</a:t>
            </a:r>
          </a:p>
        </p:txBody>
      </p:sp>
      <p:pic>
        <p:nvPicPr>
          <p:cNvPr id="5" name="Picture 4" descr="Diagram&#10;&#10;Description automatically generated">
            <a:extLst>
              <a:ext uri="{FF2B5EF4-FFF2-40B4-BE49-F238E27FC236}">
                <a16:creationId xmlns:a16="http://schemas.microsoft.com/office/drawing/2014/main" id="{850F48E4-9FE9-4163-AE9C-37C9FA98D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100" y="1576389"/>
            <a:ext cx="4457700" cy="4781550"/>
          </a:xfrm>
          <a:prstGeom prst="rect">
            <a:avLst/>
          </a:prstGeom>
        </p:spPr>
      </p:pic>
      <p:pic>
        <p:nvPicPr>
          <p:cNvPr id="2050" name="Picture 2" descr="Cisterns can fit anywhere">
            <a:extLst>
              <a:ext uri="{FF2B5EF4-FFF2-40B4-BE49-F238E27FC236}">
                <a16:creationId xmlns:a16="http://schemas.microsoft.com/office/drawing/2014/main" id="{D625CE0B-DB81-1797-6AB4-46BBE1551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910" y="2944101"/>
            <a:ext cx="238125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31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1" y="1690688"/>
            <a:ext cx="5451468" cy="4667251"/>
          </a:xfrm>
        </p:spPr>
        <p:txBody>
          <a:bodyPr>
            <a:normAutofit/>
          </a:bodyPr>
          <a:lstStyle/>
          <a:p>
            <a:pPr marL="0" indent="0">
              <a:buNone/>
            </a:pPr>
            <a:r>
              <a:rPr lang="en-US" sz="2800" dirty="0">
                <a:solidFill>
                  <a:schemeClr val="accent2"/>
                </a:solidFill>
              </a:rPr>
              <a:t>Volume 3, Chapter 5, Section 5.6.1</a:t>
            </a:r>
          </a:p>
          <a:p>
            <a:r>
              <a:rPr lang="en-US" dirty="0"/>
              <a:t>Vegetated Roof Systems</a:t>
            </a:r>
          </a:p>
          <a:p>
            <a:r>
              <a:rPr lang="en-US" dirty="0"/>
              <a:t>Flow control via attenuation, soil storage and losses to interception, evaporation and transpiration</a:t>
            </a:r>
          </a:p>
          <a:p>
            <a:pPr marL="914400" lvl="2" indent="0">
              <a:buNone/>
            </a:pPr>
            <a:endParaRPr lang="en-US" sz="2000" dirty="0"/>
          </a:p>
        </p:txBody>
      </p:sp>
      <p:pic>
        <p:nvPicPr>
          <p:cNvPr id="5" name="Picture 4" descr="Diagram&#10;&#10;Description automatically generated">
            <a:extLst>
              <a:ext uri="{FF2B5EF4-FFF2-40B4-BE49-F238E27FC236}">
                <a16:creationId xmlns:a16="http://schemas.microsoft.com/office/drawing/2014/main" id="{12895BF5-5F63-4CC8-9865-B8DFD42F5CF0}"/>
              </a:ext>
            </a:extLst>
          </p:cNvPr>
          <p:cNvPicPr>
            <a:picLocks noChangeAspect="1"/>
          </p:cNvPicPr>
          <p:nvPr/>
        </p:nvPicPr>
        <p:blipFill rotWithShape="1">
          <a:blip r:embed="rId3">
            <a:extLst>
              <a:ext uri="{28A0092B-C50C-407E-A947-70E740481C1C}">
                <a14:useLocalDpi xmlns:a14="http://schemas.microsoft.com/office/drawing/2010/main" val="0"/>
              </a:ext>
            </a:extLst>
          </a:blip>
          <a:srcRect r="507" b="8684"/>
          <a:stretch/>
        </p:blipFill>
        <p:spPr>
          <a:xfrm>
            <a:off x="6139898" y="2410279"/>
            <a:ext cx="5451467" cy="2667098"/>
          </a:xfrm>
          <a:prstGeom prst="rect">
            <a:avLst/>
          </a:prstGeom>
        </p:spPr>
      </p:pic>
      <p:pic>
        <p:nvPicPr>
          <p:cNvPr id="6" name="Picture 5">
            <a:extLst>
              <a:ext uri="{FF2B5EF4-FFF2-40B4-BE49-F238E27FC236}">
                <a16:creationId xmlns:a16="http://schemas.microsoft.com/office/drawing/2014/main" id="{1773AFDB-37C3-D9D0-20C2-355B9609C68E}"/>
              </a:ext>
            </a:extLst>
          </p:cNvPr>
          <p:cNvPicPr>
            <a:picLocks noChangeAspect="1"/>
          </p:cNvPicPr>
          <p:nvPr/>
        </p:nvPicPr>
        <p:blipFill>
          <a:blip r:embed="rId4"/>
          <a:stretch>
            <a:fillRect/>
          </a:stretch>
        </p:blipFill>
        <p:spPr>
          <a:xfrm>
            <a:off x="1787639" y="3690842"/>
            <a:ext cx="4264464" cy="2667097"/>
          </a:xfrm>
          <a:prstGeom prst="rect">
            <a:avLst/>
          </a:prstGeom>
        </p:spPr>
      </p:pic>
    </p:spTree>
    <p:extLst>
      <p:ext uri="{BB962C8B-B14F-4D97-AF65-F5344CB8AC3E}">
        <p14:creationId xmlns:p14="http://schemas.microsoft.com/office/powerpoint/2010/main" val="25543332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dirty="0"/>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1" y="1690689"/>
            <a:ext cx="4411654" cy="2999368"/>
          </a:xfrm>
        </p:spPr>
        <p:txBody>
          <a:bodyPr>
            <a:normAutofit fontScale="77500" lnSpcReduction="20000"/>
          </a:bodyPr>
          <a:lstStyle/>
          <a:p>
            <a:pPr marL="0" indent="0">
              <a:buNone/>
            </a:pPr>
            <a:r>
              <a:rPr lang="en-US" sz="2800" dirty="0">
                <a:solidFill>
                  <a:schemeClr val="accent2"/>
                </a:solidFill>
              </a:rPr>
              <a:t>Volume 3, Chapter 5, Section 5.6.2</a:t>
            </a:r>
          </a:p>
          <a:p>
            <a:r>
              <a:rPr lang="en-US" dirty="0"/>
              <a:t>Permeable Pavement Surfaces</a:t>
            </a:r>
          </a:p>
          <a:p>
            <a:r>
              <a:rPr lang="en-US" dirty="0"/>
              <a:t>Similar to Permeable Pavement Facilities without underdrain and storage reservoir</a:t>
            </a:r>
          </a:p>
          <a:p>
            <a:r>
              <a:rPr lang="en-US" dirty="0"/>
              <a:t>Typically, does not require infiltration testing and does not have restrictions for most ECA’s (except polluted sites)</a:t>
            </a:r>
          </a:p>
          <a:p>
            <a:r>
              <a:rPr lang="en-US" dirty="0">
                <a:hlinkClick r:id="rId3"/>
              </a:rPr>
              <a:t>https://www.seattle.gov/documents/Departments/SDCI/Codes/StormwaterSPUAllowablePermeablePavement.pdf</a:t>
            </a:r>
            <a:endParaRPr lang="en-US" dirty="0"/>
          </a:p>
        </p:txBody>
      </p:sp>
      <p:pic>
        <p:nvPicPr>
          <p:cNvPr id="5" name="Picture 4" descr="Diagram, engineering drawing&#10;&#10;Description automatically generated">
            <a:extLst>
              <a:ext uri="{FF2B5EF4-FFF2-40B4-BE49-F238E27FC236}">
                <a16:creationId xmlns:a16="http://schemas.microsoft.com/office/drawing/2014/main" id="{0E42CCAD-2AE5-422B-BFD5-33C9F24669A4}"/>
              </a:ext>
            </a:extLst>
          </p:cNvPr>
          <p:cNvPicPr>
            <a:picLocks noChangeAspect="1"/>
          </p:cNvPicPr>
          <p:nvPr/>
        </p:nvPicPr>
        <p:blipFill rotWithShape="1">
          <a:blip r:embed="rId4">
            <a:extLst>
              <a:ext uri="{28A0092B-C50C-407E-A947-70E740481C1C}">
                <a14:useLocalDpi xmlns:a14="http://schemas.microsoft.com/office/drawing/2010/main" val="0"/>
              </a:ext>
            </a:extLst>
          </a:blip>
          <a:srcRect r="636" b="11526"/>
          <a:stretch/>
        </p:blipFill>
        <p:spPr>
          <a:xfrm>
            <a:off x="5506445" y="2211110"/>
            <a:ext cx="6044580" cy="3947642"/>
          </a:xfrm>
          <a:prstGeom prst="rect">
            <a:avLst/>
          </a:prstGeom>
        </p:spPr>
      </p:pic>
      <p:pic>
        <p:nvPicPr>
          <p:cNvPr id="8" name="Picture 7">
            <a:extLst>
              <a:ext uri="{FF2B5EF4-FFF2-40B4-BE49-F238E27FC236}">
                <a16:creationId xmlns:a16="http://schemas.microsoft.com/office/drawing/2014/main" id="{28CCBFB7-CC89-CF4D-70F4-DF120A415D89}"/>
              </a:ext>
            </a:extLst>
          </p:cNvPr>
          <p:cNvPicPr>
            <a:picLocks noChangeAspect="1"/>
          </p:cNvPicPr>
          <p:nvPr/>
        </p:nvPicPr>
        <p:blipFill>
          <a:blip r:embed="rId5"/>
          <a:stretch>
            <a:fillRect/>
          </a:stretch>
        </p:blipFill>
        <p:spPr>
          <a:xfrm>
            <a:off x="2940793" y="4800321"/>
            <a:ext cx="2120088" cy="1557615"/>
          </a:xfrm>
          <a:prstGeom prst="rect">
            <a:avLst/>
          </a:prstGeom>
        </p:spPr>
      </p:pic>
      <p:pic>
        <p:nvPicPr>
          <p:cNvPr id="10" name="Picture 9">
            <a:extLst>
              <a:ext uri="{FF2B5EF4-FFF2-40B4-BE49-F238E27FC236}">
                <a16:creationId xmlns:a16="http://schemas.microsoft.com/office/drawing/2014/main" id="{C99F0F82-022F-5D2E-F15E-CB765CCC73A5}"/>
              </a:ext>
            </a:extLst>
          </p:cNvPr>
          <p:cNvPicPr>
            <a:picLocks noChangeAspect="1"/>
          </p:cNvPicPr>
          <p:nvPr/>
        </p:nvPicPr>
        <p:blipFill>
          <a:blip r:embed="rId6"/>
          <a:stretch>
            <a:fillRect/>
          </a:stretch>
        </p:blipFill>
        <p:spPr>
          <a:xfrm>
            <a:off x="173361" y="4800322"/>
            <a:ext cx="2598486" cy="1557615"/>
          </a:xfrm>
          <a:prstGeom prst="rect">
            <a:avLst/>
          </a:prstGeom>
        </p:spPr>
      </p:pic>
      <p:pic>
        <p:nvPicPr>
          <p:cNvPr id="12" name="Picture 11">
            <a:extLst>
              <a:ext uri="{FF2B5EF4-FFF2-40B4-BE49-F238E27FC236}">
                <a16:creationId xmlns:a16="http://schemas.microsoft.com/office/drawing/2014/main" id="{5A613D91-262D-D328-5C8D-96F2E732FF82}"/>
              </a:ext>
            </a:extLst>
          </p:cNvPr>
          <p:cNvPicPr>
            <a:picLocks noChangeAspect="1"/>
          </p:cNvPicPr>
          <p:nvPr/>
        </p:nvPicPr>
        <p:blipFill>
          <a:blip r:embed="rId7"/>
          <a:stretch>
            <a:fillRect/>
          </a:stretch>
        </p:blipFill>
        <p:spPr>
          <a:xfrm>
            <a:off x="5249854" y="4800321"/>
            <a:ext cx="2248941" cy="1468696"/>
          </a:xfrm>
          <a:prstGeom prst="rect">
            <a:avLst/>
          </a:prstGeom>
        </p:spPr>
      </p:pic>
    </p:spTree>
    <p:extLst>
      <p:ext uri="{BB962C8B-B14F-4D97-AF65-F5344CB8AC3E}">
        <p14:creationId xmlns:p14="http://schemas.microsoft.com/office/powerpoint/2010/main" val="28850171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a:t>OSM BMP Overview</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201" y="1690688"/>
            <a:ext cx="5257800" cy="2238375"/>
          </a:xfrm>
        </p:spPr>
        <p:txBody>
          <a:bodyPr>
            <a:normAutofit fontScale="85000" lnSpcReduction="10000"/>
          </a:bodyPr>
          <a:lstStyle/>
          <a:p>
            <a:pPr marL="0" indent="0">
              <a:buNone/>
            </a:pPr>
            <a:r>
              <a:rPr lang="en-US" sz="2800" dirty="0">
                <a:solidFill>
                  <a:schemeClr val="accent2"/>
                </a:solidFill>
              </a:rPr>
              <a:t>Volume 3, Chapter 5, Section 5.8.2</a:t>
            </a:r>
          </a:p>
          <a:p>
            <a:r>
              <a:rPr lang="en-US" dirty="0"/>
              <a:t>Non-infiltrating Bioretention</a:t>
            </a:r>
          </a:p>
          <a:p>
            <a:r>
              <a:rPr lang="en-US" dirty="0"/>
              <a:t>Provides flow control through detention, losses due to interception, evaporation and transpiration. Also provides water quality</a:t>
            </a:r>
          </a:p>
          <a:p>
            <a:r>
              <a:rPr lang="en-US" dirty="0"/>
              <a:t>Does not infiltrate, as such restrictions for ECA’s do not apply</a:t>
            </a:r>
          </a:p>
        </p:txBody>
      </p:sp>
      <p:pic>
        <p:nvPicPr>
          <p:cNvPr id="5" name="Picture 4" descr="Diagram&#10;&#10;Description automatically generated">
            <a:extLst>
              <a:ext uri="{FF2B5EF4-FFF2-40B4-BE49-F238E27FC236}">
                <a16:creationId xmlns:a16="http://schemas.microsoft.com/office/drawing/2014/main" id="{ADA1DEF9-649E-4274-8645-541B8C6D483C}"/>
              </a:ext>
            </a:extLst>
          </p:cNvPr>
          <p:cNvPicPr>
            <a:picLocks noChangeAspect="1"/>
          </p:cNvPicPr>
          <p:nvPr/>
        </p:nvPicPr>
        <p:blipFill rotWithShape="1">
          <a:blip r:embed="rId3">
            <a:extLst>
              <a:ext uri="{28A0092B-C50C-407E-A947-70E740481C1C}">
                <a14:useLocalDpi xmlns:a14="http://schemas.microsoft.com/office/drawing/2010/main" val="0"/>
              </a:ext>
            </a:extLst>
          </a:blip>
          <a:srcRect b="6952"/>
          <a:stretch/>
        </p:blipFill>
        <p:spPr>
          <a:xfrm>
            <a:off x="6096000" y="1466977"/>
            <a:ext cx="5768098" cy="4890961"/>
          </a:xfrm>
          <a:prstGeom prst="rect">
            <a:avLst/>
          </a:prstGeom>
        </p:spPr>
      </p:pic>
      <p:pic>
        <p:nvPicPr>
          <p:cNvPr id="6" name="Picture 5">
            <a:extLst>
              <a:ext uri="{FF2B5EF4-FFF2-40B4-BE49-F238E27FC236}">
                <a16:creationId xmlns:a16="http://schemas.microsoft.com/office/drawing/2014/main" id="{09CEBD3E-15E2-425B-9895-DAD19B400969}"/>
              </a:ext>
            </a:extLst>
          </p:cNvPr>
          <p:cNvPicPr>
            <a:picLocks noChangeAspect="1"/>
          </p:cNvPicPr>
          <p:nvPr/>
        </p:nvPicPr>
        <p:blipFill>
          <a:blip r:embed="rId4"/>
          <a:stretch>
            <a:fillRect/>
          </a:stretch>
        </p:blipFill>
        <p:spPr>
          <a:xfrm>
            <a:off x="486751" y="4048124"/>
            <a:ext cx="5200650" cy="2238375"/>
          </a:xfrm>
          <a:prstGeom prst="rect">
            <a:avLst/>
          </a:prstGeom>
        </p:spPr>
      </p:pic>
    </p:spTree>
    <p:extLst>
      <p:ext uri="{BB962C8B-B14F-4D97-AF65-F5344CB8AC3E}">
        <p14:creationId xmlns:p14="http://schemas.microsoft.com/office/powerpoint/2010/main" val="4156477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dirty="0"/>
              <a:t>Stormwater </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838198" y="1825625"/>
            <a:ext cx="4198885" cy="4351338"/>
          </a:xfrm>
        </p:spPr>
        <p:txBody>
          <a:bodyPr>
            <a:normAutofit lnSpcReduction="10000"/>
          </a:bodyPr>
          <a:lstStyle/>
          <a:p>
            <a:pPr marL="0" indent="0">
              <a:buNone/>
            </a:pPr>
            <a:r>
              <a:rPr lang="en-US" sz="2800" dirty="0">
                <a:solidFill>
                  <a:srgbClr val="0046AD"/>
                </a:solidFill>
              </a:rPr>
              <a:t>SDCI Permitting and Review</a:t>
            </a:r>
          </a:p>
          <a:p>
            <a:pPr marL="731520" marR="0" lvl="1" indent="-228600" algn="l" defTabSz="914400" rtl="0" eaLnBrk="1" fontAlgn="auto" latinLnBrk="0" hangingPunct="1">
              <a:lnSpc>
                <a:spcPct val="90000"/>
              </a:lnSpc>
              <a:spcBef>
                <a:spcPts val="600"/>
              </a:spcBef>
              <a:spcAft>
                <a:spcPts val="0"/>
              </a:spcAft>
              <a:buClr>
                <a:srgbClr val="0046AD"/>
              </a:buClr>
              <a:buSzTx/>
              <a:buFont typeface="Arial" panose="020B0604020202020204" pitchFamily="34" charset="0"/>
              <a:buChar char="•"/>
              <a:tabLst/>
              <a:defRPr/>
            </a:pPr>
            <a:r>
              <a:rPr lang="en-US" sz="2200" dirty="0">
                <a:solidFill>
                  <a:prstClr val="black"/>
                </a:solidFill>
                <a:latin typeface="Calibri" panose="020F0502020204030204"/>
              </a:rPr>
              <a:t>Code is to protect life, property and environment</a:t>
            </a:r>
          </a:p>
          <a:p>
            <a:pPr marL="731520" marR="0" lvl="1" indent="-228600" algn="l" defTabSz="914400" rtl="0" eaLnBrk="1" fontAlgn="auto" latinLnBrk="0" hangingPunct="1">
              <a:lnSpc>
                <a:spcPct val="90000"/>
              </a:lnSpc>
              <a:spcBef>
                <a:spcPts val="600"/>
              </a:spcBef>
              <a:spcAft>
                <a:spcPts val="0"/>
              </a:spcAft>
              <a:buClr>
                <a:srgbClr val="0046AD"/>
              </a:buClr>
              <a:buSzTx/>
              <a:buFont typeface="Arial" panose="020B0604020202020204" pitchFamily="34" charset="0"/>
              <a:buChar char="•"/>
              <a:tabLst/>
              <a:defRPr/>
            </a:pPr>
            <a:r>
              <a:rPr lang="en-US" sz="2200" dirty="0">
                <a:solidFill>
                  <a:prstClr val="black"/>
                </a:solidFill>
                <a:latin typeface="Calibri" panose="020F0502020204030204"/>
              </a:rPr>
              <a:t>NPDES Permit  - SDCI role to Review on private property</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r>
              <a:rPr lang="en-US" sz="2800" dirty="0">
                <a:solidFill>
                  <a:srgbClr val="0046AD"/>
                </a:solidFill>
              </a:rPr>
              <a:t>Types of Drainage Systems</a:t>
            </a:r>
          </a:p>
          <a:p>
            <a:pPr lvl="1"/>
            <a:r>
              <a:rPr lang="en-US" sz="2200" dirty="0"/>
              <a:t>Seperated System</a:t>
            </a:r>
          </a:p>
          <a:p>
            <a:pPr lvl="1"/>
            <a:r>
              <a:rPr lang="en-US" sz="2200" dirty="0"/>
              <a:t>Combined System</a:t>
            </a:r>
          </a:p>
          <a:p>
            <a:pPr lvl="1"/>
            <a:r>
              <a:rPr lang="en-US" sz="2200" dirty="0"/>
              <a:t>Partially Seperated</a:t>
            </a:r>
          </a:p>
          <a:p>
            <a:pPr lvl="1"/>
            <a:r>
              <a:rPr lang="en-US" sz="2200" dirty="0"/>
              <a:t>Contact </a:t>
            </a:r>
            <a:r>
              <a:rPr lang="en-US" sz="2200" dirty="0">
                <a:hlinkClick r:id="rId3"/>
              </a:rPr>
              <a:t>sidesewerinfo@seattle.gov</a:t>
            </a:r>
            <a:r>
              <a:rPr lang="en-US" sz="2200" dirty="0"/>
              <a:t> for your property</a:t>
            </a:r>
          </a:p>
          <a:p>
            <a:pPr marL="502920" lvl="1" indent="0">
              <a:buNone/>
            </a:pPr>
            <a:endParaRPr lang="en-US" dirty="0"/>
          </a:p>
          <a:p>
            <a:endParaRPr lang="en-US" dirty="0"/>
          </a:p>
          <a:p>
            <a:endParaRPr lang="en-US" dirty="0"/>
          </a:p>
          <a:p>
            <a:pPr marL="502920" lvl="1" indent="0">
              <a:buNone/>
            </a:pPr>
            <a:endParaRPr lang="en-US" dirty="0"/>
          </a:p>
          <a:p>
            <a:endParaRPr lang="en-US" dirty="0"/>
          </a:p>
        </p:txBody>
      </p:sp>
      <p:pic>
        <p:nvPicPr>
          <p:cNvPr id="5" name="Picture 4">
            <a:extLst>
              <a:ext uri="{FF2B5EF4-FFF2-40B4-BE49-F238E27FC236}">
                <a16:creationId xmlns:a16="http://schemas.microsoft.com/office/drawing/2014/main" id="{184DCDB9-F98B-040A-CF09-2E2D2696C452}"/>
              </a:ext>
            </a:extLst>
          </p:cNvPr>
          <p:cNvPicPr>
            <a:picLocks noChangeAspect="1"/>
          </p:cNvPicPr>
          <p:nvPr/>
        </p:nvPicPr>
        <p:blipFill>
          <a:blip r:embed="rId4"/>
          <a:stretch>
            <a:fillRect/>
          </a:stretch>
        </p:blipFill>
        <p:spPr>
          <a:xfrm>
            <a:off x="6596744" y="233586"/>
            <a:ext cx="4889240" cy="5868733"/>
          </a:xfrm>
          <a:prstGeom prst="rect">
            <a:avLst/>
          </a:prstGeom>
        </p:spPr>
      </p:pic>
    </p:spTree>
    <p:extLst>
      <p:ext uri="{BB962C8B-B14F-4D97-AF65-F5344CB8AC3E}">
        <p14:creationId xmlns:p14="http://schemas.microsoft.com/office/powerpoint/2010/main" val="40288316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DEEB5F-F835-4BC2-A992-AC90B5E11FAC}"/>
              </a:ext>
            </a:extLst>
          </p:cNvPr>
          <p:cNvSpPr txBox="1"/>
          <p:nvPr/>
        </p:nvSpPr>
        <p:spPr>
          <a:xfrm>
            <a:off x="1960885" y="2782669"/>
            <a:ext cx="8102279" cy="646331"/>
          </a:xfrm>
          <a:prstGeom prst="rect">
            <a:avLst/>
          </a:prstGeom>
          <a:noFill/>
        </p:spPr>
        <p:txBody>
          <a:bodyPr wrap="square" rtlCol="0">
            <a:spAutoFit/>
          </a:bodyPr>
          <a:lstStyle/>
          <a:p>
            <a:pPr algn="ctr">
              <a:spcBef>
                <a:spcPts val="1200"/>
              </a:spcBef>
              <a:spcAft>
                <a:spcPts val="1200"/>
              </a:spcAft>
            </a:pPr>
            <a:r>
              <a:rPr lang="en-US" sz="3600" b="1" dirty="0">
                <a:solidFill>
                  <a:srgbClr val="0046AD"/>
                </a:solidFill>
                <a:latin typeface="+mj-lt"/>
              </a:rPr>
              <a:t>Examples Plans</a:t>
            </a:r>
          </a:p>
        </p:txBody>
      </p:sp>
    </p:spTree>
    <p:extLst>
      <p:ext uri="{BB962C8B-B14F-4D97-AF65-F5344CB8AC3E}">
        <p14:creationId xmlns:p14="http://schemas.microsoft.com/office/powerpoint/2010/main" val="1765763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709890-926B-2483-5F12-CB7EC07E266D}"/>
              </a:ext>
            </a:extLst>
          </p:cNvPr>
          <p:cNvPicPr>
            <a:picLocks noChangeAspect="1"/>
          </p:cNvPicPr>
          <p:nvPr/>
        </p:nvPicPr>
        <p:blipFill>
          <a:blip r:embed="rId2"/>
          <a:stretch>
            <a:fillRect/>
          </a:stretch>
        </p:blipFill>
        <p:spPr>
          <a:xfrm>
            <a:off x="872412" y="0"/>
            <a:ext cx="9932437" cy="6520102"/>
          </a:xfrm>
          <a:prstGeom prst="rect">
            <a:avLst/>
          </a:prstGeom>
        </p:spPr>
      </p:pic>
    </p:spTree>
    <p:extLst>
      <p:ext uri="{BB962C8B-B14F-4D97-AF65-F5344CB8AC3E}">
        <p14:creationId xmlns:p14="http://schemas.microsoft.com/office/powerpoint/2010/main" val="4226608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34079E-3DB7-4F72-9A53-CDDF6EFF8F88}"/>
              </a:ext>
            </a:extLst>
          </p:cNvPr>
          <p:cNvSpPr/>
          <p:nvPr/>
        </p:nvSpPr>
        <p:spPr>
          <a:xfrm>
            <a:off x="515389" y="980902"/>
            <a:ext cx="11122429" cy="781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3E92E11-F7B3-BD03-53E9-581391C90E7A}"/>
              </a:ext>
            </a:extLst>
          </p:cNvPr>
          <p:cNvPicPr>
            <a:picLocks noChangeAspect="1"/>
          </p:cNvPicPr>
          <p:nvPr/>
        </p:nvPicPr>
        <p:blipFill>
          <a:blip r:embed="rId2"/>
          <a:stretch>
            <a:fillRect/>
          </a:stretch>
        </p:blipFill>
        <p:spPr>
          <a:xfrm>
            <a:off x="804984" y="399170"/>
            <a:ext cx="9176369" cy="5669476"/>
          </a:xfrm>
          <a:prstGeom prst="rect">
            <a:avLst/>
          </a:prstGeom>
        </p:spPr>
      </p:pic>
    </p:spTree>
    <p:extLst>
      <p:ext uri="{BB962C8B-B14F-4D97-AF65-F5344CB8AC3E}">
        <p14:creationId xmlns:p14="http://schemas.microsoft.com/office/powerpoint/2010/main" val="1747848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B2E412-07AE-4CBF-BB7B-395539D4DCE5}"/>
              </a:ext>
            </a:extLst>
          </p:cNvPr>
          <p:cNvSpPr/>
          <p:nvPr/>
        </p:nvSpPr>
        <p:spPr>
          <a:xfrm>
            <a:off x="515389" y="980902"/>
            <a:ext cx="11122429" cy="7813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9F58213-1CE1-DD8F-EC0E-486FF44B85A8}"/>
              </a:ext>
            </a:extLst>
          </p:cNvPr>
          <p:cNvPicPr>
            <a:picLocks noChangeAspect="1"/>
          </p:cNvPicPr>
          <p:nvPr/>
        </p:nvPicPr>
        <p:blipFill>
          <a:blip r:embed="rId2"/>
          <a:stretch>
            <a:fillRect/>
          </a:stretch>
        </p:blipFill>
        <p:spPr>
          <a:xfrm>
            <a:off x="1246973" y="0"/>
            <a:ext cx="8991181" cy="6389028"/>
          </a:xfrm>
          <a:prstGeom prst="rect">
            <a:avLst/>
          </a:prstGeom>
        </p:spPr>
      </p:pic>
    </p:spTree>
    <p:extLst>
      <p:ext uri="{BB962C8B-B14F-4D97-AF65-F5344CB8AC3E}">
        <p14:creationId xmlns:p14="http://schemas.microsoft.com/office/powerpoint/2010/main" val="2157974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5592F-1FA7-DC14-CC18-F3B621D00D3A}"/>
              </a:ext>
            </a:extLst>
          </p:cNvPr>
          <p:cNvSpPr>
            <a:spLocks noGrp="1"/>
          </p:cNvSpPr>
          <p:nvPr>
            <p:ph type="title"/>
          </p:nvPr>
        </p:nvSpPr>
        <p:spPr/>
        <p:txBody>
          <a:bodyPr/>
          <a:lstStyle/>
          <a:p>
            <a:r>
              <a:rPr lang="en-US" dirty="0"/>
              <a:t>Other resources/Info</a:t>
            </a:r>
          </a:p>
        </p:txBody>
      </p:sp>
      <p:sp>
        <p:nvSpPr>
          <p:cNvPr id="3" name="Content Placeholder 2">
            <a:extLst>
              <a:ext uri="{FF2B5EF4-FFF2-40B4-BE49-F238E27FC236}">
                <a16:creationId xmlns:a16="http://schemas.microsoft.com/office/drawing/2014/main" id="{0DCBB63A-4A5E-B1F1-8404-773C3537EE0D}"/>
              </a:ext>
            </a:extLst>
          </p:cNvPr>
          <p:cNvSpPr>
            <a:spLocks noGrp="1"/>
          </p:cNvSpPr>
          <p:nvPr>
            <p:ph idx="1"/>
          </p:nvPr>
        </p:nvSpPr>
        <p:spPr/>
        <p:txBody>
          <a:bodyPr/>
          <a:lstStyle/>
          <a:p>
            <a:r>
              <a:rPr lang="en-US" dirty="0"/>
              <a:t>How to apply for a Side Sewer Permit: </a:t>
            </a:r>
            <a:r>
              <a:rPr lang="en-US" dirty="0">
                <a:hlinkClick r:id="rId2"/>
              </a:rPr>
              <a:t>https://seattlegov.zendesk.com/hc/en-us/articles/360003487754-How-to-Apply-for-a-Side-Sewer-Permit</a:t>
            </a:r>
            <a:endParaRPr lang="en-US" dirty="0"/>
          </a:p>
          <a:p>
            <a:r>
              <a:rPr lang="en-US" dirty="0"/>
              <a:t>King County Sewer Use Capacity Charge – Applies to New/Reconnected Dwelling Units </a:t>
            </a:r>
            <a:r>
              <a:rPr lang="en-US" dirty="0">
                <a:hlinkClick r:id="rId3"/>
              </a:rPr>
              <a:t>https://kingcounty.gov/services/environment/wastewater/capacity-charge.aspx</a:t>
            </a:r>
            <a:endParaRPr lang="en-US" dirty="0"/>
          </a:p>
          <a:p>
            <a:r>
              <a:rPr lang="en-US" dirty="0" err="1"/>
              <a:t>RainWise</a:t>
            </a:r>
            <a:r>
              <a:rPr lang="en-US" dirty="0"/>
              <a:t> – Program that provides rebates for Cisterns and/or Rain Gardens for certain eligible properties  </a:t>
            </a:r>
            <a:r>
              <a:rPr lang="en-US" dirty="0">
                <a:hlinkClick r:id="rId4"/>
              </a:rPr>
              <a:t>https://700milliongallons.org/rainwise/</a:t>
            </a:r>
            <a:endParaRPr lang="en-US" dirty="0"/>
          </a:p>
          <a:p>
            <a:r>
              <a:rPr lang="en-US" dirty="0"/>
              <a:t>Financial help (zero interest loans) for side sewer repairs for income-qualified homeowners. </a:t>
            </a:r>
            <a:r>
              <a:rPr lang="en-US" dirty="0">
                <a:hlinkClick r:id="rId5"/>
              </a:rPr>
              <a:t>https://www.seattle.gov/housing/homeowners/home-repair</a:t>
            </a:r>
            <a:endParaRPr lang="en-US" dirty="0"/>
          </a:p>
        </p:txBody>
      </p:sp>
    </p:spTree>
    <p:extLst>
      <p:ext uri="{BB962C8B-B14F-4D97-AF65-F5344CB8AC3E}">
        <p14:creationId xmlns:p14="http://schemas.microsoft.com/office/powerpoint/2010/main" val="160005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B7F4-2F43-4E32-853C-5A4DE226399F}"/>
              </a:ext>
            </a:extLst>
          </p:cNvPr>
          <p:cNvSpPr>
            <a:spLocks noGrp="1"/>
          </p:cNvSpPr>
          <p:nvPr>
            <p:ph type="title"/>
          </p:nvPr>
        </p:nvSpPr>
        <p:spPr/>
        <p:txBody>
          <a:bodyPr/>
          <a:lstStyle/>
          <a:p>
            <a:r>
              <a:rPr lang="en-US" dirty="0"/>
              <a:t>Questions?</a:t>
            </a:r>
          </a:p>
        </p:txBody>
      </p:sp>
      <p:sp>
        <p:nvSpPr>
          <p:cNvPr id="6" name="Content Placeholder 1">
            <a:extLst>
              <a:ext uri="{FF2B5EF4-FFF2-40B4-BE49-F238E27FC236}">
                <a16:creationId xmlns:a16="http://schemas.microsoft.com/office/drawing/2014/main" id="{91F844BA-AC03-4AB1-B174-CCB6FDA88A11}"/>
              </a:ext>
            </a:extLst>
          </p:cNvPr>
          <p:cNvSpPr>
            <a:spLocks noGrp="1"/>
          </p:cNvSpPr>
          <p:nvPr>
            <p:ph idx="1"/>
          </p:nvPr>
        </p:nvSpPr>
        <p:spPr>
          <a:xfrm>
            <a:off x="838200" y="1556219"/>
            <a:ext cx="4499113" cy="2539461"/>
          </a:xfrm>
        </p:spPr>
        <p:txBody>
          <a:bodyPr>
            <a:normAutofit fontScale="55000" lnSpcReduction="20000"/>
          </a:bodyPr>
          <a:lstStyle/>
          <a:p>
            <a:pPr marL="109728" indent="0">
              <a:buNone/>
            </a:pPr>
            <a:r>
              <a:rPr lang="en-US" sz="2400" dirty="0">
                <a:hlinkClick r:id="rId2"/>
              </a:rPr>
              <a:t>SideSewerInfo@seattle.gov</a:t>
            </a:r>
            <a:endParaRPr lang="en-US" sz="2400" dirty="0"/>
          </a:p>
          <a:p>
            <a:pPr marL="109728" indent="0">
              <a:buNone/>
            </a:pPr>
            <a:r>
              <a:rPr lang="en-US" sz="2400" dirty="0"/>
              <a:t>206-684-5362</a:t>
            </a:r>
          </a:p>
          <a:p>
            <a:pPr marL="109728" indent="0">
              <a:buNone/>
            </a:pPr>
            <a:r>
              <a:rPr lang="en-US" sz="2400" dirty="0"/>
              <a:t>Use the Chat function on the SDCI website M, W, Fr 9-3; Tu, Th 10:30-3</a:t>
            </a:r>
          </a:p>
          <a:p>
            <a:pPr marL="109728" indent="0">
              <a:buNone/>
            </a:pPr>
            <a:r>
              <a:rPr lang="en-US" sz="2400" dirty="0"/>
              <a:t>https://www.seattle.gov/sdci/about-us/contact-us</a:t>
            </a:r>
          </a:p>
          <a:p>
            <a:pPr marL="109728" indent="0">
              <a:buNone/>
            </a:pPr>
            <a:endParaRPr lang="en-US" dirty="0"/>
          </a:p>
          <a:p>
            <a:pPr marL="109728" indent="0">
              <a:spcBef>
                <a:spcPts val="600"/>
              </a:spcBef>
              <a:buNone/>
            </a:pPr>
            <a:r>
              <a:rPr lang="en-US" sz="2400" dirty="0"/>
              <a:t>Eric Dripps</a:t>
            </a:r>
          </a:p>
          <a:p>
            <a:pPr marL="109728" indent="0">
              <a:spcBef>
                <a:spcPts val="600"/>
              </a:spcBef>
              <a:buNone/>
            </a:pPr>
            <a:r>
              <a:rPr lang="en-US" dirty="0">
                <a:hlinkClick r:id="rId3"/>
              </a:rPr>
              <a:t>Eric.Dripps@seattle.gov</a:t>
            </a:r>
            <a:endParaRPr lang="en-US" dirty="0"/>
          </a:p>
          <a:p>
            <a:pPr marL="109728" indent="0">
              <a:buNone/>
            </a:pPr>
            <a:endParaRPr lang="en-US" dirty="0"/>
          </a:p>
          <a:p>
            <a:pPr marL="109728" indent="0">
              <a:buNone/>
            </a:pPr>
            <a:r>
              <a:rPr lang="en-US" sz="2400" dirty="0"/>
              <a:t>Please fill out Survey after presentation – Link in the Chat</a:t>
            </a:r>
          </a:p>
          <a:p>
            <a:pPr marL="109728" indent="0">
              <a:buNone/>
            </a:pPr>
            <a:endParaRPr lang="en-US" dirty="0"/>
          </a:p>
          <a:p>
            <a:pPr marL="109728" indent="0">
              <a:buNone/>
            </a:pPr>
            <a:endParaRPr lang="en-US" sz="2400" dirty="0"/>
          </a:p>
          <a:p>
            <a:pPr marL="109728" indent="0">
              <a:buNone/>
            </a:pPr>
            <a:endParaRPr lang="en-US" sz="2400" dirty="0"/>
          </a:p>
        </p:txBody>
      </p:sp>
      <p:pic>
        <p:nvPicPr>
          <p:cNvPr id="7" name="Picture 6">
            <a:extLst>
              <a:ext uri="{FF2B5EF4-FFF2-40B4-BE49-F238E27FC236}">
                <a16:creationId xmlns:a16="http://schemas.microsoft.com/office/drawing/2014/main" id="{935D531F-67FA-45FC-9D39-5D92F4E19334}"/>
              </a:ext>
            </a:extLst>
          </p:cNvPr>
          <p:cNvPicPr>
            <a:picLocks noChangeAspect="1"/>
          </p:cNvPicPr>
          <p:nvPr/>
        </p:nvPicPr>
        <p:blipFill rotWithShape="1">
          <a:blip r:embed="rId4">
            <a:extLst>
              <a:ext uri="{28A0092B-C50C-407E-A947-70E740481C1C}">
                <a14:useLocalDpi xmlns:a14="http://schemas.microsoft.com/office/drawing/2010/main" val="0"/>
              </a:ext>
            </a:extLst>
          </a:blip>
          <a:srcRect l="22500" t="5855" r="23333" b="7786"/>
          <a:stretch/>
        </p:blipFill>
        <p:spPr>
          <a:xfrm>
            <a:off x="5415802" y="1556218"/>
            <a:ext cx="5264524" cy="4778567"/>
          </a:xfrm>
          <a:prstGeom prst="rect">
            <a:avLst/>
          </a:prstGeom>
          <a:ln>
            <a:noFill/>
          </a:ln>
          <a:effectLst>
            <a:softEdge rad="112500"/>
          </a:effectLst>
        </p:spPr>
      </p:pic>
      <p:sp>
        <p:nvSpPr>
          <p:cNvPr id="4" name="TextBox 3">
            <a:extLst>
              <a:ext uri="{FF2B5EF4-FFF2-40B4-BE49-F238E27FC236}">
                <a16:creationId xmlns:a16="http://schemas.microsoft.com/office/drawing/2014/main" id="{DC59F44D-46CC-283E-B9BD-8A7D3913078D}"/>
              </a:ext>
            </a:extLst>
          </p:cNvPr>
          <p:cNvSpPr txBox="1"/>
          <p:nvPr/>
        </p:nvSpPr>
        <p:spPr>
          <a:xfrm>
            <a:off x="2868730" y="2936557"/>
            <a:ext cx="2805320" cy="492443"/>
          </a:xfrm>
          <a:prstGeom prst="rect">
            <a:avLst/>
          </a:prstGeom>
          <a:noFill/>
        </p:spPr>
        <p:txBody>
          <a:bodyPr wrap="square">
            <a:spAutoFit/>
          </a:bodyPr>
          <a:lstStyle/>
          <a:p>
            <a:pPr marL="109728" indent="0">
              <a:buNone/>
            </a:pPr>
            <a:r>
              <a:rPr lang="en-US" sz="1300" dirty="0"/>
              <a:t>Jessica Batterman</a:t>
            </a:r>
          </a:p>
          <a:p>
            <a:pPr marL="109728" indent="0">
              <a:buNone/>
            </a:pPr>
            <a:r>
              <a:rPr lang="en-US" sz="1300" dirty="0">
                <a:hlinkClick r:id="rId5"/>
              </a:rPr>
              <a:t>Jessica.Batterman@seattle.gov</a:t>
            </a:r>
            <a:endParaRPr lang="en-US" sz="1300" dirty="0"/>
          </a:p>
        </p:txBody>
      </p:sp>
      <p:pic>
        <p:nvPicPr>
          <p:cNvPr id="3074" name="Picture 2" descr="Image">
            <a:extLst>
              <a:ext uri="{FF2B5EF4-FFF2-40B4-BE49-F238E27FC236}">
                <a16:creationId xmlns:a16="http://schemas.microsoft.com/office/drawing/2014/main" id="{8FE2196C-D723-C9B5-5C55-964CABA096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2731"/>
          <a:stretch/>
        </p:blipFill>
        <p:spPr bwMode="auto">
          <a:xfrm>
            <a:off x="818370" y="4095680"/>
            <a:ext cx="410072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53D0783-D394-C244-3342-07939CBD6FB4}"/>
              </a:ext>
            </a:extLst>
          </p:cNvPr>
          <p:cNvPicPr>
            <a:picLocks noChangeAspect="1"/>
          </p:cNvPicPr>
          <p:nvPr/>
        </p:nvPicPr>
        <p:blipFill>
          <a:blip r:embed="rId7"/>
          <a:stretch>
            <a:fillRect/>
          </a:stretch>
        </p:blipFill>
        <p:spPr>
          <a:xfrm>
            <a:off x="-156201" y="1771650"/>
            <a:ext cx="1102194" cy="935037"/>
          </a:xfrm>
          <a:prstGeom prst="rect">
            <a:avLst/>
          </a:prstGeom>
        </p:spPr>
      </p:pic>
    </p:spTree>
    <p:extLst>
      <p:ext uri="{BB962C8B-B14F-4D97-AF65-F5344CB8AC3E}">
        <p14:creationId xmlns:p14="http://schemas.microsoft.com/office/powerpoint/2010/main" val="40518577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CE2B2-5265-4F71-80CC-E84AE2C29065}"/>
              </a:ext>
            </a:extLst>
          </p:cNvPr>
          <p:cNvSpPr>
            <a:spLocks noGrp="1"/>
          </p:cNvSpPr>
          <p:nvPr>
            <p:ph type="title"/>
          </p:nvPr>
        </p:nvSpPr>
        <p:spPr/>
        <p:txBody>
          <a:bodyPr/>
          <a:lstStyle/>
          <a:p>
            <a:r>
              <a:rPr lang="en-US" dirty="0"/>
              <a:t>Side sewers</a:t>
            </a:r>
          </a:p>
        </p:txBody>
      </p:sp>
      <p:sp>
        <p:nvSpPr>
          <p:cNvPr id="3" name="Content Placeholder 2">
            <a:extLst>
              <a:ext uri="{FF2B5EF4-FFF2-40B4-BE49-F238E27FC236}">
                <a16:creationId xmlns:a16="http://schemas.microsoft.com/office/drawing/2014/main" id="{3D7F84DB-DE12-4E9F-BF67-8B418F9E7046}"/>
              </a:ext>
            </a:extLst>
          </p:cNvPr>
          <p:cNvSpPr>
            <a:spLocks noGrp="1"/>
          </p:cNvSpPr>
          <p:nvPr>
            <p:ph idx="1"/>
          </p:nvPr>
        </p:nvSpPr>
        <p:spPr>
          <a:xfrm>
            <a:off x="211015" y="1825625"/>
            <a:ext cx="4892431" cy="4351338"/>
          </a:xfrm>
        </p:spPr>
        <p:txBody>
          <a:bodyPr>
            <a:normAutofit fontScale="85000" lnSpcReduction="20000"/>
          </a:bodyPr>
          <a:lstStyle/>
          <a:p>
            <a:pPr lvl="1"/>
            <a:r>
              <a:rPr lang="en-US" sz="2200" dirty="0"/>
              <a:t>Connections from private property to the public system outside of building</a:t>
            </a:r>
          </a:p>
          <a:p>
            <a:pPr lvl="1"/>
            <a:r>
              <a:rPr lang="en-US" sz="2200" dirty="0"/>
              <a:t>Side sewers include both sanitary and drainage connections </a:t>
            </a:r>
          </a:p>
          <a:p>
            <a:pPr lvl="1"/>
            <a:r>
              <a:rPr lang="en-US" sz="2200" dirty="0"/>
              <a:t>Side sewers are owned by the property owner up to the point of connection to the main </a:t>
            </a:r>
          </a:p>
          <a:p>
            <a:pPr lvl="1"/>
            <a:r>
              <a:rPr lang="en-US" sz="2200" dirty="0"/>
              <a:t>Side Sewer permit required for any exterior work done to the pipe, repairs, liners, new pipe</a:t>
            </a:r>
          </a:p>
          <a:p>
            <a:pPr lvl="1"/>
            <a:r>
              <a:rPr lang="en-US" sz="2200" dirty="0">
                <a:hlinkClick r:id="rId3"/>
              </a:rPr>
              <a:t>https://www.seattle.gov/sdci/permits/permits-we-issue-(a-z)/side-sewer-permit</a:t>
            </a:r>
            <a:r>
              <a:rPr lang="en-US" sz="2200" dirty="0"/>
              <a:t> </a:t>
            </a:r>
          </a:p>
          <a:p>
            <a:pPr lvl="1"/>
            <a:r>
              <a:rPr lang="en-US" sz="2000" dirty="0">
                <a:hlinkClick r:id="rId4"/>
              </a:rPr>
              <a:t>https://www.seattle.gov/utilities/your-services/sewer-and-drainage/side-sewers</a:t>
            </a:r>
            <a:endParaRPr lang="en-US" sz="2000" dirty="0"/>
          </a:p>
          <a:p>
            <a:pPr lvl="1"/>
            <a:r>
              <a:rPr lang="en-US" dirty="0">
                <a:hlinkClick r:id="rId5"/>
              </a:rPr>
              <a:t>https://www.seattle.gov/utilities/construction-resources/water-and-sewer-map</a:t>
            </a:r>
            <a:endParaRPr lang="en-US" dirty="0"/>
          </a:p>
          <a:p>
            <a:pPr lvl="1"/>
            <a:r>
              <a:rPr lang="en-US" dirty="0">
                <a:hlinkClick r:id="rId6"/>
              </a:rPr>
              <a:t>https://web6.seattle.gov/dpd/sidesewercardsv2/</a:t>
            </a:r>
            <a:endParaRPr lang="en-US" dirty="0"/>
          </a:p>
          <a:p>
            <a:endParaRPr lang="en-US" dirty="0"/>
          </a:p>
          <a:p>
            <a:endParaRPr lang="en-US" dirty="0"/>
          </a:p>
          <a:p>
            <a:pPr marL="502920" lvl="1" indent="0">
              <a:buNone/>
            </a:pPr>
            <a:endParaRPr lang="en-US" dirty="0"/>
          </a:p>
          <a:p>
            <a:endParaRPr lang="en-US" dirty="0"/>
          </a:p>
        </p:txBody>
      </p:sp>
      <p:pic>
        <p:nvPicPr>
          <p:cNvPr id="1026" name="Picture 2" descr="Rendering shows single family home sewer line responsibility, which extends to the sewer mainline.">
            <a:extLst>
              <a:ext uri="{FF2B5EF4-FFF2-40B4-BE49-F238E27FC236}">
                <a16:creationId xmlns:a16="http://schemas.microsoft.com/office/drawing/2014/main" id="{026D4CE9-9DCF-ECB6-BD46-1AEE3C8C95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2594" y="1690688"/>
            <a:ext cx="5414915" cy="376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982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EFEA2-8F8B-3025-E147-444EF03F975C}"/>
              </a:ext>
            </a:extLst>
          </p:cNvPr>
          <p:cNvSpPr>
            <a:spLocks noGrp="1"/>
          </p:cNvSpPr>
          <p:nvPr>
            <p:ph type="title"/>
          </p:nvPr>
        </p:nvSpPr>
        <p:spPr/>
        <p:txBody>
          <a:bodyPr/>
          <a:lstStyle/>
          <a:p>
            <a:r>
              <a:rPr lang="en-US" dirty="0"/>
              <a:t>Approved point of discharge</a:t>
            </a:r>
          </a:p>
        </p:txBody>
      </p:sp>
      <p:sp>
        <p:nvSpPr>
          <p:cNvPr id="3" name="Content Placeholder 2">
            <a:extLst>
              <a:ext uri="{FF2B5EF4-FFF2-40B4-BE49-F238E27FC236}">
                <a16:creationId xmlns:a16="http://schemas.microsoft.com/office/drawing/2014/main" id="{5AD8713D-5576-EBD4-2218-853590460BDD}"/>
              </a:ext>
            </a:extLst>
          </p:cNvPr>
          <p:cNvSpPr>
            <a:spLocks noGrp="1"/>
          </p:cNvSpPr>
          <p:nvPr>
            <p:ph idx="1"/>
          </p:nvPr>
        </p:nvSpPr>
        <p:spPr/>
        <p:txBody>
          <a:bodyPr>
            <a:normAutofit lnSpcReduction="10000"/>
          </a:bodyPr>
          <a:lstStyle/>
          <a:p>
            <a:r>
              <a:rPr lang="en-US" dirty="0"/>
              <a:t>Varies by site</a:t>
            </a:r>
          </a:p>
          <a:p>
            <a:r>
              <a:rPr lang="en-US" dirty="0"/>
              <a:t>Drainage Points of Discharge</a:t>
            </a:r>
          </a:p>
          <a:p>
            <a:pPr lvl="1"/>
            <a:r>
              <a:rPr lang="en-US" dirty="0"/>
              <a:t>Direct to Receiving Water</a:t>
            </a:r>
          </a:p>
          <a:p>
            <a:pPr lvl="1"/>
            <a:r>
              <a:rPr lang="en-US" dirty="0"/>
              <a:t>Connection to Public Storm Main</a:t>
            </a:r>
          </a:p>
          <a:p>
            <a:pPr lvl="1"/>
            <a:r>
              <a:rPr lang="en-US" dirty="0"/>
              <a:t>Connection to Ditch and Culvert system</a:t>
            </a:r>
          </a:p>
          <a:p>
            <a:pPr lvl="1"/>
            <a:r>
              <a:rPr lang="en-US" dirty="0"/>
              <a:t>Curb Weep Connection</a:t>
            </a:r>
          </a:p>
          <a:p>
            <a:pPr lvl="1"/>
            <a:r>
              <a:rPr lang="en-US" dirty="0"/>
              <a:t>Alley Discharge</a:t>
            </a:r>
          </a:p>
          <a:p>
            <a:pPr lvl="1"/>
            <a:r>
              <a:rPr lang="en-US" dirty="0"/>
              <a:t>Connection to Public Combined Sewer</a:t>
            </a:r>
          </a:p>
          <a:p>
            <a:pPr lvl="1"/>
            <a:r>
              <a:rPr lang="en-US" dirty="0"/>
              <a:t>Onsite Infiltration/Dispersion</a:t>
            </a:r>
          </a:p>
          <a:p>
            <a:r>
              <a:rPr lang="en-US" dirty="0"/>
              <a:t>Sanitary Points of Discharge</a:t>
            </a:r>
          </a:p>
          <a:p>
            <a:pPr lvl="1"/>
            <a:r>
              <a:rPr lang="en-US" dirty="0"/>
              <a:t>Connection to Public Sanitary or Combined Main</a:t>
            </a:r>
          </a:p>
          <a:p>
            <a:pPr lvl="1"/>
            <a:r>
              <a:rPr lang="en-US" dirty="0"/>
              <a:t>Septic System (rare)</a:t>
            </a:r>
          </a:p>
        </p:txBody>
      </p:sp>
    </p:spTree>
    <p:extLst>
      <p:ext uri="{BB962C8B-B14F-4D97-AF65-F5344CB8AC3E}">
        <p14:creationId xmlns:p14="http://schemas.microsoft.com/office/powerpoint/2010/main" val="3137622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DEEB5F-F835-4BC2-A992-AC90B5E11FAC}"/>
              </a:ext>
            </a:extLst>
          </p:cNvPr>
          <p:cNvSpPr txBox="1"/>
          <p:nvPr/>
        </p:nvSpPr>
        <p:spPr>
          <a:xfrm>
            <a:off x="2044860" y="2321562"/>
            <a:ext cx="8102279" cy="646331"/>
          </a:xfrm>
          <a:prstGeom prst="rect">
            <a:avLst/>
          </a:prstGeom>
          <a:noFill/>
        </p:spPr>
        <p:txBody>
          <a:bodyPr wrap="square" rtlCol="0">
            <a:spAutoFit/>
          </a:bodyPr>
          <a:lstStyle/>
          <a:p>
            <a:pPr algn="ctr">
              <a:spcBef>
                <a:spcPts val="1200"/>
              </a:spcBef>
              <a:spcAft>
                <a:spcPts val="1200"/>
              </a:spcAft>
            </a:pPr>
            <a:r>
              <a:rPr lang="en-US" sz="3600" b="1">
                <a:solidFill>
                  <a:srgbClr val="0046AD"/>
                </a:solidFill>
                <a:latin typeface="+mj-lt"/>
              </a:rPr>
              <a:t>Review Thresholds</a:t>
            </a:r>
          </a:p>
        </p:txBody>
      </p:sp>
    </p:spTree>
    <p:extLst>
      <p:ext uri="{BB962C8B-B14F-4D97-AF65-F5344CB8AC3E}">
        <p14:creationId xmlns:p14="http://schemas.microsoft.com/office/powerpoint/2010/main" val="31092628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880-BEEC-4B13-937D-D6D939720104}"/>
              </a:ext>
            </a:extLst>
          </p:cNvPr>
          <p:cNvSpPr>
            <a:spLocks noGrp="1"/>
          </p:cNvSpPr>
          <p:nvPr>
            <p:ph type="title"/>
          </p:nvPr>
        </p:nvSpPr>
        <p:spPr/>
        <p:txBody>
          <a:bodyPr/>
          <a:lstStyle/>
          <a:p>
            <a:r>
              <a:rPr lang="en-US" dirty="0"/>
              <a:t>New and replaced hard surface</a:t>
            </a:r>
          </a:p>
        </p:txBody>
      </p:sp>
      <p:sp>
        <p:nvSpPr>
          <p:cNvPr id="9" name="Content Placeholder 8">
            <a:extLst>
              <a:ext uri="{FF2B5EF4-FFF2-40B4-BE49-F238E27FC236}">
                <a16:creationId xmlns:a16="http://schemas.microsoft.com/office/drawing/2014/main" id="{CCDB80F6-6385-D735-DB25-E129D133B940}"/>
              </a:ext>
            </a:extLst>
          </p:cNvPr>
          <p:cNvSpPr>
            <a:spLocks noGrp="1"/>
          </p:cNvSpPr>
          <p:nvPr>
            <p:ph idx="1"/>
          </p:nvPr>
        </p:nvSpPr>
        <p:spPr>
          <a:xfrm>
            <a:off x="838199" y="1825625"/>
            <a:ext cx="5814527" cy="4351338"/>
          </a:xfrm>
        </p:spPr>
        <p:txBody>
          <a:bodyPr/>
          <a:lstStyle/>
          <a:p>
            <a:r>
              <a:rPr lang="en-US" dirty="0"/>
              <a:t>Hard surface includes any impervious surface(roofs, pavement, other compacted surfaces and permeable pavement/vegetated roof). Does not include open, uncovered decking without underlying slab</a:t>
            </a:r>
          </a:p>
          <a:p>
            <a:r>
              <a:rPr lang="en-US" dirty="0"/>
              <a:t>Replaced hard surface - removing pavement to base or removing a building including foundation and rebuilding </a:t>
            </a:r>
          </a:p>
        </p:txBody>
      </p:sp>
      <p:pic>
        <p:nvPicPr>
          <p:cNvPr id="11" name="Picture 10">
            <a:extLst>
              <a:ext uri="{FF2B5EF4-FFF2-40B4-BE49-F238E27FC236}">
                <a16:creationId xmlns:a16="http://schemas.microsoft.com/office/drawing/2014/main" id="{B2EFF767-4CBC-3145-C82C-F2B984023EC0}"/>
              </a:ext>
            </a:extLst>
          </p:cNvPr>
          <p:cNvPicPr>
            <a:picLocks noChangeAspect="1"/>
          </p:cNvPicPr>
          <p:nvPr/>
        </p:nvPicPr>
        <p:blipFill>
          <a:blip r:embed="rId3"/>
          <a:stretch>
            <a:fillRect/>
          </a:stretch>
        </p:blipFill>
        <p:spPr>
          <a:xfrm>
            <a:off x="6760310" y="1489723"/>
            <a:ext cx="4775331" cy="4832350"/>
          </a:xfrm>
          <a:prstGeom prst="rect">
            <a:avLst/>
          </a:prstGeom>
        </p:spPr>
      </p:pic>
    </p:spTree>
    <p:extLst>
      <p:ext uri="{BB962C8B-B14F-4D97-AF65-F5344CB8AC3E}">
        <p14:creationId xmlns:p14="http://schemas.microsoft.com/office/powerpoint/2010/main" val="3039729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1F880-BEEC-4B13-937D-D6D939720104}"/>
              </a:ext>
            </a:extLst>
          </p:cNvPr>
          <p:cNvSpPr>
            <a:spLocks noGrp="1"/>
          </p:cNvSpPr>
          <p:nvPr>
            <p:ph type="title"/>
          </p:nvPr>
        </p:nvSpPr>
        <p:spPr/>
        <p:txBody>
          <a:bodyPr/>
          <a:lstStyle/>
          <a:p>
            <a:r>
              <a:rPr lang="en-US"/>
              <a:t>Thresholds</a:t>
            </a:r>
          </a:p>
        </p:txBody>
      </p:sp>
      <p:graphicFrame>
        <p:nvGraphicFramePr>
          <p:cNvPr id="4" name="Table 4">
            <a:extLst>
              <a:ext uri="{FF2B5EF4-FFF2-40B4-BE49-F238E27FC236}">
                <a16:creationId xmlns:a16="http://schemas.microsoft.com/office/drawing/2014/main" id="{E026439B-5514-480E-9698-7B244C1B587D}"/>
              </a:ext>
            </a:extLst>
          </p:cNvPr>
          <p:cNvGraphicFramePr>
            <a:graphicFrameLocks noGrp="1"/>
          </p:cNvGraphicFramePr>
          <p:nvPr>
            <p:ph idx="1"/>
            <p:extLst>
              <p:ext uri="{D42A27DB-BD31-4B8C-83A1-F6EECF244321}">
                <p14:modId xmlns:p14="http://schemas.microsoft.com/office/powerpoint/2010/main" val="3144830988"/>
              </p:ext>
            </p:extLst>
          </p:nvPr>
        </p:nvGraphicFramePr>
        <p:xfrm>
          <a:off x="227561" y="1840315"/>
          <a:ext cx="11736878" cy="4480560"/>
        </p:xfrm>
        <a:graphic>
          <a:graphicData uri="http://schemas.openxmlformats.org/drawingml/2006/table">
            <a:tbl>
              <a:tblPr firstRow="1" bandRow="1">
                <a:tableStyleId>{5C22544A-7EE6-4342-B048-85BDC9FD1C3A}</a:tableStyleId>
              </a:tblPr>
              <a:tblGrid>
                <a:gridCol w="1725591">
                  <a:extLst>
                    <a:ext uri="{9D8B030D-6E8A-4147-A177-3AD203B41FA5}">
                      <a16:colId xmlns:a16="http://schemas.microsoft.com/office/drawing/2014/main" val="3238405879"/>
                    </a:ext>
                  </a:extLst>
                </a:gridCol>
                <a:gridCol w="2313702">
                  <a:extLst>
                    <a:ext uri="{9D8B030D-6E8A-4147-A177-3AD203B41FA5}">
                      <a16:colId xmlns:a16="http://schemas.microsoft.com/office/drawing/2014/main" val="1836157443"/>
                    </a:ext>
                  </a:extLst>
                </a:gridCol>
                <a:gridCol w="2477193">
                  <a:extLst>
                    <a:ext uri="{9D8B030D-6E8A-4147-A177-3AD203B41FA5}">
                      <a16:colId xmlns:a16="http://schemas.microsoft.com/office/drawing/2014/main" val="1052725444"/>
                    </a:ext>
                  </a:extLst>
                </a:gridCol>
                <a:gridCol w="1560712">
                  <a:extLst>
                    <a:ext uri="{9D8B030D-6E8A-4147-A177-3AD203B41FA5}">
                      <a16:colId xmlns:a16="http://schemas.microsoft.com/office/drawing/2014/main" val="2949563140"/>
                    </a:ext>
                  </a:extLst>
                </a:gridCol>
                <a:gridCol w="1895662">
                  <a:extLst>
                    <a:ext uri="{9D8B030D-6E8A-4147-A177-3AD203B41FA5}">
                      <a16:colId xmlns:a16="http://schemas.microsoft.com/office/drawing/2014/main" val="2721621966"/>
                    </a:ext>
                  </a:extLst>
                </a:gridCol>
                <a:gridCol w="1764018">
                  <a:extLst>
                    <a:ext uri="{9D8B030D-6E8A-4147-A177-3AD203B41FA5}">
                      <a16:colId xmlns:a16="http://schemas.microsoft.com/office/drawing/2014/main" val="2837810947"/>
                    </a:ext>
                  </a:extLst>
                </a:gridCol>
              </a:tblGrid>
              <a:tr h="750861">
                <a:tc>
                  <a:txBody>
                    <a:bodyPr/>
                    <a:lstStyle/>
                    <a:p>
                      <a:r>
                        <a:rPr lang="en-US" sz="2400"/>
                        <a:t>All Projects</a:t>
                      </a:r>
                    </a:p>
                  </a:txBody>
                  <a:tcPr/>
                </a:tc>
                <a:tc>
                  <a:txBody>
                    <a:bodyPr/>
                    <a:lstStyle/>
                    <a:p>
                      <a:r>
                        <a:rPr lang="en-US" sz="2400"/>
                        <a:t>&gt; 750 SF</a:t>
                      </a:r>
                    </a:p>
                  </a:txBody>
                  <a:tcPr/>
                </a:tc>
                <a:tc>
                  <a:txBody>
                    <a:bodyPr/>
                    <a:lstStyle/>
                    <a:p>
                      <a:r>
                        <a:rPr lang="en-US" sz="2400"/>
                        <a:t>&gt; 750 SF + New lot</a:t>
                      </a:r>
                    </a:p>
                  </a:txBody>
                  <a:tcPr/>
                </a:tc>
                <a:tc>
                  <a:txBody>
                    <a:bodyPr/>
                    <a:lstStyle/>
                    <a:p>
                      <a:r>
                        <a:rPr lang="en-US" sz="2400"/>
                        <a:t>&gt; 1,500 SF</a:t>
                      </a:r>
                    </a:p>
                  </a:txBody>
                  <a:tcPr/>
                </a:tc>
                <a:tc>
                  <a:txBody>
                    <a:bodyPr/>
                    <a:lstStyle/>
                    <a:p>
                      <a:r>
                        <a:rPr lang="en-US" sz="2400"/>
                        <a:t>&gt; 2,000 SF Parcel Based</a:t>
                      </a:r>
                    </a:p>
                  </a:txBody>
                  <a:tcPr/>
                </a:tc>
                <a:tc>
                  <a:txBody>
                    <a:bodyPr/>
                    <a:lstStyle/>
                    <a:p>
                      <a:r>
                        <a:rPr lang="en-US" sz="2400"/>
                        <a:t>&gt; 5,000 SF</a:t>
                      </a:r>
                    </a:p>
                  </a:txBody>
                  <a:tcPr/>
                </a:tc>
                <a:extLst>
                  <a:ext uri="{0D108BD9-81ED-4DB2-BD59-A6C34878D82A}">
                    <a16:rowId xmlns:a16="http://schemas.microsoft.com/office/drawing/2014/main" val="1634229317"/>
                  </a:ext>
                </a:extLst>
              </a:tr>
              <a:tr h="750861">
                <a:tc>
                  <a:txBody>
                    <a:bodyPr/>
                    <a:lstStyle/>
                    <a:p>
                      <a:r>
                        <a:rPr lang="en-US" sz="2400" b="1"/>
                        <a:t>Side Sewer Review</a:t>
                      </a:r>
                    </a:p>
                  </a:txBody>
                  <a:tcPr/>
                </a:tc>
                <a:tc>
                  <a:txBody>
                    <a:bodyPr/>
                    <a:lstStyle/>
                    <a:p>
                      <a:r>
                        <a:rPr lang="en-US" sz="2400" b="1"/>
                        <a:t>Drainage Review</a:t>
                      </a:r>
                    </a:p>
                  </a:txBody>
                  <a:tcPr/>
                </a:tc>
                <a:tc>
                  <a:txBody>
                    <a:bodyPr/>
                    <a:lstStyle/>
                    <a:p>
                      <a:r>
                        <a:rPr lang="en-US" sz="2400" b="1"/>
                        <a:t>Drainage Review and OSM</a:t>
                      </a:r>
                    </a:p>
                  </a:txBody>
                  <a:tcPr/>
                </a:tc>
                <a:tc>
                  <a:txBody>
                    <a:bodyPr/>
                    <a:lstStyle/>
                    <a:p>
                      <a:r>
                        <a:rPr lang="en-US" sz="2400" b="1"/>
                        <a:t>OSM All Projects</a:t>
                      </a:r>
                    </a:p>
                  </a:txBody>
                  <a:tcPr/>
                </a:tc>
                <a:tc>
                  <a:txBody>
                    <a:bodyPr/>
                    <a:lstStyle/>
                    <a:p>
                      <a:r>
                        <a:rPr lang="en-US" sz="2400" b="1"/>
                        <a:t>FC may apply</a:t>
                      </a:r>
                    </a:p>
                  </a:txBody>
                  <a:tcPr/>
                </a:tc>
                <a:tc>
                  <a:txBody>
                    <a:bodyPr/>
                    <a:lstStyle/>
                    <a:p>
                      <a:r>
                        <a:rPr lang="en-US" sz="2400" b="1"/>
                        <a:t>PE REQ WQ may apply</a:t>
                      </a:r>
                    </a:p>
                  </a:txBody>
                  <a:tcPr/>
                </a:tc>
                <a:extLst>
                  <a:ext uri="{0D108BD9-81ED-4DB2-BD59-A6C34878D82A}">
                    <a16:rowId xmlns:a16="http://schemas.microsoft.com/office/drawing/2014/main" val="1669338581"/>
                  </a:ext>
                </a:extLst>
              </a:tr>
              <a:tr h="2709628">
                <a:tc>
                  <a:txBody>
                    <a:bodyPr/>
                    <a:lstStyle/>
                    <a:p>
                      <a:pPr marL="285750" indent="-285750">
                        <a:buFont typeface="Arial" panose="020B0604020202020204" pitchFamily="34" charset="0"/>
                        <a:buChar char="•"/>
                      </a:pPr>
                      <a:r>
                        <a:rPr lang="en-US" sz="1800"/>
                        <a:t>SS Conflicts</a:t>
                      </a:r>
                    </a:p>
                    <a:p>
                      <a:pPr marL="285750" indent="-285750">
                        <a:buFont typeface="Arial" panose="020B0604020202020204" pitchFamily="34" charset="0"/>
                        <a:buChar char="•"/>
                      </a:pPr>
                      <a:r>
                        <a:rPr lang="en-US" sz="1800"/>
                        <a:t>Discharge Points</a:t>
                      </a:r>
                    </a:p>
                  </a:txBody>
                  <a:tcPr/>
                </a:tc>
                <a:tc>
                  <a:txBody>
                    <a:bodyPr/>
                    <a:lstStyle/>
                    <a:p>
                      <a:pPr marL="285750" indent="-285750">
                        <a:buFont typeface="Arial" panose="020B0604020202020204" pitchFamily="34" charset="0"/>
                        <a:buChar char="•"/>
                      </a:pPr>
                      <a:endParaRPr lang="en-US" sz="1800"/>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a:t>CSC Sheet</a:t>
                      </a:r>
                    </a:p>
                    <a:p>
                      <a:pPr marL="285750" indent="-285750">
                        <a:buFont typeface="Arial" panose="020B0604020202020204" pitchFamily="34" charset="0"/>
                        <a:buChar char="•"/>
                      </a:pPr>
                      <a:r>
                        <a:rPr lang="en-US" sz="1800"/>
                        <a:t>DWC Sheet with OSM project info Completed</a:t>
                      </a:r>
                    </a:p>
                    <a:p>
                      <a:pPr marL="285750" indent="-285750">
                        <a:buFont typeface="Arial" panose="020B0604020202020204" pitchFamily="34" charset="0"/>
                        <a:buChar char="•"/>
                      </a:pPr>
                      <a:r>
                        <a:rPr lang="en-US" sz="1800"/>
                        <a:t>Small PIT for no approved discharge point</a:t>
                      </a:r>
                    </a:p>
                  </a:txBody>
                  <a:tcPr/>
                </a:tc>
                <a:tc>
                  <a:txBody>
                    <a:bodyPr/>
                    <a:lstStyle/>
                    <a:p>
                      <a:pPr marL="285750" indent="-285750">
                        <a:buFont typeface="Arial" panose="020B0604020202020204" pitchFamily="34" charset="0"/>
                        <a:buChar char="•"/>
                      </a:pPr>
                      <a:endParaRPr lang="en-US" sz="1800"/>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endParaRPr lang="en-US" sz="1800"/>
                    </a:p>
                    <a:p>
                      <a:pPr marL="285750" indent="-285750">
                        <a:buFont typeface="Arial" panose="020B0604020202020204" pitchFamily="34" charset="0"/>
                        <a:buChar char="•"/>
                      </a:pPr>
                      <a:r>
                        <a:rPr lang="en-US" sz="1800"/>
                        <a:t>OSM BMPs</a:t>
                      </a:r>
                    </a:p>
                    <a:p>
                      <a:pPr marL="285750" indent="-285750">
                        <a:buFont typeface="Arial" panose="020B0604020202020204" pitchFamily="34" charset="0"/>
                        <a:buChar char="•"/>
                      </a:pPr>
                      <a:r>
                        <a:rPr lang="en-US" sz="1800"/>
                        <a:t>Complete Summary Sheet</a:t>
                      </a:r>
                    </a:p>
                    <a:p>
                      <a:pPr marL="285750" indent="-285750">
                        <a:buFont typeface="Arial" panose="020B0604020202020204" pitchFamily="34" charset="0"/>
                        <a:buChar char="•"/>
                      </a:pPr>
                      <a:r>
                        <a:rPr lang="en-US" sz="1800"/>
                        <a:t>PDF of entire workbook</a:t>
                      </a:r>
                    </a:p>
                    <a:p>
                      <a:pPr marL="285750" indent="-285750">
                        <a:buFont typeface="Arial" panose="020B0604020202020204" pitchFamily="34" charset="0"/>
                        <a:buChar char="•"/>
                      </a:pPr>
                      <a:r>
                        <a:rPr lang="en-US" sz="1800"/>
                        <a:t>Infiltration testing</a:t>
                      </a:r>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3112238636"/>
                  </a:ext>
                </a:extLst>
              </a:tr>
            </a:tbl>
          </a:graphicData>
        </a:graphic>
      </p:graphicFrame>
      <p:sp>
        <p:nvSpPr>
          <p:cNvPr id="5" name="Content Placeholder 2">
            <a:extLst>
              <a:ext uri="{FF2B5EF4-FFF2-40B4-BE49-F238E27FC236}">
                <a16:creationId xmlns:a16="http://schemas.microsoft.com/office/drawing/2014/main" id="{B8F28D7F-14EE-4678-BB7B-8C8772975FA1}"/>
              </a:ext>
            </a:extLst>
          </p:cNvPr>
          <p:cNvSpPr txBox="1">
            <a:spLocks/>
          </p:cNvSpPr>
          <p:nvPr/>
        </p:nvSpPr>
        <p:spPr>
          <a:xfrm>
            <a:off x="838200" y="1415749"/>
            <a:ext cx="8505305" cy="518564"/>
          </a:xfrm>
          <a:prstGeom prst="rect">
            <a:avLst/>
          </a:prstGeom>
        </p:spPr>
        <p:txBody>
          <a:bodyPr vert="horz" lIns="91440" tIns="45720" rIns="91440" bIns="45720" rtlCol="0">
            <a:normAutofit/>
          </a:bodyPr>
          <a:lstStyle>
            <a:lvl1pPr marL="365760" indent="-228600" algn="l" defTabSz="914400" rtl="0" eaLnBrk="1" latinLnBrk="0" hangingPunct="1">
              <a:lnSpc>
                <a:spcPct val="90000"/>
              </a:lnSpc>
              <a:spcBef>
                <a:spcPts val="1000"/>
              </a:spcBef>
              <a:buClr>
                <a:srgbClr val="0046AD"/>
              </a:buClr>
              <a:buFont typeface="Arial" panose="020B0604020202020204" pitchFamily="34" charset="0"/>
              <a:buChar char="•"/>
              <a:defRPr sz="2400" kern="1200">
                <a:solidFill>
                  <a:schemeClr val="tx1"/>
                </a:solidFill>
                <a:latin typeface="+mn-lt"/>
                <a:ea typeface="+mn-ea"/>
                <a:cs typeface="+mn-cs"/>
              </a:defRPr>
            </a:lvl1pPr>
            <a:lvl2pPr marL="731520" indent="-228600" algn="l" defTabSz="914400" rtl="0" eaLnBrk="1" latinLnBrk="0" hangingPunct="1">
              <a:lnSpc>
                <a:spcPct val="90000"/>
              </a:lnSpc>
              <a:spcBef>
                <a:spcPts val="600"/>
              </a:spcBef>
              <a:buClr>
                <a:srgbClr val="0046AD"/>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46AD"/>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46AD"/>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46AD"/>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a:solidFill>
                  <a:srgbClr val="0046AD"/>
                </a:solidFill>
              </a:rPr>
              <a:t>Based on New Plus Replaced Hard Surface</a:t>
            </a:r>
            <a:endParaRPr lang="en-US">
              <a:highlight>
                <a:srgbClr val="FFFF00"/>
              </a:highlight>
            </a:endParaRPr>
          </a:p>
          <a:p>
            <a:pPr marL="365760" lvl="1">
              <a:spcBef>
                <a:spcPts val="1000"/>
              </a:spcBef>
            </a:pPr>
            <a:endParaRPr lang="en-US" sz="2400"/>
          </a:p>
          <a:p>
            <a:pPr lvl="1"/>
            <a:endParaRPr lang="en-US"/>
          </a:p>
          <a:p>
            <a:endParaRPr lang="en-US"/>
          </a:p>
        </p:txBody>
      </p:sp>
      <p:sp>
        <p:nvSpPr>
          <p:cNvPr id="6" name="Arrow: Right 5">
            <a:extLst>
              <a:ext uri="{FF2B5EF4-FFF2-40B4-BE49-F238E27FC236}">
                <a16:creationId xmlns:a16="http://schemas.microsoft.com/office/drawing/2014/main" id="{5C06B541-1055-49BE-82D8-72DF7A952EE9}"/>
              </a:ext>
            </a:extLst>
          </p:cNvPr>
          <p:cNvSpPr/>
          <p:nvPr/>
        </p:nvSpPr>
        <p:spPr>
          <a:xfrm>
            <a:off x="1729047" y="3574475"/>
            <a:ext cx="9624753" cy="232756"/>
          </a:xfrm>
          <a:prstGeom prst="rightArrow">
            <a:avLst/>
          </a:prstGeom>
          <a:solidFill>
            <a:srgbClr val="DB4D69"/>
          </a:solidFill>
          <a:ln>
            <a:solidFill>
              <a:srgbClr val="DB4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3B405E6F-435D-4E45-BD53-490CDA69760C}"/>
              </a:ext>
            </a:extLst>
          </p:cNvPr>
          <p:cNvSpPr/>
          <p:nvPr/>
        </p:nvSpPr>
        <p:spPr>
          <a:xfrm>
            <a:off x="3926379" y="4314924"/>
            <a:ext cx="7427422" cy="232756"/>
          </a:xfrm>
          <a:prstGeom prst="rightArrow">
            <a:avLst/>
          </a:prstGeom>
          <a:solidFill>
            <a:srgbClr val="DB4D69"/>
          </a:solidFill>
          <a:ln>
            <a:solidFill>
              <a:srgbClr val="DB4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669526BF-AB66-46C0-8D65-617E6B00D85B}"/>
              </a:ext>
            </a:extLst>
          </p:cNvPr>
          <p:cNvSpPr/>
          <p:nvPr/>
        </p:nvSpPr>
        <p:spPr>
          <a:xfrm>
            <a:off x="6500552" y="5055373"/>
            <a:ext cx="4853247" cy="232756"/>
          </a:xfrm>
          <a:prstGeom prst="rightArrow">
            <a:avLst/>
          </a:prstGeom>
          <a:solidFill>
            <a:srgbClr val="DB4D69"/>
          </a:solidFill>
          <a:ln>
            <a:solidFill>
              <a:srgbClr val="DB4D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19343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FB4C1EAD937B45917446F17ACBFE95" ma:contentTypeVersion="6" ma:contentTypeDescription="Create a new document." ma:contentTypeScope="" ma:versionID="af2076c55db69186edaaae805e287d40">
  <xsd:schema xmlns:xsd="http://www.w3.org/2001/XMLSchema" xmlns:xs="http://www.w3.org/2001/XMLSchema" xmlns:p="http://schemas.microsoft.com/office/2006/metadata/properties" xmlns:ns2="f2b35b6a-abc3-4ba3-98b9-b39363f05954" xmlns:ns3="dfee4af4-96dc-42f5-8a38-a6027422e380" targetNamespace="http://schemas.microsoft.com/office/2006/metadata/properties" ma:root="true" ma:fieldsID="cc702f310a9fd3d9c735b72ab03371f3" ns2:_="" ns3:_="">
    <xsd:import namespace="f2b35b6a-abc3-4ba3-98b9-b39363f05954"/>
    <xsd:import namespace="dfee4af4-96dc-42f5-8a38-a6027422e38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b35b6a-abc3-4ba3-98b9-b39363f059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fee4af4-96dc-42f5-8a38-a6027422e38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730026-272F-4854-A4D4-C96C0FE329E3}">
  <ds:schemaRefs>
    <ds:schemaRef ds:uri="dfee4af4-96dc-42f5-8a38-a6027422e380"/>
    <ds:schemaRef ds:uri="f2b35b6a-abc3-4ba3-98b9-b39363f0595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73E921A-B57D-454C-A584-D02368BF301C}">
  <ds:schemaRefs>
    <ds:schemaRef ds:uri="http://schemas.microsoft.com/sharepoint/v3/contenttype/forms"/>
  </ds:schemaRefs>
</ds:datastoreItem>
</file>

<file path=customXml/itemProps3.xml><?xml version="1.0" encoding="utf-8"?>
<ds:datastoreItem xmlns:ds="http://schemas.openxmlformats.org/officeDocument/2006/customXml" ds:itemID="{CB0682B0-AF2E-4DF4-AA17-DD4A93524FE0}">
  <ds:schemaRefs>
    <ds:schemaRef ds:uri="dfee4af4-96dc-42f5-8a38-a6027422e380"/>
    <ds:schemaRef ds:uri="http://purl.org/dc/elements/1.1/"/>
    <ds:schemaRef ds:uri="http://schemas.microsoft.com/office/2006/metadata/properties"/>
    <ds:schemaRef ds:uri="http://schemas.microsoft.com/office/2006/documentManagement/types"/>
    <ds:schemaRef ds:uri="f2b35b6a-abc3-4ba3-98b9-b39363f05954"/>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9054</TotalTime>
  <Words>3054</Words>
  <Application>Microsoft Office PowerPoint</Application>
  <PresentationFormat>Widescreen</PresentationFormat>
  <Paragraphs>423</Paragraphs>
  <Slides>45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Symbol</vt:lpstr>
      <vt:lpstr>Office Theme</vt:lpstr>
      <vt:lpstr>Onsite Stormwater Management BMPs</vt:lpstr>
      <vt:lpstr>AGENDA</vt:lpstr>
      <vt:lpstr>PowerPoint Presentation</vt:lpstr>
      <vt:lpstr>Stormwater </vt:lpstr>
      <vt:lpstr>Side sewers</vt:lpstr>
      <vt:lpstr>Approved point of discharge</vt:lpstr>
      <vt:lpstr>PowerPoint Presentation</vt:lpstr>
      <vt:lpstr>New and replaced hard surface</vt:lpstr>
      <vt:lpstr>Thresholds</vt:lpstr>
      <vt:lpstr>Drainage Review</vt:lpstr>
      <vt:lpstr>PowerPoint Presentation</vt:lpstr>
      <vt:lpstr>On-site Stormwater Management</vt:lpstr>
      <vt:lpstr>PowerPoint Presentation</vt:lpstr>
      <vt:lpstr>On-Site Stormwater Management</vt:lpstr>
      <vt:lpstr>PowerPoint Presentation</vt:lpstr>
      <vt:lpstr>Infiltration Feasibility and Testing</vt:lpstr>
      <vt:lpstr>Infiltration Feasibility and Testing</vt:lpstr>
      <vt:lpstr>Infiltration Feasibility and Testing</vt:lpstr>
      <vt:lpstr>PowerPoint Presentation</vt:lpstr>
      <vt:lpstr>Infiltration Feasibility and Testing</vt:lpstr>
      <vt:lpstr>Infiltration Feasibility and Testing</vt:lpstr>
      <vt:lpstr>Infiltration Feasibility and Testing</vt:lpstr>
      <vt:lpstr>Infiltration Feasibility and Testing</vt:lpstr>
      <vt:lpstr>Infiltration Feasibility and Testing</vt:lpstr>
      <vt:lpstr>Infiltration feasibility and testing</vt:lpstr>
      <vt:lpstr>PowerPoint Presentation</vt:lpstr>
      <vt:lpstr>OSM BMP Overview</vt:lpstr>
      <vt:lpstr>OSM BMP Overview</vt:lpstr>
      <vt:lpstr>OSM BMP Overview</vt:lpstr>
      <vt:lpstr>OSM BMP Overview</vt:lpstr>
      <vt:lpstr>OSM BMP Overview</vt:lpstr>
      <vt:lpstr>OSM BMP Overview</vt:lpstr>
      <vt:lpstr>OSM BMP Overview</vt:lpstr>
      <vt:lpstr>OSM BMP Overview</vt:lpstr>
      <vt:lpstr>OSM BMP Overview</vt:lpstr>
      <vt:lpstr>OSM BMP Overview</vt:lpstr>
      <vt:lpstr>OSM BMP Overview</vt:lpstr>
      <vt:lpstr>OSM BMP Overview</vt:lpstr>
      <vt:lpstr>OSM BMP Overview</vt:lpstr>
      <vt:lpstr>PowerPoint Presentation</vt:lpstr>
      <vt:lpstr>PowerPoint Presentation</vt:lpstr>
      <vt:lpstr>PowerPoint Presentation</vt:lpstr>
      <vt:lpstr>PowerPoint Presentation</vt:lpstr>
      <vt:lpstr>Other resources/Info</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Stormwater Code and Manual Update</dc:title>
  <dc:creator>SEhlersV2</dc:creator>
  <cp:lastModifiedBy>Dripps, Eric</cp:lastModifiedBy>
  <cp:revision>1</cp:revision>
  <cp:lastPrinted>2021-01-21T19:19:43Z</cp:lastPrinted>
  <dcterms:created xsi:type="dcterms:W3CDTF">2020-04-28T00:44:10Z</dcterms:created>
  <dcterms:modified xsi:type="dcterms:W3CDTF">2023-02-01T20:45:38Z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Status">
    <vt:lpwstr/>
  </property>
  <property fmtid="{D5CDD505-2E9C-101B-9397-08002B2CF9AE}" pid="3" name="ContentTypeId">
    <vt:lpwstr>0x01010002FB4C1EAD937B45917446F17ACBFE95</vt:lpwstr>
  </property>
  <property fmtid="{D5CDD505-2E9C-101B-9397-08002B2CF9AE}" pid="4" name="Security Classification">
    <vt:lpwstr>1;#Public|53d2ed68-c07c-42c7-b361-75f2b6fe2982</vt:lpwstr>
  </property>
  <property fmtid="{D5CDD505-2E9C-101B-9397-08002B2CF9AE}" pid="5" name="_dlc_DocIdItemGuid">
    <vt:lpwstr>5de45a2e-95b9-4be6-ac7f-b58ace2917a1</vt:lpwstr>
  </property>
</Properties>
</file>