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20" r:id="rId5"/>
  </p:sldMasterIdLst>
  <p:notesMasterIdLst>
    <p:notesMasterId r:id="rId22"/>
  </p:notesMasterIdLst>
  <p:handoutMasterIdLst>
    <p:handoutMasterId r:id="rId23"/>
  </p:handoutMasterIdLst>
  <p:sldIdLst>
    <p:sldId id="264" r:id="rId6"/>
    <p:sldId id="306" r:id="rId7"/>
    <p:sldId id="283" r:id="rId8"/>
    <p:sldId id="321" r:id="rId9"/>
    <p:sldId id="305" r:id="rId10"/>
    <p:sldId id="304" r:id="rId11"/>
    <p:sldId id="289" r:id="rId12"/>
    <p:sldId id="303" r:id="rId13"/>
    <p:sldId id="290" r:id="rId14"/>
    <p:sldId id="297" r:id="rId15"/>
    <p:sldId id="299" r:id="rId16"/>
    <p:sldId id="301" r:id="rId17"/>
    <p:sldId id="296" r:id="rId18"/>
    <p:sldId id="322" r:id="rId19"/>
    <p:sldId id="298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A2E"/>
    <a:srgbClr val="0046AD"/>
    <a:srgbClr val="DB4D69"/>
    <a:srgbClr val="F2C057"/>
    <a:srgbClr val="FFFFFF"/>
    <a:srgbClr val="CFD5EA"/>
    <a:srgbClr val="C3DEEB"/>
    <a:srgbClr val="005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26" autoAdjust="0"/>
  </p:normalViewPr>
  <p:slideViewPr>
    <p:cSldViewPr snapToGrid="0">
      <p:cViewPr varScale="1">
        <p:scale>
          <a:sx n="66" d="100"/>
          <a:sy n="66" d="100"/>
        </p:scale>
        <p:origin x="7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ar, Charles" userId="26245a19-1148-44ae-81f4-0a774c0a28c7" providerId="ADAL" clId="{A2E9A749-BD17-44B0-A613-FE2984E30AD8}"/>
    <pc:docChg chg="custSel modSld">
      <pc:chgData name="Spear, Charles" userId="26245a19-1148-44ae-81f4-0a774c0a28c7" providerId="ADAL" clId="{A2E9A749-BD17-44B0-A613-FE2984E30AD8}" dt="2020-10-27T20:52:51.718" v="32" actId="403"/>
      <pc:docMkLst>
        <pc:docMk/>
      </pc:docMkLst>
      <pc:sldChg chg="modSp mod">
        <pc:chgData name="Spear, Charles" userId="26245a19-1148-44ae-81f4-0a774c0a28c7" providerId="ADAL" clId="{A2E9A749-BD17-44B0-A613-FE2984E30AD8}" dt="2020-10-27T20:49:42.430" v="24" actId="403"/>
        <pc:sldMkLst>
          <pc:docMk/>
          <pc:sldMk cId="1574196453" sldId="289"/>
        </pc:sldMkLst>
        <pc:spChg chg="mod">
          <ac:chgData name="Spear, Charles" userId="26245a19-1148-44ae-81f4-0a774c0a28c7" providerId="ADAL" clId="{A2E9A749-BD17-44B0-A613-FE2984E30AD8}" dt="2020-10-27T20:49:42.430" v="24" actId="403"/>
          <ac:spMkLst>
            <pc:docMk/>
            <pc:sldMk cId="1574196453" sldId="289"/>
            <ac:spMk id="5" creationId="{7ADEC1EE-7CE4-459B-80DE-4060181FC0D1}"/>
          </ac:spMkLst>
        </pc:spChg>
      </pc:sldChg>
      <pc:sldChg chg="modSp mod">
        <pc:chgData name="Spear, Charles" userId="26245a19-1148-44ae-81f4-0a774c0a28c7" providerId="ADAL" clId="{A2E9A749-BD17-44B0-A613-FE2984E30AD8}" dt="2020-10-27T20:51:27.437" v="29" actId="403"/>
        <pc:sldMkLst>
          <pc:docMk/>
          <pc:sldMk cId="796219450" sldId="290"/>
        </pc:sldMkLst>
        <pc:spChg chg="mod">
          <ac:chgData name="Spear, Charles" userId="26245a19-1148-44ae-81f4-0a774c0a28c7" providerId="ADAL" clId="{A2E9A749-BD17-44B0-A613-FE2984E30AD8}" dt="2020-10-27T20:51:27.437" v="29" actId="403"/>
          <ac:spMkLst>
            <pc:docMk/>
            <pc:sldMk cId="796219450" sldId="290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A2E9A749-BD17-44B0-A613-FE2984E30AD8}" dt="2020-10-27T20:50:48.269" v="26" actId="403"/>
        <pc:sldMkLst>
          <pc:docMk/>
          <pc:sldMk cId="1631131551" sldId="296"/>
        </pc:sldMkLst>
        <pc:spChg chg="mod">
          <ac:chgData name="Spear, Charles" userId="26245a19-1148-44ae-81f4-0a774c0a28c7" providerId="ADAL" clId="{A2E9A749-BD17-44B0-A613-FE2984E30AD8}" dt="2020-10-27T20:50:48.269" v="26" actId="403"/>
          <ac:spMkLst>
            <pc:docMk/>
            <pc:sldMk cId="1631131551" sldId="296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A2E9A749-BD17-44B0-A613-FE2984E30AD8}" dt="2020-10-27T20:50:03.101" v="25" actId="403"/>
        <pc:sldMkLst>
          <pc:docMk/>
          <pc:sldMk cId="2753435507" sldId="297"/>
        </pc:sldMkLst>
        <pc:spChg chg="mod">
          <ac:chgData name="Spear, Charles" userId="26245a19-1148-44ae-81f4-0a774c0a28c7" providerId="ADAL" clId="{A2E9A749-BD17-44B0-A613-FE2984E30AD8}" dt="2020-10-27T20:50:03.101" v="25" actId="403"/>
          <ac:spMkLst>
            <pc:docMk/>
            <pc:sldMk cId="2753435507" sldId="297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A2E9A749-BD17-44B0-A613-FE2984E30AD8}" dt="2020-10-27T20:52:51.718" v="32" actId="403"/>
        <pc:sldMkLst>
          <pc:docMk/>
          <pc:sldMk cId="563069560" sldId="298"/>
        </pc:sldMkLst>
        <pc:spChg chg="mod">
          <ac:chgData name="Spear, Charles" userId="26245a19-1148-44ae-81f4-0a774c0a28c7" providerId="ADAL" clId="{A2E9A749-BD17-44B0-A613-FE2984E30AD8}" dt="2020-10-27T20:52:51.718" v="32" actId="403"/>
          <ac:spMkLst>
            <pc:docMk/>
            <pc:sldMk cId="563069560" sldId="298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A2E9A749-BD17-44B0-A613-FE2984E30AD8}" dt="2020-10-27T20:49:11.215" v="23" actId="255"/>
        <pc:sldMkLst>
          <pc:docMk/>
          <pc:sldMk cId="296980026" sldId="304"/>
        </pc:sldMkLst>
        <pc:spChg chg="mod">
          <ac:chgData name="Spear, Charles" userId="26245a19-1148-44ae-81f4-0a774c0a28c7" providerId="ADAL" clId="{A2E9A749-BD17-44B0-A613-FE2984E30AD8}" dt="2020-10-27T20:49:11.215" v="23" actId="255"/>
          <ac:spMkLst>
            <pc:docMk/>
            <pc:sldMk cId="296980026" sldId="304"/>
            <ac:spMk id="3" creationId="{8E574BD5-1B8C-4B22-9947-F31C71B59F2D}"/>
          </ac:spMkLst>
        </pc:spChg>
      </pc:sldChg>
      <pc:sldChg chg="addSp modSp mod modClrScheme chgLayout">
        <pc:chgData name="Spear, Charles" userId="26245a19-1148-44ae-81f4-0a774c0a28c7" providerId="ADAL" clId="{A2E9A749-BD17-44B0-A613-FE2984E30AD8}" dt="2020-10-27T20:48:55.659" v="22" actId="20577"/>
        <pc:sldMkLst>
          <pc:docMk/>
          <pc:sldMk cId="2529235111" sldId="305"/>
        </pc:sldMkLst>
        <pc:spChg chg="mod ord">
          <ac:chgData name="Spear, Charles" userId="26245a19-1148-44ae-81f4-0a774c0a28c7" providerId="ADAL" clId="{A2E9A749-BD17-44B0-A613-FE2984E30AD8}" dt="2020-10-27T20:48:55.659" v="22" actId="20577"/>
          <ac:spMkLst>
            <pc:docMk/>
            <pc:sldMk cId="2529235111" sldId="305"/>
            <ac:spMk id="2" creationId="{DAA32587-8F05-40AE-9A2D-D68A0886B077}"/>
          </ac:spMkLst>
        </pc:spChg>
        <pc:spChg chg="mod ord">
          <ac:chgData name="Spear, Charles" userId="26245a19-1148-44ae-81f4-0a774c0a28c7" providerId="ADAL" clId="{A2E9A749-BD17-44B0-A613-FE2984E30AD8}" dt="2020-10-27T20:48:03.793" v="10" actId="255"/>
          <ac:spMkLst>
            <pc:docMk/>
            <pc:sldMk cId="2529235111" sldId="305"/>
            <ac:spMk id="3" creationId="{C4B101D8-8718-4B34-88B9-502358D2EB8B}"/>
          </ac:spMkLst>
        </pc:spChg>
        <pc:spChg chg="add mod ord">
          <ac:chgData name="Spear, Charles" userId="26245a19-1148-44ae-81f4-0a774c0a28c7" providerId="ADAL" clId="{A2E9A749-BD17-44B0-A613-FE2984E30AD8}" dt="2020-10-27T20:48:15.619" v="11" actId="255"/>
          <ac:spMkLst>
            <pc:docMk/>
            <pc:sldMk cId="2529235111" sldId="305"/>
            <ac:spMk id="4" creationId="{67D21247-401B-4AB5-8009-E0856DCC7459}"/>
          </ac:spMkLst>
        </pc:spChg>
      </pc:sldChg>
      <pc:sldChg chg="modSp mod">
        <pc:chgData name="Spear, Charles" userId="26245a19-1148-44ae-81f4-0a774c0a28c7" providerId="ADAL" clId="{A2E9A749-BD17-44B0-A613-FE2984E30AD8}" dt="2020-10-27T20:51:59.032" v="30" actId="403"/>
        <pc:sldMkLst>
          <pc:docMk/>
          <pc:sldMk cId="3718230669" sldId="321"/>
        </pc:sldMkLst>
        <pc:spChg chg="mod">
          <ac:chgData name="Spear, Charles" userId="26245a19-1148-44ae-81f4-0a774c0a28c7" providerId="ADAL" clId="{A2E9A749-BD17-44B0-A613-FE2984E30AD8}" dt="2020-10-27T20:51:59.032" v="30" actId="403"/>
          <ac:spMkLst>
            <pc:docMk/>
            <pc:sldMk cId="3718230669" sldId="321"/>
            <ac:spMk id="3" creationId="{375BF405-1DA8-4F4E-9D3E-73E38A164164}"/>
          </ac:spMkLst>
        </pc:spChg>
      </pc:sldChg>
      <pc:sldChg chg="modSp mod">
        <pc:chgData name="Spear, Charles" userId="26245a19-1148-44ae-81f4-0a774c0a28c7" providerId="ADAL" clId="{A2E9A749-BD17-44B0-A613-FE2984E30AD8}" dt="2020-10-27T20:51:00.011" v="27" actId="403"/>
        <pc:sldMkLst>
          <pc:docMk/>
          <pc:sldMk cId="1806971045" sldId="322"/>
        </pc:sldMkLst>
        <pc:spChg chg="mod">
          <ac:chgData name="Spear, Charles" userId="26245a19-1148-44ae-81f4-0a774c0a28c7" providerId="ADAL" clId="{A2E9A749-BD17-44B0-A613-FE2984E30AD8}" dt="2020-10-27T20:51:00.011" v="27" actId="403"/>
          <ac:spMkLst>
            <pc:docMk/>
            <pc:sldMk cId="1806971045" sldId="322"/>
            <ac:spMk id="3" creationId="{FFE4F6FF-D65F-4DFE-84C1-7C1B034DCB97}"/>
          </ac:spMkLst>
        </pc:spChg>
      </pc:sldChg>
    </pc:docChg>
  </pc:docChgLst>
  <pc:docChgLst>
    <pc:chgData name="Pinto Urrutia, Sandra" userId="ed514f4d-562c-495b-8c14-22be07a68b5b" providerId="ADAL" clId="{1DCA59A6-9D7E-41FF-82CC-6E35BDA6190A}"/>
    <pc:docChg chg="custSel addSld modSld">
      <pc:chgData name="Pinto Urrutia, Sandra" userId="ed514f4d-562c-495b-8c14-22be07a68b5b" providerId="ADAL" clId="{1DCA59A6-9D7E-41FF-82CC-6E35BDA6190A}" dt="2020-10-22T15:52:22.976" v="1617" actId="20577"/>
      <pc:docMkLst>
        <pc:docMk/>
      </pc:docMkLst>
      <pc:sldChg chg="modSp mod modNotesTx">
        <pc:chgData name="Pinto Urrutia, Sandra" userId="ed514f4d-562c-495b-8c14-22be07a68b5b" providerId="ADAL" clId="{1DCA59A6-9D7E-41FF-82CC-6E35BDA6190A}" dt="2020-10-22T15:05:52.383" v="560" actId="20577"/>
        <pc:sldMkLst>
          <pc:docMk/>
          <pc:sldMk cId="2529235111" sldId="305"/>
        </pc:sldMkLst>
        <pc:spChg chg="mod">
          <ac:chgData name="Pinto Urrutia, Sandra" userId="ed514f4d-562c-495b-8c14-22be07a68b5b" providerId="ADAL" clId="{1DCA59A6-9D7E-41FF-82CC-6E35BDA6190A}" dt="2020-10-22T15:03:16.365" v="20" actId="20577"/>
          <ac:spMkLst>
            <pc:docMk/>
            <pc:sldMk cId="2529235111" sldId="305"/>
            <ac:spMk id="2" creationId="{DAA32587-8F05-40AE-9A2D-D68A0886B077}"/>
          </ac:spMkLst>
        </pc:spChg>
        <pc:spChg chg="mod">
          <ac:chgData name="Pinto Urrutia, Sandra" userId="ed514f4d-562c-495b-8c14-22be07a68b5b" providerId="ADAL" clId="{1DCA59A6-9D7E-41FF-82CC-6E35BDA6190A}" dt="2020-10-22T15:05:30.608" v="484" actId="20577"/>
          <ac:spMkLst>
            <pc:docMk/>
            <pc:sldMk cId="2529235111" sldId="305"/>
            <ac:spMk id="3" creationId="{C4B101D8-8718-4B34-88B9-502358D2EB8B}"/>
          </ac:spMkLst>
        </pc:spChg>
      </pc:sldChg>
      <pc:sldChg chg="modSp mod">
        <pc:chgData name="Pinto Urrutia, Sandra" userId="ed514f4d-562c-495b-8c14-22be07a68b5b" providerId="ADAL" clId="{1DCA59A6-9D7E-41FF-82CC-6E35BDA6190A}" dt="2020-10-22T15:52:22.976" v="1617" actId="20577"/>
        <pc:sldMkLst>
          <pc:docMk/>
          <pc:sldMk cId="266982612" sldId="306"/>
        </pc:sldMkLst>
        <pc:spChg chg="mod">
          <ac:chgData name="Pinto Urrutia, Sandra" userId="ed514f4d-562c-495b-8c14-22be07a68b5b" providerId="ADAL" clId="{1DCA59A6-9D7E-41FF-82CC-6E35BDA6190A}" dt="2020-10-22T15:51:54.167" v="1532" actId="20577"/>
          <ac:spMkLst>
            <pc:docMk/>
            <pc:sldMk cId="266982612" sldId="306"/>
            <ac:spMk id="3" creationId="{375BF405-1DA8-4F4E-9D3E-73E38A164164}"/>
          </ac:spMkLst>
        </pc:spChg>
        <pc:spChg chg="mod">
          <ac:chgData name="Pinto Urrutia, Sandra" userId="ed514f4d-562c-495b-8c14-22be07a68b5b" providerId="ADAL" clId="{1DCA59A6-9D7E-41FF-82CC-6E35BDA6190A}" dt="2020-10-22T15:52:22.976" v="1617" actId="20577"/>
          <ac:spMkLst>
            <pc:docMk/>
            <pc:sldMk cId="266982612" sldId="306"/>
            <ac:spMk id="4" creationId="{1029D070-1686-463A-A149-B23C62E48794}"/>
          </ac:spMkLst>
        </pc:spChg>
      </pc:sldChg>
      <pc:sldChg chg="modSp add mod modNotesTx">
        <pc:chgData name="Pinto Urrutia, Sandra" userId="ed514f4d-562c-495b-8c14-22be07a68b5b" providerId="ADAL" clId="{1DCA59A6-9D7E-41FF-82CC-6E35BDA6190A}" dt="2020-10-22T15:21:14.172" v="1526" actId="20577"/>
        <pc:sldMkLst>
          <pc:docMk/>
          <pc:sldMk cId="1806971045" sldId="322"/>
        </pc:sldMkLst>
        <pc:spChg chg="mod">
          <ac:chgData name="Pinto Urrutia, Sandra" userId="ed514f4d-562c-495b-8c14-22be07a68b5b" providerId="ADAL" clId="{1DCA59A6-9D7E-41FF-82CC-6E35BDA6190A}" dt="2020-10-22T15:06:20.110" v="590" actId="20577"/>
          <ac:spMkLst>
            <pc:docMk/>
            <pc:sldMk cId="1806971045" sldId="322"/>
            <ac:spMk id="2" creationId="{DE34B9F8-ACBB-4339-84C9-FA301B776795}"/>
          </ac:spMkLst>
        </pc:spChg>
        <pc:spChg chg="mod">
          <ac:chgData name="Pinto Urrutia, Sandra" userId="ed514f4d-562c-495b-8c14-22be07a68b5b" providerId="ADAL" clId="{1DCA59A6-9D7E-41FF-82CC-6E35BDA6190A}" dt="2020-10-22T15:21:14.172" v="1526" actId="20577"/>
          <ac:spMkLst>
            <pc:docMk/>
            <pc:sldMk cId="1806971045" sldId="322"/>
            <ac:spMk id="3" creationId="{FFE4F6FF-D65F-4DFE-84C1-7C1B034DCB97}"/>
          </ac:spMkLst>
        </pc:spChg>
      </pc:sldChg>
    </pc:docChg>
  </pc:docChgLst>
  <pc:docChgLst>
    <pc:chgData name="Spear, Charles" userId="26245a19-1148-44ae-81f4-0a774c0a28c7" providerId="ADAL" clId="{DD6B5E14-4757-4626-B2E8-C3B49C7E95C6}"/>
    <pc:docChg chg="undo redo custSel addSld delSld modSld sldOrd">
      <pc:chgData name="Spear, Charles" userId="26245a19-1148-44ae-81f4-0a774c0a28c7" providerId="ADAL" clId="{DD6B5E14-4757-4626-B2E8-C3B49C7E95C6}" dt="2020-10-22T20:28:47.961" v="1655" actId="20577"/>
      <pc:docMkLst>
        <pc:docMk/>
      </pc:docMkLst>
      <pc:sldChg chg="modSp mod">
        <pc:chgData name="Spear, Charles" userId="26245a19-1148-44ae-81f4-0a774c0a28c7" providerId="ADAL" clId="{DD6B5E14-4757-4626-B2E8-C3B49C7E95C6}" dt="2020-10-21T21:12:07.121" v="1239" actId="20577"/>
        <pc:sldMkLst>
          <pc:docMk/>
          <pc:sldMk cId="903024435" sldId="264"/>
        </pc:sldMkLst>
        <pc:spChg chg="mod">
          <ac:chgData name="Spear, Charles" userId="26245a19-1148-44ae-81f4-0a774c0a28c7" providerId="ADAL" clId="{DD6B5E14-4757-4626-B2E8-C3B49C7E95C6}" dt="2020-10-21T21:12:07.121" v="1239" actId="20577"/>
          <ac:spMkLst>
            <pc:docMk/>
            <pc:sldMk cId="903024435" sldId="264"/>
            <ac:spMk id="4" creationId="{0E9518C1-9B0D-4372-ADDB-6E37ACD2EE38}"/>
          </ac:spMkLst>
        </pc:spChg>
        <pc:spChg chg="mod">
          <ac:chgData name="Spear, Charles" userId="26245a19-1148-44ae-81f4-0a774c0a28c7" providerId="ADAL" clId="{DD6B5E14-4757-4626-B2E8-C3B49C7E95C6}" dt="2020-10-21T21:05:51.452" v="1181" actId="313"/>
          <ac:spMkLst>
            <pc:docMk/>
            <pc:sldMk cId="903024435" sldId="264"/>
            <ac:spMk id="12" creationId="{072BDD41-45FD-47AA-BE12-F8362B4C2547}"/>
          </ac:spMkLst>
        </pc:spChg>
      </pc:sldChg>
      <pc:sldChg chg="modSp mod">
        <pc:chgData name="Spear, Charles" userId="26245a19-1148-44ae-81f4-0a774c0a28c7" providerId="ADAL" clId="{DD6B5E14-4757-4626-B2E8-C3B49C7E95C6}" dt="2020-10-21T21:12:51.859" v="1257" actId="20577"/>
        <pc:sldMkLst>
          <pc:docMk/>
          <pc:sldMk cId="1574196453" sldId="289"/>
        </pc:sldMkLst>
        <pc:spChg chg="mod">
          <ac:chgData name="Spear, Charles" userId="26245a19-1148-44ae-81f4-0a774c0a28c7" providerId="ADAL" clId="{DD6B5E14-4757-4626-B2E8-C3B49C7E95C6}" dt="2020-10-21T21:12:51.859" v="1257" actId="20577"/>
          <ac:spMkLst>
            <pc:docMk/>
            <pc:sldMk cId="1574196453" sldId="289"/>
            <ac:spMk id="4" creationId="{6F740686-74C6-4F1D-B763-8A7EDED095F0}"/>
          </ac:spMkLst>
        </pc:spChg>
        <pc:spChg chg="mod">
          <ac:chgData name="Spear, Charles" userId="26245a19-1148-44ae-81f4-0a774c0a28c7" providerId="ADAL" clId="{DD6B5E14-4757-4626-B2E8-C3B49C7E95C6}" dt="2020-10-21T21:08:02.224" v="1201" actId="20577"/>
          <ac:spMkLst>
            <pc:docMk/>
            <pc:sldMk cId="1574196453" sldId="289"/>
            <ac:spMk id="5" creationId="{7ADEC1EE-7CE4-459B-80DE-4060181FC0D1}"/>
          </ac:spMkLst>
        </pc:spChg>
      </pc:sldChg>
      <pc:sldChg chg="modSp mod">
        <pc:chgData name="Spear, Charles" userId="26245a19-1148-44ae-81f4-0a774c0a28c7" providerId="ADAL" clId="{DD6B5E14-4757-4626-B2E8-C3B49C7E95C6}" dt="2020-10-21T20:42:38.799" v="83" actId="20577"/>
        <pc:sldMkLst>
          <pc:docMk/>
          <pc:sldMk cId="796219450" sldId="290"/>
        </pc:sldMkLst>
        <pc:spChg chg="mod">
          <ac:chgData name="Spear, Charles" userId="26245a19-1148-44ae-81f4-0a774c0a28c7" providerId="ADAL" clId="{DD6B5E14-4757-4626-B2E8-C3B49C7E95C6}" dt="2020-10-21T20:42:38.799" v="83" actId="20577"/>
          <ac:spMkLst>
            <pc:docMk/>
            <pc:sldMk cId="796219450" sldId="290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DD6B5E14-4757-4626-B2E8-C3B49C7E95C6}" dt="2020-10-21T21:03:56.194" v="976" actId="20577"/>
        <pc:sldMkLst>
          <pc:docMk/>
          <pc:sldMk cId="1631131551" sldId="296"/>
        </pc:sldMkLst>
        <pc:spChg chg="mod">
          <ac:chgData name="Spear, Charles" userId="26245a19-1148-44ae-81f4-0a774c0a28c7" providerId="ADAL" clId="{DD6B5E14-4757-4626-B2E8-C3B49C7E95C6}" dt="2020-10-21T20:51:26.774" v="282" actId="20577"/>
          <ac:spMkLst>
            <pc:docMk/>
            <pc:sldMk cId="1631131551" sldId="296"/>
            <ac:spMk id="2" creationId="{DE34B9F8-ACBB-4339-84C9-FA301B776795}"/>
          </ac:spMkLst>
        </pc:spChg>
        <pc:spChg chg="mod">
          <ac:chgData name="Spear, Charles" userId="26245a19-1148-44ae-81f4-0a774c0a28c7" providerId="ADAL" clId="{DD6B5E14-4757-4626-B2E8-C3B49C7E95C6}" dt="2020-10-21T21:03:56.194" v="976" actId="20577"/>
          <ac:spMkLst>
            <pc:docMk/>
            <pc:sldMk cId="1631131551" sldId="296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DD6B5E14-4757-4626-B2E8-C3B49C7E95C6}" dt="2020-10-21T21:09:18.010" v="1219" actId="20577"/>
        <pc:sldMkLst>
          <pc:docMk/>
          <pc:sldMk cId="2753435507" sldId="297"/>
        </pc:sldMkLst>
        <pc:spChg chg="mod">
          <ac:chgData name="Spear, Charles" userId="26245a19-1148-44ae-81f4-0a774c0a28c7" providerId="ADAL" clId="{DD6B5E14-4757-4626-B2E8-C3B49C7E95C6}" dt="2020-10-21T21:09:18.010" v="1219" actId="20577"/>
          <ac:spMkLst>
            <pc:docMk/>
            <pc:sldMk cId="2753435507" sldId="297"/>
            <ac:spMk id="3" creationId="{FFE4F6FF-D65F-4DFE-84C1-7C1B034DCB97}"/>
          </ac:spMkLst>
        </pc:spChg>
      </pc:sldChg>
      <pc:sldChg chg="modSp mod ord">
        <pc:chgData name="Spear, Charles" userId="26245a19-1148-44ae-81f4-0a774c0a28c7" providerId="ADAL" clId="{DD6B5E14-4757-4626-B2E8-C3B49C7E95C6}" dt="2020-10-22T19:53:50.682" v="1544" actId="20577"/>
        <pc:sldMkLst>
          <pc:docMk/>
          <pc:sldMk cId="563069560" sldId="298"/>
        </pc:sldMkLst>
        <pc:spChg chg="mod">
          <ac:chgData name="Spear, Charles" userId="26245a19-1148-44ae-81f4-0a774c0a28c7" providerId="ADAL" clId="{DD6B5E14-4757-4626-B2E8-C3B49C7E95C6}" dt="2020-10-21T21:51:43.758" v="1487" actId="20577"/>
          <ac:spMkLst>
            <pc:docMk/>
            <pc:sldMk cId="563069560" sldId="298"/>
            <ac:spMk id="2" creationId="{DE34B9F8-ACBB-4339-84C9-FA301B776795}"/>
          </ac:spMkLst>
        </pc:spChg>
        <pc:spChg chg="mod">
          <ac:chgData name="Spear, Charles" userId="26245a19-1148-44ae-81f4-0a774c0a28c7" providerId="ADAL" clId="{DD6B5E14-4757-4626-B2E8-C3B49C7E95C6}" dt="2020-10-22T19:53:50.682" v="1544" actId="20577"/>
          <ac:spMkLst>
            <pc:docMk/>
            <pc:sldMk cId="563069560" sldId="298"/>
            <ac:spMk id="3" creationId="{FFE4F6FF-D65F-4DFE-84C1-7C1B034DCB97}"/>
          </ac:spMkLst>
        </pc:spChg>
      </pc:sldChg>
      <pc:sldChg chg="modSp mod">
        <pc:chgData name="Spear, Charles" userId="26245a19-1148-44ae-81f4-0a774c0a28c7" providerId="ADAL" clId="{DD6B5E14-4757-4626-B2E8-C3B49C7E95C6}" dt="2020-10-21T20:46:44.175" v="150" actId="20577"/>
        <pc:sldMkLst>
          <pc:docMk/>
          <pc:sldMk cId="4065198871" sldId="299"/>
        </pc:sldMkLst>
        <pc:spChg chg="mod">
          <ac:chgData name="Spear, Charles" userId="26245a19-1148-44ae-81f4-0a774c0a28c7" providerId="ADAL" clId="{DD6B5E14-4757-4626-B2E8-C3B49C7E95C6}" dt="2020-10-21T20:43:45.756" v="96" actId="20577"/>
          <ac:spMkLst>
            <pc:docMk/>
            <pc:sldMk cId="4065198871" sldId="299"/>
            <ac:spMk id="2" creationId="{88E6E4FF-E971-4AA7-A832-929FC6177939}"/>
          </ac:spMkLst>
        </pc:spChg>
        <pc:spChg chg="mod">
          <ac:chgData name="Spear, Charles" userId="26245a19-1148-44ae-81f4-0a774c0a28c7" providerId="ADAL" clId="{DD6B5E14-4757-4626-B2E8-C3B49C7E95C6}" dt="2020-10-21T20:46:44.175" v="150" actId="20577"/>
          <ac:spMkLst>
            <pc:docMk/>
            <pc:sldMk cId="4065198871" sldId="299"/>
            <ac:spMk id="3" creationId="{38E5D2B1-258F-4433-B2CB-6D4FC7355E3D}"/>
          </ac:spMkLst>
        </pc:spChg>
      </pc:sldChg>
      <pc:sldChg chg="del">
        <pc:chgData name="Spear, Charles" userId="26245a19-1148-44ae-81f4-0a774c0a28c7" providerId="ADAL" clId="{DD6B5E14-4757-4626-B2E8-C3B49C7E95C6}" dt="2020-10-21T20:50:13.984" v="208" actId="2696"/>
        <pc:sldMkLst>
          <pc:docMk/>
          <pc:sldMk cId="2762425563" sldId="300"/>
        </pc:sldMkLst>
      </pc:sldChg>
      <pc:sldChg chg="modSp new mod">
        <pc:chgData name="Spear, Charles" userId="26245a19-1148-44ae-81f4-0a774c0a28c7" providerId="ADAL" clId="{DD6B5E14-4757-4626-B2E8-C3B49C7E95C6}" dt="2020-10-22T20:28:47.961" v="1655" actId="20577"/>
        <pc:sldMkLst>
          <pc:docMk/>
          <pc:sldMk cId="922302641" sldId="301"/>
        </pc:sldMkLst>
        <pc:spChg chg="mod">
          <ac:chgData name="Spear, Charles" userId="26245a19-1148-44ae-81f4-0a774c0a28c7" providerId="ADAL" clId="{DD6B5E14-4757-4626-B2E8-C3B49C7E95C6}" dt="2020-10-21T20:47:16.997" v="178" actId="20577"/>
          <ac:spMkLst>
            <pc:docMk/>
            <pc:sldMk cId="922302641" sldId="301"/>
            <ac:spMk id="2" creationId="{AF5C9F17-81D1-409B-A057-6E2CB0884D57}"/>
          </ac:spMkLst>
        </pc:spChg>
        <pc:spChg chg="mod">
          <ac:chgData name="Spear, Charles" userId="26245a19-1148-44ae-81f4-0a774c0a28c7" providerId="ADAL" clId="{DD6B5E14-4757-4626-B2E8-C3B49C7E95C6}" dt="2020-10-22T20:28:47.961" v="1655" actId="20577"/>
          <ac:spMkLst>
            <pc:docMk/>
            <pc:sldMk cId="922302641" sldId="301"/>
            <ac:spMk id="3" creationId="{431E6D75-CCF9-4A65-B4AA-D1E8EAFC149F}"/>
          </ac:spMkLst>
        </pc:spChg>
      </pc:sldChg>
      <pc:sldChg chg="addSp delSp modSp new del mod">
        <pc:chgData name="Spear, Charles" userId="26245a19-1148-44ae-81f4-0a774c0a28c7" providerId="ADAL" clId="{DD6B5E14-4757-4626-B2E8-C3B49C7E95C6}" dt="2020-10-21T20:59:13.754" v="509" actId="47"/>
        <pc:sldMkLst>
          <pc:docMk/>
          <pc:sldMk cId="2075502759" sldId="302"/>
        </pc:sldMkLst>
        <pc:spChg chg="mod">
          <ac:chgData name="Spear, Charles" userId="26245a19-1148-44ae-81f4-0a774c0a28c7" providerId="ADAL" clId="{DD6B5E14-4757-4626-B2E8-C3B49C7E95C6}" dt="2020-10-21T20:52:20.827" v="317" actId="20577"/>
          <ac:spMkLst>
            <pc:docMk/>
            <pc:sldMk cId="2075502759" sldId="302"/>
            <ac:spMk id="2" creationId="{D17A6F9D-EE23-44F6-8B43-D1E9D6BBBB5F}"/>
          </ac:spMkLst>
        </pc:spChg>
        <pc:spChg chg="del">
          <ac:chgData name="Spear, Charles" userId="26245a19-1148-44ae-81f4-0a774c0a28c7" providerId="ADAL" clId="{DD6B5E14-4757-4626-B2E8-C3B49C7E95C6}" dt="2020-10-21T20:54:54.807" v="318" actId="22"/>
          <ac:spMkLst>
            <pc:docMk/>
            <pc:sldMk cId="2075502759" sldId="302"/>
            <ac:spMk id="3" creationId="{840C8931-71D8-4468-8ABD-6A4E78D2A4E9}"/>
          </ac:spMkLst>
        </pc:spChg>
        <pc:picChg chg="add mod ord">
          <ac:chgData name="Spear, Charles" userId="26245a19-1148-44ae-81f4-0a774c0a28c7" providerId="ADAL" clId="{DD6B5E14-4757-4626-B2E8-C3B49C7E95C6}" dt="2020-10-21T20:54:54.807" v="318" actId="22"/>
          <ac:picMkLst>
            <pc:docMk/>
            <pc:sldMk cId="2075502759" sldId="302"/>
            <ac:picMk id="5" creationId="{128C4A01-8A8D-4AA6-89BB-AC040778F705}"/>
          </ac:picMkLst>
        </pc:picChg>
      </pc:sldChg>
      <pc:sldChg chg="new del">
        <pc:chgData name="Spear, Charles" userId="26245a19-1148-44ae-81f4-0a774c0a28c7" providerId="ADAL" clId="{DD6B5E14-4757-4626-B2E8-C3B49C7E95C6}" dt="2020-10-21T20:52:08.959" v="286" actId="680"/>
        <pc:sldMkLst>
          <pc:docMk/>
          <pc:sldMk cId="4174467853" sldId="302"/>
        </pc:sldMkLst>
      </pc:sldChg>
      <pc:sldChg chg="addSp delSp modSp mod">
        <pc:chgData name="Spear, Charles" userId="26245a19-1148-44ae-81f4-0a774c0a28c7" providerId="ADAL" clId="{DD6B5E14-4757-4626-B2E8-C3B49C7E95C6}" dt="2020-10-21T21:08:47.376" v="1217" actId="20577"/>
        <pc:sldMkLst>
          <pc:docMk/>
          <pc:sldMk cId="1794316271" sldId="303"/>
        </pc:sldMkLst>
        <pc:spChg chg="add del mod">
          <ac:chgData name="Spear, Charles" userId="26245a19-1148-44ae-81f4-0a774c0a28c7" providerId="ADAL" clId="{DD6B5E14-4757-4626-B2E8-C3B49C7E95C6}" dt="2020-10-21T20:56:21.731" v="320" actId="1032"/>
          <ac:spMkLst>
            <pc:docMk/>
            <pc:sldMk cId="1794316271" sldId="303"/>
            <ac:spMk id="4" creationId="{06EF2531-7CE1-4BC4-A2F3-A1EE0EAF4601}"/>
          </ac:spMkLst>
        </pc:spChg>
        <pc:graphicFrameChg chg="add mod modGraphic">
          <ac:chgData name="Spear, Charles" userId="26245a19-1148-44ae-81f4-0a774c0a28c7" providerId="ADAL" clId="{DD6B5E14-4757-4626-B2E8-C3B49C7E95C6}" dt="2020-10-21T21:08:47.376" v="1217" actId="20577"/>
          <ac:graphicFrameMkLst>
            <pc:docMk/>
            <pc:sldMk cId="1794316271" sldId="303"/>
            <ac:graphicFrameMk id="6" creationId="{F5E842AC-E424-4BEB-B33B-7AA99805A358}"/>
          </ac:graphicFrameMkLst>
        </pc:graphicFrameChg>
        <pc:picChg chg="del">
          <ac:chgData name="Spear, Charles" userId="26245a19-1148-44ae-81f4-0a774c0a28c7" providerId="ADAL" clId="{DD6B5E14-4757-4626-B2E8-C3B49C7E95C6}" dt="2020-10-21T20:55:42.905" v="319" actId="478"/>
          <ac:picMkLst>
            <pc:docMk/>
            <pc:sldMk cId="1794316271" sldId="303"/>
            <ac:picMk id="5" creationId="{128C4A01-8A8D-4AA6-89BB-AC040778F705}"/>
          </ac:picMkLst>
        </pc:picChg>
      </pc:sldChg>
      <pc:sldChg chg="modSp new mod">
        <pc:chgData name="Spear, Charles" userId="26245a19-1148-44ae-81f4-0a774c0a28c7" providerId="ADAL" clId="{DD6B5E14-4757-4626-B2E8-C3B49C7E95C6}" dt="2020-10-21T23:04:00.164" v="1535" actId="20577"/>
        <pc:sldMkLst>
          <pc:docMk/>
          <pc:sldMk cId="296980026" sldId="304"/>
        </pc:sldMkLst>
        <pc:spChg chg="mod">
          <ac:chgData name="Spear, Charles" userId="26245a19-1148-44ae-81f4-0a774c0a28c7" providerId="ADAL" clId="{DD6B5E14-4757-4626-B2E8-C3B49C7E95C6}" dt="2020-10-21T21:49:34.619" v="1284" actId="20577"/>
          <ac:spMkLst>
            <pc:docMk/>
            <pc:sldMk cId="296980026" sldId="304"/>
            <ac:spMk id="2" creationId="{95F038A8-322E-4E9D-9BD6-79163704AC96}"/>
          </ac:spMkLst>
        </pc:spChg>
        <pc:spChg chg="mod">
          <ac:chgData name="Spear, Charles" userId="26245a19-1148-44ae-81f4-0a774c0a28c7" providerId="ADAL" clId="{DD6B5E14-4757-4626-B2E8-C3B49C7E95C6}" dt="2020-10-21T23:04:00.164" v="1535" actId="20577"/>
          <ac:spMkLst>
            <pc:docMk/>
            <pc:sldMk cId="296980026" sldId="304"/>
            <ac:spMk id="3" creationId="{8E574BD5-1B8C-4B22-9947-F31C71B59F2D}"/>
          </ac:spMkLst>
        </pc:spChg>
      </pc:sldChg>
      <pc:sldChg chg="modSp new mod ord">
        <pc:chgData name="Spear, Charles" userId="26245a19-1148-44ae-81f4-0a774c0a28c7" providerId="ADAL" clId="{DD6B5E14-4757-4626-B2E8-C3B49C7E95C6}" dt="2020-10-22T19:51:34.037" v="1540" actId="20577"/>
        <pc:sldMkLst>
          <pc:docMk/>
          <pc:sldMk cId="2529235111" sldId="305"/>
        </pc:sldMkLst>
        <pc:spChg chg="mod">
          <ac:chgData name="Spear, Charles" userId="26245a19-1148-44ae-81f4-0a774c0a28c7" providerId="ADAL" clId="{DD6B5E14-4757-4626-B2E8-C3B49C7E95C6}" dt="2020-10-21T21:53:02.931" v="1528" actId="20577"/>
          <ac:spMkLst>
            <pc:docMk/>
            <pc:sldMk cId="2529235111" sldId="305"/>
            <ac:spMk id="2" creationId="{DAA32587-8F05-40AE-9A2D-D68A0886B077}"/>
          </ac:spMkLst>
        </pc:spChg>
        <pc:spChg chg="mod">
          <ac:chgData name="Spear, Charles" userId="26245a19-1148-44ae-81f4-0a774c0a28c7" providerId="ADAL" clId="{DD6B5E14-4757-4626-B2E8-C3B49C7E95C6}" dt="2020-10-22T19:51:34.037" v="1540" actId="20577"/>
          <ac:spMkLst>
            <pc:docMk/>
            <pc:sldMk cId="2529235111" sldId="305"/>
            <ac:spMk id="3" creationId="{C4B101D8-8718-4B34-88B9-502358D2EB8B}"/>
          </ac:spMkLst>
        </pc:spChg>
      </pc:sldChg>
      <pc:sldChg chg="addSp modSp mod modClrScheme chgLayout">
        <pc:chgData name="Spear, Charles" userId="26245a19-1148-44ae-81f4-0a774c0a28c7" providerId="ADAL" clId="{DD6B5E14-4757-4626-B2E8-C3B49C7E95C6}" dt="2020-10-21T23:04:31.659" v="1537" actId="108"/>
        <pc:sldMkLst>
          <pc:docMk/>
          <pc:sldMk cId="266982612" sldId="306"/>
        </pc:sldMkLst>
        <pc:spChg chg="mod ord">
          <ac:chgData name="Spear, Charles" userId="26245a19-1148-44ae-81f4-0a774c0a28c7" providerId="ADAL" clId="{DD6B5E14-4757-4626-B2E8-C3B49C7E95C6}" dt="2020-10-21T23:03:05.871" v="1531" actId="700"/>
          <ac:spMkLst>
            <pc:docMk/>
            <pc:sldMk cId="266982612" sldId="306"/>
            <ac:spMk id="2" creationId="{78465B7E-AE51-4475-949B-49997C78B15D}"/>
          </ac:spMkLst>
        </pc:spChg>
        <pc:spChg chg="mod ord">
          <ac:chgData name="Spear, Charles" userId="26245a19-1148-44ae-81f4-0a774c0a28c7" providerId="ADAL" clId="{DD6B5E14-4757-4626-B2E8-C3B49C7E95C6}" dt="2020-10-21T23:04:28.887" v="1536" actId="108"/>
          <ac:spMkLst>
            <pc:docMk/>
            <pc:sldMk cId="266982612" sldId="306"/>
            <ac:spMk id="3" creationId="{375BF405-1DA8-4F4E-9D3E-73E38A164164}"/>
          </ac:spMkLst>
        </pc:spChg>
        <pc:spChg chg="add mod ord">
          <ac:chgData name="Spear, Charles" userId="26245a19-1148-44ae-81f4-0a774c0a28c7" providerId="ADAL" clId="{DD6B5E14-4757-4626-B2E8-C3B49C7E95C6}" dt="2020-10-21T23:04:31.659" v="1537" actId="108"/>
          <ac:spMkLst>
            <pc:docMk/>
            <pc:sldMk cId="266982612" sldId="306"/>
            <ac:spMk id="4" creationId="{1029D070-1686-463A-A149-B23C62E48794}"/>
          </ac:spMkLst>
        </pc:spChg>
      </pc:sldChg>
      <pc:sldChg chg="modSp mod">
        <pc:chgData name="Spear, Charles" userId="26245a19-1148-44ae-81f4-0a774c0a28c7" providerId="ADAL" clId="{DD6B5E14-4757-4626-B2E8-C3B49C7E95C6}" dt="2020-10-21T23:04:46.953" v="1539" actId="403"/>
        <pc:sldMkLst>
          <pc:docMk/>
          <pc:sldMk cId="3718230669" sldId="321"/>
        </pc:sldMkLst>
        <pc:spChg chg="mod">
          <ac:chgData name="Spear, Charles" userId="26245a19-1148-44ae-81f4-0a774c0a28c7" providerId="ADAL" clId="{DD6B5E14-4757-4626-B2E8-C3B49C7E95C6}" dt="2020-10-21T23:04:46.953" v="1539" actId="403"/>
          <ac:spMkLst>
            <pc:docMk/>
            <pc:sldMk cId="3718230669" sldId="321"/>
            <ac:spMk id="3" creationId="{375BF405-1DA8-4F4E-9D3E-73E38A1641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4E958-6F47-429F-9DD3-3BCC6A8DB7B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52AB6-548F-443F-A907-53E81FDB60A1}">
      <dgm:prSet phldrT="[Text]"/>
      <dgm:spPr/>
      <dgm:t>
        <a:bodyPr/>
        <a:lstStyle/>
        <a:p>
          <a:r>
            <a:rPr lang="en-US"/>
            <a:t>Identify desired outcomes</a:t>
          </a:r>
        </a:p>
      </dgm:t>
    </dgm:pt>
    <dgm:pt modelId="{AA37CFBE-5381-46C2-809E-D78A5D4F9F55}" type="parTrans" cxnId="{5C0BCEF1-211E-4C9F-B311-13D59CDED9F1}">
      <dgm:prSet/>
      <dgm:spPr/>
      <dgm:t>
        <a:bodyPr/>
        <a:lstStyle/>
        <a:p>
          <a:endParaRPr lang="en-US"/>
        </a:p>
      </dgm:t>
    </dgm:pt>
    <dgm:pt modelId="{6712D9EE-F9F0-40B5-92AC-4FFFE9459557}" type="sibTrans" cxnId="{5C0BCEF1-211E-4C9F-B311-13D59CDED9F1}">
      <dgm:prSet/>
      <dgm:spPr/>
      <dgm:t>
        <a:bodyPr/>
        <a:lstStyle/>
        <a:p>
          <a:endParaRPr lang="en-US"/>
        </a:p>
      </dgm:t>
    </dgm:pt>
    <dgm:pt modelId="{E739A3FB-B1D5-49EA-93A8-E7EAAF3C53A1}">
      <dgm:prSet phldrT="[Text]"/>
      <dgm:spPr/>
      <dgm:t>
        <a:bodyPr/>
        <a:lstStyle/>
        <a:p>
          <a:r>
            <a:rPr lang="en-US"/>
            <a:t>Involve stakeholders and analyze data</a:t>
          </a:r>
        </a:p>
      </dgm:t>
    </dgm:pt>
    <dgm:pt modelId="{8A4C5225-88E5-4BBE-BAF9-6059B965F41B}" type="parTrans" cxnId="{5946ADCA-B665-4D2C-814B-9E5707D269A3}">
      <dgm:prSet/>
      <dgm:spPr/>
      <dgm:t>
        <a:bodyPr/>
        <a:lstStyle/>
        <a:p>
          <a:endParaRPr lang="en-US"/>
        </a:p>
      </dgm:t>
    </dgm:pt>
    <dgm:pt modelId="{5C515DD0-600A-4AB7-BF31-6427ACB505DA}" type="sibTrans" cxnId="{5946ADCA-B665-4D2C-814B-9E5707D269A3}">
      <dgm:prSet/>
      <dgm:spPr/>
      <dgm:t>
        <a:bodyPr/>
        <a:lstStyle/>
        <a:p>
          <a:endParaRPr lang="en-US"/>
        </a:p>
      </dgm:t>
    </dgm:pt>
    <dgm:pt modelId="{EF236C17-6B0E-4317-B842-6FB5EA867E72}">
      <dgm:prSet phldrT="[Text]"/>
      <dgm:spPr/>
      <dgm:t>
        <a:bodyPr/>
        <a:lstStyle/>
        <a:p>
          <a:r>
            <a:rPr lang="en-US"/>
            <a:t>Determine benefit and/or burden</a:t>
          </a:r>
        </a:p>
      </dgm:t>
    </dgm:pt>
    <dgm:pt modelId="{1F7583A7-BEF7-448E-85D5-DFDEA8D02F2B}" type="parTrans" cxnId="{48A3A097-E113-4B86-A822-326EBB1303DE}">
      <dgm:prSet/>
      <dgm:spPr/>
      <dgm:t>
        <a:bodyPr/>
        <a:lstStyle/>
        <a:p>
          <a:endParaRPr lang="en-US"/>
        </a:p>
      </dgm:t>
    </dgm:pt>
    <dgm:pt modelId="{5F98E32C-E9F0-4C3E-8216-1681172B353F}" type="sibTrans" cxnId="{48A3A097-E113-4B86-A822-326EBB1303DE}">
      <dgm:prSet/>
      <dgm:spPr/>
      <dgm:t>
        <a:bodyPr/>
        <a:lstStyle/>
        <a:p>
          <a:endParaRPr lang="en-US"/>
        </a:p>
      </dgm:t>
    </dgm:pt>
    <dgm:pt modelId="{49D783F3-3A0F-4F60-896E-720A2E33DC83}">
      <dgm:prSet/>
      <dgm:spPr/>
      <dgm:t>
        <a:bodyPr/>
        <a:lstStyle/>
        <a:p>
          <a:r>
            <a:rPr lang="en-US"/>
            <a:t>Advance opportunity and reduce harm</a:t>
          </a:r>
        </a:p>
      </dgm:t>
    </dgm:pt>
    <dgm:pt modelId="{7F9F3CB2-578F-4F13-883F-EF8D5DBF5D75}" type="parTrans" cxnId="{4A4F471D-EF1D-4A9A-9F10-400FCD6E78A4}">
      <dgm:prSet/>
      <dgm:spPr/>
      <dgm:t>
        <a:bodyPr/>
        <a:lstStyle/>
        <a:p>
          <a:endParaRPr lang="en-US"/>
        </a:p>
      </dgm:t>
    </dgm:pt>
    <dgm:pt modelId="{C9B9BF7F-C17C-4887-A2A3-302524100632}" type="sibTrans" cxnId="{4A4F471D-EF1D-4A9A-9F10-400FCD6E78A4}">
      <dgm:prSet/>
      <dgm:spPr/>
      <dgm:t>
        <a:bodyPr/>
        <a:lstStyle/>
        <a:p>
          <a:endParaRPr lang="en-US"/>
        </a:p>
      </dgm:t>
    </dgm:pt>
    <dgm:pt modelId="{F24E524C-457C-4A25-B1CA-DE20078C6F78}">
      <dgm:prSet/>
      <dgm:spPr/>
      <dgm:t>
        <a:bodyPr/>
        <a:lstStyle/>
        <a:p>
          <a:r>
            <a:rPr lang="en-US"/>
            <a:t>Evaluate, be accountable, report back</a:t>
          </a:r>
        </a:p>
      </dgm:t>
    </dgm:pt>
    <dgm:pt modelId="{768174A6-25FA-4B71-88EF-5DB907FAA916}" type="parTrans" cxnId="{80D576A7-D2B6-42D0-A259-FB4BCA5EBFC4}">
      <dgm:prSet/>
      <dgm:spPr/>
      <dgm:t>
        <a:bodyPr/>
        <a:lstStyle/>
        <a:p>
          <a:endParaRPr lang="en-US"/>
        </a:p>
      </dgm:t>
    </dgm:pt>
    <dgm:pt modelId="{17A10E55-9B18-4FD1-B66A-ADCE194F5A63}" type="sibTrans" cxnId="{80D576A7-D2B6-42D0-A259-FB4BCA5EBFC4}">
      <dgm:prSet/>
      <dgm:spPr/>
      <dgm:t>
        <a:bodyPr/>
        <a:lstStyle/>
        <a:p>
          <a:endParaRPr lang="en-US"/>
        </a:p>
      </dgm:t>
    </dgm:pt>
    <dgm:pt modelId="{AC7E53A2-5261-475D-8A41-33DE71E1DDF8}" type="pres">
      <dgm:prSet presAssocID="{B514E958-6F47-429F-9DD3-3BCC6A8DB7B8}" presName="outerComposite" presStyleCnt="0">
        <dgm:presLayoutVars>
          <dgm:chMax val="5"/>
          <dgm:dir/>
          <dgm:resizeHandles val="exact"/>
        </dgm:presLayoutVars>
      </dgm:prSet>
      <dgm:spPr/>
    </dgm:pt>
    <dgm:pt modelId="{26EC59D3-3A8B-4E9C-99D6-C2CCA2DCAE49}" type="pres">
      <dgm:prSet presAssocID="{B514E958-6F47-429F-9DD3-3BCC6A8DB7B8}" presName="dummyMaxCanvas" presStyleCnt="0">
        <dgm:presLayoutVars/>
      </dgm:prSet>
      <dgm:spPr/>
    </dgm:pt>
    <dgm:pt modelId="{00D45F01-A1E1-4494-B218-C8721CA42A95}" type="pres">
      <dgm:prSet presAssocID="{B514E958-6F47-429F-9DD3-3BCC6A8DB7B8}" presName="FiveNodes_1" presStyleLbl="node1" presStyleIdx="0" presStyleCnt="5">
        <dgm:presLayoutVars>
          <dgm:bulletEnabled val="1"/>
        </dgm:presLayoutVars>
      </dgm:prSet>
      <dgm:spPr/>
    </dgm:pt>
    <dgm:pt modelId="{0DE98572-A6E5-4711-958C-4AEB9BE6B482}" type="pres">
      <dgm:prSet presAssocID="{B514E958-6F47-429F-9DD3-3BCC6A8DB7B8}" presName="FiveNodes_2" presStyleLbl="node1" presStyleIdx="1" presStyleCnt="5">
        <dgm:presLayoutVars>
          <dgm:bulletEnabled val="1"/>
        </dgm:presLayoutVars>
      </dgm:prSet>
      <dgm:spPr/>
    </dgm:pt>
    <dgm:pt modelId="{E5A84620-962D-40C4-94A9-96452E62177C}" type="pres">
      <dgm:prSet presAssocID="{B514E958-6F47-429F-9DD3-3BCC6A8DB7B8}" presName="FiveNodes_3" presStyleLbl="node1" presStyleIdx="2" presStyleCnt="5">
        <dgm:presLayoutVars>
          <dgm:bulletEnabled val="1"/>
        </dgm:presLayoutVars>
      </dgm:prSet>
      <dgm:spPr/>
    </dgm:pt>
    <dgm:pt modelId="{92A5FE1A-70D3-4103-BA80-4AC8DE31D64F}" type="pres">
      <dgm:prSet presAssocID="{B514E958-6F47-429F-9DD3-3BCC6A8DB7B8}" presName="FiveNodes_4" presStyleLbl="node1" presStyleIdx="3" presStyleCnt="5">
        <dgm:presLayoutVars>
          <dgm:bulletEnabled val="1"/>
        </dgm:presLayoutVars>
      </dgm:prSet>
      <dgm:spPr/>
    </dgm:pt>
    <dgm:pt modelId="{2446003C-3F4E-4CDA-8C87-41EB6CAD359D}" type="pres">
      <dgm:prSet presAssocID="{B514E958-6F47-429F-9DD3-3BCC6A8DB7B8}" presName="FiveNodes_5" presStyleLbl="node1" presStyleIdx="4" presStyleCnt="5">
        <dgm:presLayoutVars>
          <dgm:bulletEnabled val="1"/>
        </dgm:presLayoutVars>
      </dgm:prSet>
      <dgm:spPr/>
    </dgm:pt>
    <dgm:pt modelId="{DA239322-5C4B-4818-85CB-6DBAC7C61FE7}" type="pres">
      <dgm:prSet presAssocID="{B514E958-6F47-429F-9DD3-3BCC6A8DB7B8}" presName="FiveConn_1-2" presStyleLbl="fgAccFollowNode1" presStyleIdx="0" presStyleCnt="4">
        <dgm:presLayoutVars>
          <dgm:bulletEnabled val="1"/>
        </dgm:presLayoutVars>
      </dgm:prSet>
      <dgm:spPr/>
    </dgm:pt>
    <dgm:pt modelId="{03FB68C1-6E8A-403D-BF52-2E683A24FC15}" type="pres">
      <dgm:prSet presAssocID="{B514E958-6F47-429F-9DD3-3BCC6A8DB7B8}" presName="FiveConn_2-3" presStyleLbl="fgAccFollowNode1" presStyleIdx="1" presStyleCnt="4">
        <dgm:presLayoutVars>
          <dgm:bulletEnabled val="1"/>
        </dgm:presLayoutVars>
      </dgm:prSet>
      <dgm:spPr/>
    </dgm:pt>
    <dgm:pt modelId="{4DFE4B22-969B-4DF5-92E8-9380E7268BAA}" type="pres">
      <dgm:prSet presAssocID="{B514E958-6F47-429F-9DD3-3BCC6A8DB7B8}" presName="FiveConn_3-4" presStyleLbl="fgAccFollowNode1" presStyleIdx="2" presStyleCnt="4">
        <dgm:presLayoutVars>
          <dgm:bulletEnabled val="1"/>
        </dgm:presLayoutVars>
      </dgm:prSet>
      <dgm:spPr/>
    </dgm:pt>
    <dgm:pt modelId="{F99F1ECD-0485-46DA-AE61-150E660FD93F}" type="pres">
      <dgm:prSet presAssocID="{B514E958-6F47-429F-9DD3-3BCC6A8DB7B8}" presName="FiveConn_4-5" presStyleLbl="fgAccFollowNode1" presStyleIdx="3" presStyleCnt="4">
        <dgm:presLayoutVars>
          <dgm:bulletEnabled val="1"/>
        </dgm:presLayoutVars>
      </dgm:prSet>
      <dgm:spPr/>
    </dgm:pt>
    <dgm:pt modelId="{1C98E862-F42C-4833-A935-9DF6718B7B48}" type="pres">
      <dgm:prSet presAssocID="{B514E958-6F47-429F-9DD3-3BCC6A8DB7B8}" presName="FiveNodes_1_text" presStyleLbl="node1" presStyleIdx="4" presStyleCnt="5">
        <dgm:presLayoutVars>
          <dgm:bulletEnabled val="1"/>
        </dgm:presLayoutVars>
      </dgm:prSet>
      <dgm:spPr/>
    </dgm:pt>
    <dgm:pt modelId="{3B72AC26-8883-48CB-ABC0-0FBF37629CD1}" type="pres">
      <dgm:prSet presAssocID="{B514E958-6F47-429F-9DD3-3BCC6A8DB7B8}" presName="FiveNodes_2_text" presStyleLbl="node1" presStyleIdx="4" presStyleCnt="5">
        <dgm:presLayoutVars>
          <dgm:bulletEnabled val="1"/>
        </dgm:presLayoutVars>
      </dgm:prSet>
      <dgm:spPr/>
    </dgm:pt>
    <dgm:pt modelId="{29A228D7-7EDD-4679-AE37-13C6D460B8E9}" type="pres">
      <dgm:prSet presAssocID="{B514E958-6F47-429F-9DD3-3BCC6A8DB7B8}" presName="FiveNodes_3_text" presStyleLbl="node1" presStyleIdx="4" presStyleCnt="5">
        <dgm:presLayoutVars>
          <dgm:bulletEnabled val="1"/>
        </dgm:presLayoutVars>
      </dgm:prSet>
      <dgm:spPr/>
    </dgm:pt>
    <dgm:pt modelId="{9E91D5E0-B8D5-41BC-A559-CEA938B3343C}" type="pres">
      <dgm:prSet presAssocID="{B514E958-6F47-429F-9DD3-3BCC6A8DB7B8}" presName="FiveNodes_4_text" presStyleLbl="node1" presStyleIdx="4" presStyleCnt="5">
        <dgm:presLayoutVars>
          <dgm:bulletEnabled val="1"/>
        </dgm:presLayoutVars>
      </dgm:prSet>
      <dgm:spPr/>
    </dgm:pt>
    <dgm:pt modelId="{21A18733-522A-442D-9E94-FD8DDD452FCA}" type="pres">
      <dgm:prSet presAssocID="{B514E958-6F47-429F-9DD3-3BCC6A8DB7B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A4F471D-EF1D-4A9A-9F10-400FCD6E78A4}" srcId="{B514E958-6F47-429F-9DD3-3BCC6A8DB7B8}" destId="{49D783F3-3A0F-4F60-896E-720A2E33DC83}" srcOrd="3" destOrd="0" parTransId="{7F9F3CB2-578F-4F13-883F-EF8D5DBF5D75}" sibTransId="{C9B9BF7F-C17C-4887-A2A3-302524100632}"/>
    <dgm:cxn modelId="{94275E5D-FA4B-4059-9529-826B1B2D37B1}" type="presOf" srcId="{F24E524C-457C-4A25-B1CA-DE20078C6F78}" destId="{21A18733-522A-442D-9E94-FD8DDD452FCA}" srcOrd="1" destOrd="0" presId="urn:microsoft.com/office/officeart/2005/8/layout/vProcess5"/>
    <dgm:cxn modelId="{1EA47E49-88BD-490F-8A71-A3675575A1A6}" type="presOf" srcId="{49D783F3-3A0F-4F60-896E-720A2E33DC83}" destId="{9E91D5E0-B8D5-41BC-A559-CEA938B3343C}" srcOrd="1" destOrd="0" presId="urn:microsoft.com/office/officeart/2005/8/layout/vProcess5"/>
    <dgm:cxn modelId="{FEA77770-7E2A-4447-B60F-A04547C8D78B}" type="presOf" srcId="{C9B9BF7F-C17C-4887-A2A3-302524100632}" destId="{F99F1ECD-0485-46DA-AE61-150E660FD93F}" srcOrd="0" destOrd="0" presId="urn:microsoft.com/office/officeart/2005/8/layout/vProcess5"/>
    <dgm:cxn modelId="{ACB1B055-CDB1-41C1-B4B4-E1BA8EF20371}" type="presOf" srcId="{09252AB6-548F-443F-A907-53E81FDB60A1}" destId="{00D45F01-A1E1-4494-B218-C8721CA42A95}" srcOrd="0" destOrd="0" presId="urn:microsoft.com/office/officeart/2005/8/layout/vProcess5"/>
    <dgm:cxn modelId="{FE5EB455-A52E-46AA-A3C6-E9F80BD72F44}" type="presOf" srcId="{5C515DD0-600A-4AB7-BF31-6427ACB505DA}" destId="{03FB68C1-6E8A-403D-BF52-2E683A24FC15}" srcOrd="0" destOrd="0" presId="urn:microsoft.com/office/officeart/2005/8/layout/vProcess5"/>
    <dgm:cxn modelId="{68FD087B-59B4-4A41-8479-C325EE681B57}" type="presOf" srcId="{E739A3FB-B1D5-49EA-93A8-E7EAAF3C53A1}" destId="{3B72AC26-8883-48CB-ABC0-0FBF37629CD1}" srcOrd="1" destOrd="0" presId="urn:microsoft.com/office/officeart/2005/8/layout/vProcess5"/>
    <dgm:cxn modelId="{48A3A097-E113-4B86-A822-326EBB1303DE}" srcId="{B514E958-6F47-429F-9DD3-3BCC6A8DB7B8}" destId="{EF236C17-6B0E-4317-B842-6FB5EA867E72}" srcOrd="2" destOrd="0" parTransId="{1F7583A7-BEF7-448E-85D5-DFDEA8D02F2B}" sibTransId="{5F98E32C-E9F0-4C3E-8216-1681172B353F}"/>
    <dgm:cxn modelId="{80D576A7-D2B6-42D0-A259-FB4BCA5EBFC4}" srcId="{B514E958-6F47-429F-9DD3-3BCC6A8DB7B8}" destId="{F24E524C-457C-4A25-B1CA-DE20078C6F78}" srcOrd="4" destOrd="0" parTransId="{768174A6-25FA-4B71-88EF-5DB907FAA916}" sibTransId="{17A10E55-9B18-4FD1-B66A-ADCE194F5A63}"/>
    <dgm:cxn modelId="{B60457AD-5013-4B7C-9D10-6E70C2E9C985}" type="presOf" srcId="{EF236C17-6B0E-4317-B842-6FB5EA867E72}" destId="{29A228D7-7EDD-4679-AE37-13C6D460B8E9}" srcOrd="1" destOrd="0" presId="urn:microsoft.com/office/officeart/2005/8/layout/vProcess5"/>
    <dgm:cxn modelId="{0B2CE7B9-EBC3-485D-92A2-DAAA593E8239}" type="presOf" srcId="{EF236C17-6B0E-4317-B842-6FB5EA867E72}" destId="{E5A84620-962D-40C4-94A9-96452E62177C}" srcOrd="0" destOrd="0" presId="urn:microsoft.com/office/officeart/2005/8/layout/vProcess5"/>
    <dgm:cxn modelId="{6339ECBF-796F-454F-9600-ABE0EF7DBD23}" type="presOf" srcId="{F24E524C-457C-4A25-B1CA-DE20078C6F78}" destId="{2446003C-3F4E-4CDA-8C87-41EB6CAD359D}" srcOrd="0" destOrd="0" presId="urn:microsoft.com/office/officeart/2005/8/layout/vProcess5"/>
    <dgm:cxn modelId="{A7B1AFC0-7B9F-42D7-8F0E-4F07B1C38000}" type="presOf" srcId="{09252AB6-548F-443F-A907-53E81FDB60A1}" destId="{1C98E862-F42C-4833-A935-9DF6718B7B48}" srcOrd="1" destOrd="0" presId="urn:microsoft.com/office/officeart/2005/8/layout/vProcess5"/>
    <dgm:cxn modelId="{1965D2C8-97FF-4C15-BC65-5EFC8AC46521}" type="presOf" srcId="{49D783F3-3A0F-4F60-896E-720A2E33DC83}" destId="{92A5FE1A-70D3-4103-BA80-4AC8DE31D64F}" srcOrd="0" destOrd="0" presId="urn:microsoft.com/office/officeart/2005/8/layout/vProcess5"/>
    <dgm:cxn modelId="{5946ADCA-B665-4D2C-814B-9E5707D269A3}" srcId="{B514E958-6F47-429F-9DD3-3BCC6A8DB7B8}" destId="{E739A3FB-B1D5-49EA-93A8-E7EAAF3C53A1}" srcOrd="1" destOrd="0" parTransId="{8A4C5225-88E5-4BBE-BAF9-6059B965F41B}" sibTransId="{5C515DD0-600A-4AB7-BF31-6427ACB505DA}"/>
    <dgm:cxn modelId="{17C5B7D3-D83F-459B-9AC6-2CAC0E4CD62C}" type="presOf" srcId="{B514E958-6F47-429F-9DD3-3BCC6A8DB7B8}" destId="{AC7E53A2-5261-475D-8A41-33DE71E1DDF8}" srcOrd="0" destOrd="0" presId="urn:microsoft.com/office/officeart/2005/8/layout/vProcess5"/>
    <dgm:cxn modelId="{D54D4FDA-34C3-4176-A7D7-027D3527057C}" type="presOf" srcId="{6712D9EE-F9F0-40B5-92AC-4FFFE9459557}" destId="{DA239322-5C4B-4818-85CB-6DBAC7C61FE7}" srcOrd="0" destOrd="0" presId="urn:microsoft.com/office/officeart/2005/8/layout/vProcess5"/>
    <dgm:cxn modelId="{C43BECDE-D14C-46B4-9B2E-DD5C3CB04BD6}" type="presOf" srcId="{5F98E32C-E9F0-4C3E-8216-1681172B353F}" destId="{4DFE4B22-969B-4DF5-92E8-9380E7268BAA}" srcOrd="0" destOrd="0" presId="urn:microsoft.com/office/officeart/2005/8/layout/vProcess5"/>
    <dgm:cxn modelId="{8EA35AE7-AB51-4BBE-9041-EEAEA1C3D539}" type="presOf" srcId="{E739A3FB-B1D5-49EA-93A8-E7EAAF3C53A1}" destId="{0DE98572-A6E5-4711-958C-4AEB9BE6B482}" srcOrd="0" destOrd="0" presId="urn:microsoft.com/office/officeart/2005/8/layout/vProcess5"/>
    <dgm:cxn modelId="{5C0BCEF1-211E-4C9F-B311-13D59CDED9F1}" srcId="{B514E958-6F47-429F-9DD3-3BCC6A8DB7B8}" destId="{09252AB6-548F-443F-A907-53E81FDB60A1}" srcOrd="0" destOrd="0" parTransId="{AA37CFBE-5381-46C2-809E-D78A5D4F9F55}" sibTransId="{6712D9EE-F9F0-40B5-92AC-4FFFE9459557}"/>
    <dgm:cxn modelId="{2156DBFD-3F3D-4053-8B68-2AF8AE4741A1}" type="presParOf" srcId="{AC7E53A2-5261-475D-8A41-33DE71E1DDF8}" destId="{26EC59D3-3A8B-4E9C-99D6-C2CCA2DCAE49}" srcOrd="0" destOrd="0" presId="urn:microsoft.com/office/officeart/2005/8/layout/vProcess5"/>
    <dgm:cxn modelId="{C9B27993-204B-4308-8875-9F3B201FA4EA}" type="presParOf" srcId="{AC7E53A2-5261-475D-8A41-33DE71E1DDF8}" destId="{00D45F01-A1E1-4494-B218-C8721CA42A95}" srcOrd="1" destOrd="0" presId="urn:microsoft.com/office/officeart/2005/8/layout/vProcess5"/>
    <dgm:cxn modelId="{2F03E9C8-4519-4F18-9A74-4BAFF6476ECE}" type="presParOf" srcId="{AC7E53A2-5261-475D-8A41-33DE71E1DDF8}" destId="{0DE98572-A6E5-4711-958C-4AEB9BE6B482}" srcOrd="2" destOrd="0" presId="urn:microsoft.com/office/officeart/2005/8/layout/vProcess5"/>
    <dgm:cxn modelId="{FB7E03E2-E2E5-4451-9D5E-1C547C8F36A5}" type="presParOf" srcId="{AC7E53A2-5261-475D-8A41-33DE71E1DDF8}" destId="{E5A84620-962D-40C4-94A9-96452E62177C}" srcOrd="3" destOrd="0" presId="urn:microsoft.com/office/officeart/2005/8/layout/vProcess5"/>
    <dgm:cxn modelId="{8D70A355-4865-4061-8D0F-CCCFB8340702}" type="presParOf" srcId="{AC7E53A2-5261-475D-8A41-33DE71E1DDF8}" destId="{92A5FE1A-70D3-4103-BA80-4AC8DE31D64F}" srcOrd="4" destOrd="0" presId="urn:microsoft.com/office/officeart/2005/8/layout/vProcess5"/>
    <dgm:cxn modelId="{93C69EAB-028C-4964-B5CB-E3B6AD532F47}" type="presParOf" srcId="{AC7E53A2-5261-475D-8A41-33DE71E1DDF8}" destId="{2446003C-3F4E-4CDA-8C87-41EB6CAD359D}" srcOrd="5" destOrd="0" presId="urn:microsoft.com/office/officeart/2005/8/layout/vProcess5"/>
    <dgm:cxn modelId="{6EA0681F-6BCD-452E-A86A-934FFF458B51}" type="presParOf" srcId="{AC7E53A2-5261-475D-8A41-33DE71E1DDF8}" destId="{DA239322-5C4B-4818-85CB-6DBAC7C61FE7}" srcOrd="6" destOrd="0" presId="urn:microsoft.com/office/officeart/2005/8/layout/vProcess5"/>
    <dgm:cxn modelId="{2965418D-F0AA-4059-A2A6-043DCFC77B47}" type="presParOf" srcId="{AC7E53A2-5261-475D-8A41-33DE71E1DDF8}" destId="{03FB68C1-6E8A-403D-BF52-2E683A24FC15}" srcOrd="7" destOrd="0" presId="urn:microsoft.com/office/officeart/2005/8/layout/vProcess5"/>
    <dgm:cxn modelId="{34D21F18-4B0D-4060-83CA-4AD502680590}" type="presParOf" srcId="{AC7E53A2-5261-475D-8A41-33DE71E1DDF8}" destId="{4DFE4B22-969B-4DF5-92E8-9380E7268BAA}" srcOrd="8" destOrd="0" presId="urn:microsoft.com/office/officeart/2005/8/layout/vProcess5"/>
    <dgm:cxn modelId="{D7E2F16E-3A47-47F2-A9E1-9B997C823F7E}" type="presParOf" srcId="{AC7E53A2-5261-475D-8A41-33DE71E1DDF8}" destId="{F99F1ECD-0485-46DA-AE61-150E660FD93F}" srcOrd="9" destOrd="0" presId="urn:microsoft.com/office/officeart/2005/8/layout/vProcess5"/>
    <dgm:cxn modelId="{6E647A11-DC47-444B-9629-8B9BFE1DA7D9}" type="presParOf" srcId="{AC7E53A2-5261-475D-8A41-33DE71E1DDF8}" destId="{1C98E862-F42C-4833-A935-9DF6718B7B48}" srcOrd="10" destOrd="0" presId="urn:microsoft.com/office/officeart/2005/8/layout/vProcess5"/>
    <dgm:cxn modelId="{3BD2C200-E9FB-461E-840F-F383A8B3C2C9}" type="presParOf" srcId="{AC7E53A2-5261-475D-8A41-33DE71E1DDF8}" destId="{3B72AC26-8883-48CB-ABC0-0FBF37629CD1}" srcOrd="11" destOrd="0" presId="urn:microsoft.com/office/officeart/2005/8/layout/vProcess5"/>
    <dgm:cxn modelId="{9C061619-2C1D-49C2-B4DD-ED91176A380E}" type="presParOf" srcId="{AC7E53A2-5261-475D-8A41-33DE71E1DDF8}" destId="{29A228D7-7EDD-4679-AE37-13C6D460B8E9}" srcOrd="12" destOrd="0" presId="urn:microsoft.com/office/officeart/2005/8/layout/vProcess5"/>
    <dgm:cxn modelId="{3A8748F4-BE8E-4221-AE6C-8D562ED78669}" type="presParOf" srcId="{AC7E53A2-5261-475D-8A41-33DE71E1DDF8}" destId="{9E91D5E0-B8D5-41BC-A559-CEA938B3343C}" srcOrd="13" destOrd="0" presId="urn:microsoft.com/office/officeart/2005/8/layout/vProcess5"/>
    <dgm:cxn modelId="{D64823C4-B60A-4AD0-ADBE-4353BFBE2E88}" type="presParOf" srcId="{AC7E53A2-5261-475D-8A41-33DE71E1DDF8}" destId="{21A18733-522A-442D-9E94-FD8DDD452FC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45F01-A1E1-4494-B218-C8721CA42A95}">
      <dsp:nvSpPr>
        <dsp:cNvPr id="0" name=""/>
        <dsp:cNvSpPr/>
      </dsp:nvSpPr>
      <dsp:spPr>
        <a:xfrm>
          <a:off x="0" y="0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Identify desired outcomes</a:t>
          </a:r>
        </a:p>
      </dsp:txBody>
      <dsp:txXfrm>
        <a:off x="22940" y="22940"/>
        <a:ext cx="7160195" cy="737360"/>
      </dsp:txXfrm>
    </dsp:sp>
    <dsp:sp modelId="{0DE98572-A6E5-4711-958C-4AEB9BE6B482}">
      <dsp:nvSpPr>
        <dsp:cNvPr id="0" name=""/>
        <dsp:cNvSpPr/>
      </dsp:nvSpPr>
      <dsp:spPr>
        <a:xfrm>
          <a:off x="604647" y="892024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Involve stakeholders and analyze data</a:t>
          </a:r>
        </a:p>
      </dsp:txBody>
      <dsp:txXfrm>
        <a:off x="627587" y="914964"/>
        <a:ext cx="6937378" cy="737360"/>
      </dsp:txXfrm>
    </dsp:sp>
    <dsp:sp modelId="{E5A84620-962D-40C4-94A9-96452E62177C}">
      <dsp:nvSpPr>
        <dsp:cNvPr id="0" name=""/>
        <dsp:cNvSpPr/>
      </dsp:nvSpPr>
      <dsp:spPr>
        <a:xfrm>
          <a:off x="1209293" y="1784048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Determine benefit and/or burden</a:t>
          </a:r>
        </a:p>
      </dsp:txBody>
      <dsp:txXfrm>
        <a:off x="1232233" y="1806988"/>
        <a:ext cx="6937378" cy="737360"/>
      </dsp:txXfrm>
    </dsp:sp>
    <dsp:sp modelId="{92A5FE1A-70D3-4103-BA80-4AC8DE31D64F}">
      <dsp:nvSpPr>
        <dsp:cNvPr id="0" name=""/>
        <dsp:cNvSpPr/>
      </dsp:nvSpPr>
      <dsp:spPr>
        <a:xfrm>
          <a:off x="1813940" y="2676072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Advance opportunity and reduce harm</a:t>
          </a:r>
        </a:p>
      </dsp:txBody>
      <dsp:txXfrm>
        <a:off x="1836880" y="2699012"/>
        <a:ext cx="6937378" cy="737360"/>
      </dsp:txXfrm>
    </dsp:sp>
    <dsp:sp modelId="{2446003C-3F4E-4CDA-8C87-41EB6CAD359D}">
      <dsp:nvSpPr>
        <dsp:cNvPr id="0" name=""/>
        <dsp:cNvSpPr/>
      </dsp:nvSpPr>
      <dsp:spPr>
        <a:xfrm>
          <a:off x="2418587" y="3568097"/>
          <a:ext cx="8097012" cy="783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Evaluate, be accountable, report back</a:t>
          </a:r>
        </a:p>
      </dsp:txBody>
      <dsp:txXfrm>
        <a:off x="2441527" y="3591037"/>
        <a:ext cx="6937378" cy="737360"/>
      </dsp:txXfrm>
    </dsp:sp>
    <dsp:sp modelId="{DA239322-5C4B-4818-85CB-6DBAC7C61FE7}">
      <dsp:nvSpPr>
        <dsp:cNvPr id="0" name=""/>
        <dsp:cNvSpPr/>
      </dsp:nvSpPr>
      <dsp:spPr>
        <a:xfrm>
          <a:off x="758790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702454" y="572200"/>
        <a:ext cx="280008" cy="383102"/>
      </dsp:txXfrm>
    </dsp:sp>
    <dsp:sp modelId="{03FB68C1-6E8A-403D-BF52-2E683A24FC15}">
      <dsp:nvSpPr>
        <dsp:cNvPr id="0" name=""/>
        <dsp:cNvSpPr/>
      </dsp:nvSpPr>
      <dsp:spPr>
        <a:xfrm>
          <a:off x="8192552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307101" y="1464225"/>
        <a:ext cx="280008" cy="383102"/>
      </dsp:txXfrm>
    </dsp:sp>
    <dsp:sp modelId="{4DFE4B22-969B-4DF5-92E8-9380E7268BAA}">
      <dsp:nvSpPr>
        <dsp:cNvPr id="0" name=""/>
        <dsp:cNvSpPr/>
      </dsp:nvSpPr>
      <dsp:spPr>
        <a:xfrm>
          <a:off x="879719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911748" y="2343195"/>
        <a:ext cx="280008" cy="383102"/>
      </dsp:txXfrm>
    </dsp:sp>
    <dsp:sp modelId="{F99F1ECD-0485-46DA-AE61-150E660FD93F}">
      <dsp:nvSpPr>
        <dsp:cNvPr id="0" name=""/>
        <dsp:cNvSpPr/>
      </dsp:nvSpPr>
      <dsp:spPr>
        <a:xfrm>
          <a:off x="9401846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516395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DCB8C-AB3A-4678-8E5D-52DF26ACB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A03DB-A420-4221-A279-D891A0CCC9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FDE6-117F-4169-B28C-B09012D6C7D4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604A0D-1232-46B2-A11E-685764C8F4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CFE1-075E-477D-A671-692887E028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A96E-A8FF-4A72-84E9-7594D8DAA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D543A-85DA-44BD-801B-F533F81DF5F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4EE6-4BC6-43CF-B29D-B05C4979C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7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C4EE6-4BC6-43CF-B29D-B05C4979CF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059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Urban trees provide numerous ecological, economic, and social benefits. </a:t>
            </a:r>
          </a:p>
          <a:p>
            <a:r>
              <a:rPr lang="en-US" dirty="0"/>
              <a:t>Charlie: See details on page 3 of the draft UFMP (will send separately).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0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 UFMP provides a framework for policy and action that guides City government decision-making to help Seattle maintain, preserve, enhance, and restore its urban forest.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UF Core Team began the update process in 2018 with a focused effort to engage BIPOC communities prior to drafting the plan. Team also engaged key stakeholders such as: Urban Forestry Commission, tree advocates, tree service providers, government agencies, and non-profit partners.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draft plan is now out for public input through November 30.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4EE6-4BC6-43CF-B29D-B05C4979CF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5A43-4700-4A03-83E9-A9D775F5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865CF-973C-4551-835A-C343AA5E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9FE16-5151-4023-BED6-72369BE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826A7-F9FC-485A-99DB-958CFB17FD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3537415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463F-659D-4855-8E86-D5DE58B2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CC6B3-428C-427A-834E-660B9001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39EE-9D67-4CC7-9EE4-D7679535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55AE-140A-445A-85F5-EE46BE39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4A92-7106-44B9-90BA-10A209EA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A3012-6C59-43FA-9839-8F74FC2F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1767-92E5-4F34-A112-5E3E6C0D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4918-DDC1-4C0B-8239-E644C092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2F37-1AB0-49E3-822E-C83E5920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9DA85-208C-40E7-9588-43A4ED33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7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0405" y="-152267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 spc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236" y="2458684"/>
            <a:ext cx="9144000" cy="1655762"/>
          </a:xfrm>
        </p:spPr>
        <p:txBody>
          <a:bodyPr/>
          <a:lstStyle>
            <a:lvl1pPr marL="0" indent="0" algn="l">
              <a:buNone/>
              <a:defRPr sz="2400" b="0" spc="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1576" y="2235333"/>
            <a:ext cx="11202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730"/>
            <a:ext cx="2048948" cy="50498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20847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EAC7-411D-4BD4-AB63-7A528AD86D2B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0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10515600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94483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5168705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185095" y="1941513"/>
            <a:ext cx="5168705" cy="384016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55061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699223"/>
            <a:ext cx="5157787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6799" y="5197964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46799" y="1699223"/>
            <a:ext cx="5183188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5658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366780"/>
            <a:ext cx="105156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68039"/>
            <a:ext cx="10515600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8571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82602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883190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05229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10514012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58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5239042" cy="395263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312120" y="1955801"/>
            <a:ext cx="5041680" cy="395263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7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FD89-5092-4CB1-A1BF-D6BBFC9E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E534-BE91-4C50-98E7-FF29D54C3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6AD"/>
              </a:buClr>
              <a:defRPr sz="2400"/>
            </a:lvl1pPr>
            <a:lvl2pPr>
              <a:buClr>
                <a:srgbClr val="0046AD"/>
              </a:buClr>
              <a:defRPr sz="2000"/>
            </a:lvl2pPr>
            <a:lvl3pPr>
              <a:buClr>
                <a:srgbClr val="0046AD"/>
              </a:buClr>
              <a:defRPr sz="1800"/>
            </a:lvl3pPr>
            <a:lvl4pPr>
              <a:buClr>
                <a:srgbClr val="0046AD"/>
              </a:buClr>
              <a:defRPr sz="1600"/>
            </a:lvl4pPr>
            <a:lvl5pPr>
              <a:buClr>
                <a:srgbClr val="0046AD"/>
              </a:buCl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391A-A964-45F0-9F74-8474DC01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0676B-841E-4591-A504-5ADFB44471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1580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01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5A43-4700-4A03-83E9-A9D775F58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865CF-973C-4551-835A-C343AA5E1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9FE16-5151-4023-BED6-72369BE7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D826A7-F9FC-485A-99DB-958CFB17FDBD}"/>
              </a:ext>
            </a:extLst>
          </p:cNvPr>
          <p:cNvCxnSpPr>
            <a:cxnSpLocks/>
          </p:cNvCxnSpPr>
          <p:nvPr userDrawn="1"/>
        </p:nvCxnSpPr>
        <p:spPr>
          <a:xfrm>
            <a:off x="838200" y="3537415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48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FD89-5092-4CB1-A1BF-D6BBFC9E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E534-BE91-4C50-98E7-FF29D54C3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6AD"/>
              </a:buClr>
              <a:defRPr sz="2400"/>
            </a:lvl1pPr>
            <a:lvl2pPr>
              <a:buClr>
                <a:srgbClr val="0046AD"/>
              </a:buClr>
              <a:defRPr sz="2000"/>
            </a:lvl2pPr>
            <a:lvl3pPr>
              <a:buClr>
                <a:srgbClr val="0046AD"/>
              </a:buClr>
              <a:defRPr sz="1800"/>
            </a:lvl3pPr>
            <a:lvl4pPr>
              <a:buClr>
                <a:srgbClr val="0046AD"/>
              </a:buClr>
              <a:defRPr sz="1600"/>
            </a:lvl4pPr>
            <a:lvl5pPr>
              <a:buClr>
                <a:srgbClr val="0046AD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6391A-A964-45F0-9F74-8474DC01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0676B-841E-4591-A504-5ADFB44471D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81580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215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E686-39F8-4147-9EEF-918E625F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23007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6A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D84F-83D4-4278-BF9E-D4B00536C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31097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FACE8C-F093-4642-999D-F7BF1D98F243}"/>
              </a:ext>
            </a:extLst>
          </p:cNvPr>
          <p:cNvCxnSpPr>
            <a:cxnSpLocks/>
          </p:cNvCxnSpPr>
          <p:nvPr userDrawn="1"/>
        </p:nvCxnSpPr>
        <p:spPr>
          <a:xfrm>
            <a:off x="815225" y="3097408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23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EC02-4AF2-4A59-BC50-FB32AA6A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9C66-6A4C-4725-B489-6DBA8FBEA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3D88E-77ED-4DCF-80BD-DC95C483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DA62-B91D-41B3-A97B-DFF102AD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0F5B9-BCE7-4FC5-8845-EA33B71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46391-0C9F-4EC2-8327-50354AC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97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4C-0E6F-4BFA-AA21-217357A9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D0C1-C185-4947-B936-FEDDFE6A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BE244-5B69-4572-AC79-CBF57A530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3B6F3-2CC6-4649-861C-B1748D7A7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43044-6BAB-4B8B-B68B-9A8D6A127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A1BAF-D09A-45B5-A0F3-24F436E9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EC7F4-CF11-49F8-9772-DFA96AA5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5C033-0B3D-4B6E-88E6-7B0930AE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32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94B3-D270-48F1-BD52-202EB58C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75E9-8D26-4192-8D34-61604F01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80E99-4CF4-4D1B-A902-D184904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1B5B1-E2C0-48B7-AC95-F107201A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9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C78C4-435E-408C-97E9-FAF56343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426FC-CC60-486B-956D-CF3FBF69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E4EC-5967-4B08-98A2-EEA1043D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14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6A53-80A1-47D8-BA25-B0D6CC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BA8C-BC55-4F77-97CE-BC324BA8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BFD2D-4A6E-488B-AC13-D918E729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F1BFC-3671-423D-9F2F-63B38A3B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2F4E-3A55-4769-8902-7845A06B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47CE0-2EEA-4E6B-ACE1-91B9B122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55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8B22-3E31-4009-B6DA-31D9D2C3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633F6-8D22-474A-8E2F-954A4FDF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089C-4C93-4C49-AAEE-4A4DD31F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3533-96EE-4278-A2E3-CE270B82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66FC-C78D-43E8-9A48-F41737BB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AE4A-0734-47C3-8909-89F8DDF8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8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463F-659D-4855-8E86-D5DE58B2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CC6B3-428C-427A-834E-660B90015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F39EE-9D67-4CC7-9EE4-D7679535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F55AE-140A-445A-85F5-EE46BE39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4A92-7106-44B9-90BA-10A209EA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E686-39F8-4147-9EEF-918E625F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25" y="230073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46A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1D84F-83D4-4278-BF9E-D4B00536C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225" y="310979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6A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FACE8C-F093-4642-999D-F7BF1D98F243}"/>
              </a:ext>
            </a:extLst>
          </p:cNvPr>
          <p:cNvCxnSpPr>
            <a:cxnSpLocks/>
          </p:cNvCxnSpPr>
          <p:nvPr userDrawn="1"/>
        </p:nvCxnSpPr>
        <p:spPr>
          <a:xfrm>
            <a:off x="815225" y="3097408"/>
            <a:ext cx="10521950" cy="12390"/>
          </a:xfrm>
          <a:prstGeom prst="line">
            <a:avLst/>
          </a:prstGeom>
          <a:ln w="38100">
            <a:solidFill>
              <a:srgbClr val="DB4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6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A3012-6C59-43FA-9839-8F74FC2FF3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61767-92E5-4F34-A112-5E3E6C0D25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4918-DDC1-4C0B-8239-E644C092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62F37-1AB0-49E3-822E-C83E5920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9DA85-208C-40E7-9588-43A4ED33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1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80405" y="-152267"/>
            <a:ext cx="9144000" cy="2387600"/>
          </a:xfrm>
        </p:spPr>
        <p:txBody>
          <a:bodyPr anchor="b">
            <a:normAutofit/>
          </a:bodyPr>
          <a:lstStyle>
            <a:lvl1pPr algn="l">
              <a:defRPr sz="4500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1236" y="2458684"/>
            <a:ext cx="9144000" cy="1655762"/>
          </a:xfrm>
        </p:spPr>
        <p:txBody>
          <a:bodyPr/>
          <a:lstStyle>
            <a:lvl1pPr marL="0" indent="0" algn="l">
              <a:buNone/>
              <a:defRPr sz="2400" b="0" spc="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1576" y="2235333"/>
            <a:ext cx="11202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2730"/>
            <a:ext cx="2048948" cy="504984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20847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EAC7-411D-4BD4-AB63-7A528AD86D2B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204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84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10515600" cy="38401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9121009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838200" y="1941513"/>
            <a:ext cx="5168705" cy="38401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6185095" y="1941513"/>
            <a:ext cx="5168705" cy="38401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15043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699223"/>
            <a:ext cx="5157787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6799" y="5197964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46799" y="1699223"/>
            <a:ext cx="5183188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8479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har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39788" y="5366780"/>
            <a:ext cx="10515600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68039"/>
            <a:ext cx="10515600" cy="3470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85987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826022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058048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10515600" cy="305229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9788" y="5197964"/>
            <a:ext cx="10514012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950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able and Caption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838201" y="1955801"/>
            <a:ext cx="5239042" cy="395263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312120" y="1955801"/>
            <a:ext cx="5041680" cy="3952630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03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0EC02-4AF2-4A59-BC50-FB32AA6A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9C66-6A4C-4725-B489-6DBA8FBEA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3D88E-77ED-4DCF-80BD-DC95C483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BDA62-B91D-41B3-A97B-DFF102AD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0F5B9-BCE7-4FC5-8845-EA33B718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46391-0C9F-4EC2-8327-50354AC4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4C-0E6F-4BFA-AA21-217357A9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D0C1-C185-4947-B936-FEDDFE6AA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BE244-5B69-4572-AC79-CBF57A530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3B6F3-2CC6-4649-861C-B1748D7A7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643044-6BAB-4B8B-B68B-9A8D6A1271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A1BAF-D09A-45B5-A0F3-24F436E9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EC7F4-CF11-49F8-9772-DFA96AA5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5C033-0B3D-4B6E-88E6-7B0930AE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9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94B3-D270-48F1-BD52-202EB58C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1C75E9-8D26-4192-8D34-61604F010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80E99-4CF4-4D1B-A902-D184904AD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F1B5B1-E2C0-48B7-AC95-F107201A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C78C4-435E-408C-97E9-FAF56343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4426FC-CC60-486B-956D-CF3FBF69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5E4EC-5967-4B08-98A2-EEA1043D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1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06A53-80A1-47D8-BA25-B0D6CCA7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BA8C-BC55-4F77-97CE-BC324BA89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BFD2D-4A6E-488B-AC13-D918E729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F1BFC-3671-423D-9F2F-63B38A3B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42F4E-3A55-4769-8902-7845A06B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47CE0-2EEA-4E6B-ACE1-91B9B122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F8B22-3E31-4009-B6DA-31D9D2C34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633F6-8D22-474A-8E2F-954A4FDFB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D089C-4C93-4C49-AAEE-4A4DD31FC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3533-96EE-4278-A2E3-CE270B82B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566FC-C78D-43E8-9A48-F41737BB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EAE4A-0734-47C3-8909-89F8DDF8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3684" y="6439477"/>
            <a:ext cx="2743200" cy="365125"/>
          </a:xfrm>
          <a:prstGeom prst="rect">
            <a:avLst/>
          </a:prstGeom>
        </p:spPr>
        <p:txBody>
          <a:bodyPr/>
          <a:lstStyle/>
          <a:p>
            <a:fld id="{7174A51C-4C13-44E0-9EDF-9EEF996B1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0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483CA-F849-4DD7-B9B3-516C613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46033-6D6B-47B3-9355-4BAC433D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B1A6-9CAB-4F7D-A8CC-D31CFE38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C40A-C0B9-4BB2-B745-DDE6CBB4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DF0D1-329D-4E4E-BBE3-ABDFE361E59F}"/>
              </a:ext>
            </a:extLst>
          </p:cNvPr>
          <p:cNvSpPr/>
          <p:nvPr userDrawn="1"/>
        </p:nvSpPr>
        <p:spPr>
          <a:xfrm>
            <a:off x="0" y="6425738"/>
            <a:ext cx="12192000" cy="432262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ACF18-69F4-4715-AA92-B4DB020B5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21752" b="20478"/>
          <a:stretch/>
        </p:blipFill>
        <p:spPr>
          <a:xfrm>
            <a:off x="66501" y="6425738"/>
            <a:ext cx="2277687" cy="432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D6D34-A280-4A38-A604-693C7FDD8E00}"/>
              </a:ext>
            </a:extLst>
          </p:cNvPr>
          <p:cNvSpPr txBox="1"/>
          <p:nvPr userDrawn="1"/>
        </p:nvSpPr>
        <p:spPr>
          <a:xfrm>
            <a:off x="10913225" y="6472592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F1067C-40C9-489E-B245-D955619FACD0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37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4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6AD"/>
          </a:solidFill>
          <a:latin typeface="+mj-lt"/>
          <a:ea typeface="+mj-ea"/>
          <a:cs typeface="+mj-cs"/>
        </a:defRPr>
      </a:lvl1pPr>
    </p:titleStyle>
    <p:bodyStyle>
      <a:lvl1pPr marL="36576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6A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46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483CA-F849-4DD7-B9B3-516C613A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46033-6D6B-47B3-9355-4BAC433D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7B1A6-9CAB-4F7D-A8CC-D31CFE38F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7ACD1-4D65-42E4-AE1E-A19350D11C0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C40A-C0B9-4BB2-B745-DDE6CBB4D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FDF0D1-329D-4E4E-BBE3-ABDFE361E59F}"/>
              </a:ext>
            </a:extLst>
          </p:cNvPr>
          <p:cNvSpPr/>
          <p:nvPr userDrawn="1"/>
        </p:nvSpPr>
        <p:spPr>
          <a:xfrm>
            <a:off x="0" y="6425738"/>
            <a:ext cx="12192000" cy="432262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ACF18-69F4-4715-AA92-B4DB020B5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21752" b="20478"/>
          <a:stretch/>
        </p:blipFill>
        <p:spPr>
          <a:xfrm>
            <a:off x="66501" y="6425738"/>
            <a:ext cx="2277687" cy="4322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6D6D34-A280-4A38-A604-693C7FDD8E00}"/>
              </a:ext>
            </a:extLst>
          </p:cNvPr>
          <p:cNvSpPr txBox="1"/>
          <p:nvPr userDrawn="1"/>
        </p:nvSpPr>
        <p:spPr>
          <a:xfrm>
            <a:off x="10913225" y="6472592"/>
            <a:ext cx="88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E4F1067C-40C9-489E-B245-D955619FACD0}" type="slidenum">
              <a:rPr lang="en-US" sz="1600" smtClean="0">
                <a:solidFill>
                  <a:schemeClr val="bg1"/>
                </a:solidFill>
              </a:rPr>
              <a:pPr algn="r"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4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46AD"/>
          </a:solidFill>
          <a:latin typeface="+mj-lt"/>
          <a:ea typeface="+mj-ea"/>
          <a:cs typeface="+mj-cs"/>
        </a:defRPr>
      </a:lvl1pPr>
    </p:titleStyle>
    <p:bodyStyle>
      <a:lvl1pPr marL="36576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46AD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46A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6A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trees/manageme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7126B9F-0655-4F38-ADD7-06B8FCE767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4891"/>
          <a:stretch/>
        </p:blipFill>
        <p:spPr>
          <a:xfrm>
            <a:off x="0" y="0"/>
            <a:ext cx="12192000" cy="552123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A1344AF-B83A-4AA4-8E79-365FC74EF68B}"/>
              </a:ext>
            </a:extLst>
          </p:cNvPr>
          <p:cNvSpPr/>
          <p:nvPr/>
        </p:nvSpPr>
        <p:spPr>
          <a:xfrm>
            <a:off x="1" y="1287041"/>
            <a:ext cx="12191999" cy="108857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9518C1-9B0D-4372-ADDB-6E37ACD2E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3" y="1469293"/>
            <a:ext cx="11861074" cy="724068"/>
          </a:xfrm>
        </p:spPr>
        <p:txBody>
          <a:bodyPr>
            <a:normAutofit/>
          </a:bodyPr>
          <a:lstStyle/>
          <a:p>
            <a:r>
              <a:rPr lang="en-US" sz="4400"/>
              <a:t>Tree Protections Update and Racial Equity</a:t>
            </a:r>
            <a:endParaRPr lang="en-US" sz="4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B15198-C020-497D-BB94-16B2DE68F1D6}"/>
              </a:ext>
            </a:extLst>
          </p:cNvPr>
          <p:cNvSpPr/>
          <p:nvPr/>
        </p:nvSpPr>
        <p:spPr>
          <a:xfrm>
            <a:off x="0" y="5521234"/>
            <a:ext cx="12192001" cy="1336766"/>
          </a:xfrm>
          <a:prstGeom prst="rect">
            <a:avLst/>
          </a:prstGeom>
          <a:solidFill>
            <a:srgbClr val="448A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2BDD41-45FD-47AA-BE12-F8362B4C2547}"/>
              </a:ext>
            </a:extLst>
          </p:cNvPr>
          <p:cNvSpPr txBox="1"/>
          <p:nvPr/>
        </p:nvSpPr>
        <p:spPr>
          <a:xfrm>
            <a:off x="1994263" y="5820285"/>
            <a:ext cx="10032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Renters’ Commission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Charlie Spear I  November 2, 2020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A23445-0B08-4E10-8F10-8228191DFAB1}"/>
              </a:ext>
            </a:extLst>
          </p:cNvPr>
          <p:cNvSpPr txBox="1"/>
          <p:nvPr/>
        </p:nvSpPr>
        <p:spPr>
          <a:xfrm>
            <a:off x="10676705" y="5488990"/>
            <a:ext cx="1619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Photo by John Skelton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DC50DC-77E0-4D58-813B-7B56925C5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21497" r="6443" b="21129"/>
          <a:stretch/>
        </p:blipFill>
        <p:spPr>
          <a:xfrm>
            <a:off x="165463" y="5820285"/>
            <a:ext cx="4121426" cy="84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24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B9F8-ACBB-4339-84C9-FA301B7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Outreach efforts we can leverage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F6FF-D65F-4DFE-84C1-7C1B034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Significant work done in 2017 and 2019 for Urban Forestry Management Plan and UFMP Update</a:t>
            </a:r>
          </a:p>
          <a:p>
            <a:pPr lvl="0"/>
            <a:r>
              <a:rPr lang="en-US" sz="2800" dirty="0"/>
              <a:t>Other sources</a:t>
            </a:r>
          </a:p>
          <a:p>
            <a:pPr lvl="1"/>
            <a:r>
              <a:rPr lang="en-US" sz="2400" dirty="0"/>
              <a:t>2016 Tree Canopy Assessment</a:t>
            </a:r>
          </a:p>
          <a:p>
            <a:pPr lvl="1"/>
            <a:r>
              <a:rPr lang="en-US" sz="2400" dirty="0"/>
              <a:t>Equity and Environment Agenda</a:t>
            </a:r>
          </a:p>
          <a:p>
            <a:pPr lvl="1"/>
            <a:r>
              <a:rPr lang="en-US" sz="2400" dirty="0"/>
              <a:t>Duwamish Action Plan</a:t>
            </a:r>
          </a:p>
          <a:p>
            <a:pPr lvl="0"/>
            <a:r>
              <a:rPr lang="en-US" sz="2800" dirty="0"/>
              <a:t>Possible deficiency in these sources:  outreach to renters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3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E4FF-E971-4AA7-A832-929FC6177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what we have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5D2B1-258F-4433-B2CB-6D4FC735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Lack of trust in government can influence participation and views about regulations.</a:t>
            </a:r>
          </a:p>
          <a:p>
            <a:r>
              <a:rPr lang="en-US"/>
              <a:t>BIPOC communities care about trees and want equitable access to the benefits they provide. However, tree planting and maintenance can be expensive.</a:t>
            </a:r>
          </a:p>
          <a:p>
            <a:r>
              <a:rPr lang="en-US"/>
              <a:t>Tree planting is important to BIPOC communities, and they want to partner with the City to increase canopy cover in their communities.</a:t>
            </a:r>
          </a:p>
          <a:p>
            <a:r>
              <a:rPr lang="en-US"/>
              <a:t>BIPOC communities tend to have lower tree canopy. </a:t>
            </a:r>
          </a:p>
          <a:p>
            <a:pPr lvl="1"/>
            <a:r>
              <a:rPr lang="en-US"/>
              <a:t>As of 2016, Seattle has 28% tree canopy cover (the City’s goal is 30%).</a:t>
            </a:r>
          </a:p>
          <a:p>
            <a:pPr lvl="1"/>
            <a:r>
              <a:rPr lang="en-US"/>
              <a:t>Areas where BIPOC communities live have only 20% canopy cover.</a:t>
            </a:r>
          </a:p>
          <a:p>
            <a:r>
              <a:rPr lang="en-US"/>
              <a:t>White, affluent communities tend to enjoy higher levels of canopy cover, can better afford tree maintenance, and have greater influence over City policies. </a:t>
            </a:r>
          </a:p>
          <a:p>
            <a:endParaRPr lang="en-US" sz="180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sz="1800" b="1">
              <a:solidFill>
                <a:srgbClr val="1D1B1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9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C9F17-81D1-409B-A057-6E2CB0884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issues to explore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E6D75-CCF9-4A65-B4AA-D1E8EAFC1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complexity of private property regulations, requiring a strong engagement effort in order to elicit informed input from a variety of stakeholders. </a:t>
            </a:r>
          </a:p>
          <a:p>
            <a:r>
              <a:rPr lang="en-US" dirty="0"/>
              <a:t>The need to balance other priorities (i.e. – high rents, shortage of affordable housing, budget pressures from pandemic </a:t>
            </a:r>
            <a:r>
              <a:rPr lang="en-US"/>
              <a:t>and recession) </a:t>
            </a:r>
            <a:r>
              <a:rPr lang="en-US" dirty="0"/>
              <a:t>with these proposals for increased tree protections on private property</a:t>
            </a:r>
          </a:p>
          <a:p>
            <a:r>
              <a:rPr lang="en-US" dirty="0"/>
              <a:t>Possible disproportionate impact of regulations on BIPOC communities due to factors such as: </a:t>
            </a:r>
          </a:p>
          <a:p>
            <a:pPr lvl="1"/>
            <a:r>
              <a:rPr lang="en-US" dirty="0"/>
              <a:t>language barriers</a:t>
            </a:r>
          </a:p>
          <a:p>
            <a:pPr lvl="1"/>
            <a:r>
              <a:rPr lang="en-US" dirty="0"/>
              <a:t>access to information</a:t>
            </a:r>
          </a:p>
          <a:p>
            <a:pPr lvl="1"/>
            <a:r>
              <a:rPr lang="en-US" dirty="0"/>
              <a:t>distrust of government</a:t>
            </a:r>
          </a:p>
          <a:p>
            <a:pPr lvl="1"/>
            <a:r>
              <a:rPr lang="en-US" dirty="0"/>
              <a:t>disparities in financial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0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B9F8-ACBB-4339-84C9-FA301B7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in racial equity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F6FF-D65F-4DFE-84C1-7C1B034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Continue reaching out and gathering data</a:t>
            </a:r>
          </a:p>
          <a:p>
            <a:pPr lvl="1"/>
            <a:r>
              <a:rPr lang="en-US" sz="2400" dirty="0"/>
              <a:t>Renters’ Commission</a:t>
            </a:r>
          </a:p>
          <a:p>
            <a:pPr lvl="1"/>
            <a:r>
              <a:rPr lang="en-US" sz="2400" dirty="0"/>
              <a:t>Partner with Community Liaisons</a:t>
            </a:r>
          </a:p>
          <a:p>
            <a:pPr lvl="1"/>
            <a:r>
              <a:rPr lang="en-US" sz="2400" dirty="0"/>
              <a:t>Internal stakeholders</a:t>
            </a:r>
          </a:p>
          <a:p>
            <a:r>
              <a:rPr lang="en-US" sz="2800" dirty="0"/>
              <a:t>Draft Racial Equity Toolkit</a:t>
            </a:r>
          </a:p>
          <a:p>
            <a:pPr lvl="1"/>
            <a:r>
              <a:rPr lang="en-US" sz="2400" dirty="0"/>
              <a:t>Benefits, burdens</a:t>
            </a:r>
          </a:p>
          <a:p>
            <a:pPr lvl="1"/>
            <a:r>
              <a:rPr lang="en-US" sz="2400" dirty="0"/>
              <a:t>Actions to advance opportunity and minimize harm</a:t>
            </a:r>
          </a:p>
          <a:p>
            <a:r>
              <a:rPr lang="en-US" sz="2800" dirty="0"/>
              <a:t>Review draft with stakeholders and affected communities</a:t>
            </a:r>
          </a:p>
          <a:p>
            <a:r>
              <a:rPr lang="en-US" sz="2800" dirty="0"/>
              <a:t>Start implementing actions and evaluating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3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B9F8-ACBB-4339-84C9-FA301B7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forest management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F6FF-D65F-4DFE-84C1-7C1B034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Framework for citywide policy and action</a:t>
            </a:r>
          </a:p>
          <a:p>
            <a:r>
              <a:rPr lang="en-US" sz="2800" dirty="0"/>
              <a:t>Update process started in 2018 with BIPOC and key stakeholder engagement</a:t>
            </a:r>
          </a:p>
          <a:p>
            <a:r>
              <a:rPr lang="en-US" sz="2800" dirty="0"/>
              <a:t>Draft plan out for public input through November 30</a:t>
            </a:r>
          </a:p>
          <a:p>
            <a:r>
              <a:rPr lang="en-US" sz="2800" dirty="0">
                <a:hlinkClick r:id="rId3"/>
              </a:rPr>
              <a:t>www.seattle.gov/trees/management</a:t>
            </a:r>
            <a:endParaRPr lang="en-US" sz="2800" dirty="0"/>
          </a:p>
          <a:p>
            <a:pPr lvl="1"/>
            <a:r>
              <a:rPr lang="en-US" sz="2400" dirty="0"/>
              <a:t>Draft document and executive summary</a:t>
            </a:r>
          </a:p>
          <a:p>
            <a:pPr lvl="1"/>
            <a:r>
              <a:rPr lang="en-US" sz="2400" dirty="0"/>
              <a:t>Presentation</a:t>
            </a:r>
          </a:p>
          <a:p>
            <a:pPr lvl="1"/>
            <a:r>
              <a:rPr lang="en-US" sz="2400" dirty="0"/>
              <a:t>Input survey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71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B9F8-ACBB-4339-84C9-FA301B7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Requests and questions for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F6FF-D65F-4DFE-84C1-7C1B034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might tree protections benefit BIPOC renters?</a:t>
            </a:r>
          </a:p>
          <a:p>
            <a:r>
              <a:rPr lang="en-US" sz="3200" dirty="0"/>
              <a:t>What burdens might tree protections create for BIPOC renters? </a:t>
            </a:r>
          </a:p>
          <a:p>
            <a:r>
              <a:rPr lang="en-US" sz="3200" dirty="0"/>
              <a:t>Any feedback, guidance or ideas you might have to offer right now or any time!</a:t>
            </a:r>
          </a:p>
          <a:p>
            <a:r>
              <a:rPr lang="en-US" sz="3200" dirty="0"/>
              <a:t>Review Racial Equity Toolkit draft and provide feedback when the time comes</a:t>
            </a:r>
          </a:p>
          <a:p>
            <a:pPr marL="137160" indent="0">
              <a:buNone/>
            </a:pPr>
            <a:endParaRPr lang="en-US" sz="3200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6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0E8F-4907-4C5E-A4C0-1BEADDCC0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37E61-BB12-4DB8-A857-EE7C0B87A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4131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Charlie Spear	</a:t>
            </a:r>
          </a:p>
          <a:p>
            <a:pPr marL="0" indent="0">
              <a:buNone/>
            </a:pPr>
            <a:r>
              <a:rPr lang="en-US"/>
              <a:t>charles.spear@seattle.gov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www.seattle.gov/sdci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D89D9-9FAC-4603-A664-FACC9B8E3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3" y="1"/>
            <a:ext cx="4284617" cy="6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8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5B7E-AE51-4475-949B-49997C78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F405-1DA8-4F4E-9D3E-73E38A1641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urban trees</a:t>
            </a:r>
          </a:p>
          <a:p>
            <a:r>
              <a:rPr lang="en-US" dirty="0"/>
              <a:t>Tree protection regulation update</a:t>
            </a:r>
          </a:p>
          <a:p>
            <a:r>
              <a:rPr lang="en-US" dirty="0"/>
              <a:t>Racial equity toolkit process</a:t>
            </a:r>
          </a:p>
          <a:p>
            <a:r>
              <a:rPr lang="en-US" dirty="0"/>
              <a:t>Racial equity outcomes</a:t>
            </a:r>
          </a:p>
          <a:p>
            <a:r>
              <a:rPr lang="en-US" dirty="0"/>
              <a:t>Outreach efforts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9D070-1686-463A-A149-B23C62E487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we’ve learned</a:t>
            </a:r>
          </a:p>
          <a:p>
            <a:r>
              <a:rPr lang="en-US" dirty="0"/>
              <a:t>Issues to explore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Urban Forest Management Plan update open for public input</a:t>
            </a:r>
          </a:p>
          <a:p>
            <a:r>
              <a:rPr lang="en-US" dirty="0"/>
              <a:t>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5B7E-AE51-4475-949B-49997C78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SDCI PURPOSE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F405-1DA8-4F4E-9D3E-73E38A16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038806" cy="1111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rgbClr val="0046AD"/>
                </a:solidFill>
              </a:rPr>
              <a:t>Our Purpose</a:t>
            </a:r>
          </a:p>
          <a:p>
            <a:pPr marL="0" indent="0">
              <a:buNone/>
            </a:pPr>
            <a:r>
              <a:rPr lang="en-US" sz="2400"/>
              <a:t>Helping people build a safe, livable, and inclusive Seattle.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72DAEC-D1C5-499B-A045-6849D9F8C03A}"/>
              </a:ext>
            </a:extLst>
          </p:cNvPr>
          <p:cNvSpPr txBox="1"/>
          <p:nvPr/>
        </p:nvSpPr>
        <p:spPr>
          <a:xfrm>
            <a:off x="838200" y="3030407"/>
            <a:ext cx="2621281" cy="310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46AD"/>
                </a:solidFill>
              </a:rPr>
              <a:t>Our Values</a:t>
            </a:r>
            <a:r>
              <a:rPr lang="en-US" sz="2000">
                <a:solidFill>
                  <a:srgbClr val="0046AD"/>
                </a:solidFill>
              </a:rPr>
              <a:t> </a:t>
            </a:r>
          </a:p>
          <a:p>
            <a:pPr marL="365760" indent="-228600">
              <a:lnSpc>
                <a:spcPct val="90000"/>
              </a:lnSpc>
              <a:spcBef>
                <a:spcPts val="1000"/>
              </a:spcBef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400"/>
              <a:t>Equity</a:t>
            </a:r>
          </a:p>
          <a:p>
            <a:pPr marL="365760" indent="-228600">
              <a:lnSpc>
                <a:spcPct val="90000"/>
              </a:lnSpc>
              <a:spcBef>
                <a:spcPts val="1000"/>
              </a:spcBef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400"/>
              <a:t>Respect</a:t>
            </a:r>
          </a:p>
          <a:p>
            <a:pPr marL="365760" indent="-228600">
              <a:lnSpc>
                <a:spcPct val="90000"/>
              </a:lnSpc>
              <a:spcBef>
                <a:spcPts val="1000"/>
              </a:spcBef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400"/>
              <a:t>Quality</a:t>
            </a:r>
          </a:p>
          <a:p>
            <a:pPr marL="365760" indent="-228600">
              <a:lnSpc>
                <a:spcPct val="90000"/>
              </a:lnSpc>
              <a:spcBef>
                <a:spcPts val="1000"/>
              </a:spcBef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400"/>
              <a:t>Integrity</a:t>
            </a:r>
          </a:p>
          <a:p>
            <a:pPr marL="365760" indent="-228600">
              <a:lnSpc>
                <a:spcPct val="90000"/>
              </a:lnSpc>
              <a:spcBef>
                <a:spcPts val="1000"/>
              </a:spcBef>
              <a:buClr>
                <a:srgbClr val="0046AD"/>
              </a:buClr>
              <a:buFont typeface="Arial" panose="020B0604020202020204" pitchFamily="34" charset="0"/>
              <a:buChar char="•"/>
            </a:pPr>
            <a:r>
              <a:rPr lang="en-US" sz="2400"/>
              <a:t>Service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5B7E-AE51-4475-949B-49997C78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SEATTLE’S URBAN FOREST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BF405-1DA8-4F4E-9D3E-73E38A164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578600" cy="4316412"/>
          </a:xfrm>
        </p:spPr>
        <p:txBody>
          <a:bodyPr>
            <a:normAutofit/>
          </a:bodyPr>
          <a:lstStyle/>
          <a:p>
            <a:r>
              <a:rPr lang="en-US" sz="3200" dirty="0"/>
              <a:t>Trees are fundamental to Seattle’s character and out quality of life as we continue to grow</a:t>
            </a:r>
          </a:p>
          <a:p>
            <a:r>
              <a:rPr lang="en-US" sz="3200" dirty="0"/>
              <a:t>The City’s urban forestry team is currently updating Seattle’s Urban Forest Management Plan</a:t>
            </a:r>
          </a:p>
          <a:p>
            <a:r>
              <a:rPr lang="en-US" sz="3200" dirty="0"/>
              <a:t>SDCI and OSE have been working on tree protection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25B135-E223-426B-A4D8-874D85BE8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69" y="6307493"/>
            <a:ext cx="1954332" cy="659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47F4A-DCA2-41DA-9467-2E2072E09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29" y="1828800"/>
            <a:ext cx="6215711" cy="37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3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2587-8F05-40AE-9A2D-D68A0886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IMPORTANCE OF URBAN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101D8-8718-4B34-88B9-502358D2EB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Stormwater runoff reduction</a:t>
            </a:r>
          </a:p>
          <a:p>
            <a:r>
              <a:rPr lang="en-US" sz="3200" dirty="0"/>
              <a:t>Air and water pollution removal</a:t>
            </a:r>
          </a:p>
          <a:p>
            <a:r>
              <a:rPr lang="en-US" sz="3200" dirty="0"/>
              <a:t>Carbon storage and sequestration</a:t>
            </a:r>
          </a:p>
          <a:p>
            <a:r>
              <a:rPr lang="en-US" sz="3200" dirty="0"/>
              <a:t>Wildlife habitat</a:t>
            </a:r>
          </a:p>
          <a:p>
            <a:r>
              <a:rPr lang="en-US" sz="3200" dirty="0"/>
              <a:t>Watershed function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21247-401B-4AB5-8009-E0856DCC74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Heat island effect mitigation</a:t>
            </a:r>
          </a:p>
          <a:p>
            <a:r>
              <a:rPr lang="en-US" sz="3200" dirty="0"/>
              <a:t>Economic vitality</a:t>
            </a:r>
          </a:p>
          <a:p>
            <a:r>
              <a:rPr lang="en-US" sz="3200" dirty="0"/>
              <a:t>Public health effects</a:t>
            </a:r>
          </a:p>
          <a:p>
            <a:r>
              <a:rPr lang="en-US" sz="3200" dirty="0"/>
              <a:t>Neighborhood livability and community building</a:t>
            </a:r>
          </a:p>
          <a:p>
            <a:r>
              <a:rPr lang="en-US" sz="3200" dirty="0"/>
              <a:t>Urban agriculture and foraging</a:t>
            </a:r>
          </a:p>
        </p:txBody>
      </p:sp>
    </p:spTree>
    <p:extLst>
      <p:ext uri="{BB962C8B-B14F-4D97-AF65-F5344CB8AC3E}">
        <p14:creationId xmlns:p14="http://schemas.microsoft.com/office/powerpoint/2010/main" val="252923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38A8-322E-4E9D-9BD6-79163704A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to 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4BD5-1B8C-4B22-9947-F31C71B59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might tree protections benefit black, indigenous and people of color (BIPOC) renters?</a:t>
            </a:r>
          </a:p>
          <a:p>
            <a:r>
              <a:rPr lang="en-US" sz="3200" dirty="0"/>
              <a:t>What burdens might tree protections create for BIPOC renters?</a:t>
            </a:r>
          </a:p>
        </p:txBody>
      </p:sp>
    </p:spTree>
    <p:extLst>
      <p:ext uri="{BB962C8B-B14F-4D97-AF65-F5344CB8AC3E}">
        <p14:creationId xmlns:p14="http://schemas.microsoft.com/office/powerpoint/2010/main" val="29698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740686-74C6-4F1D-B763-8A7EDED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protections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DEC1EE-7CE4-459B-80DE-4060181FC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2800" dirty="0"/>
              <a:t>Proposals include …</a:t>
            </a:r>
          </a:p>
          <a:p>
            <a:r>
              <a:rPr lang="en-US" sz="2800" dirty="0"/>
              <a:t>Requiring permits for tree removal on private property</a:t>
            </a:r>
          </a:p>
          <a:p>
            <a:r>
              <a:rPr lang="en-US" sz="2800" dirty="0"/>
              <a:t>Requiring mitigation for tree removal, which can be done by:</a:t>
            </a:r>
          </a:p>
          <a:p>
            <a:pPr lvl="1"/>
            <a:r>
              <a:rPr lang="en-US" sz="2400" dirty="0"/>
              <a:t>planting new trees on site</a:t>
            </a:r>
          </a:p>
          <a:p>
            <a:pPr lvl="1"/>
            <a:r>
              <a:rPr lang="en-US" sz="2400" dirty="0"/>
              <a:t>making a payment in lieu if tree planting onsite is not possible or desirable</a:t>
            </a:r>
          </a:p>
          <a:p>
            <a:r>
              <a:rPr lang="en-US" sz="2800" dirty="0"/>
              <a:t>Setting new limits on how many significant trees can be removed</a:t>
            </a:r>
          </a:p>
          <a:p>
            <a:r>
              <a:rPr lang="en-US" sz="2800" dirty="0"/>
              <a:t>Requiring tree service providers to sign an acknowledgement that they know the City’s tree protection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6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A6F9D-EE23-44F6-8B43-D1E9D6BBB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equity toolkit process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E842AC-E424-4BEB-B33B-7AA99805A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07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3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4B9F8-ACBB-4339-84C9-FA301B77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Racial equity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4F6FF-D65F-4DFE-84C1-7C1B034D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Ensure urban forestry benefits and responsibilities are shared fairly across communities,  particularly BIPOC (black, indigenous and people of color) communities.</a:t>
            </a:r>
          </a:p>
          <a:p>
            <a:pPr lvl="0"/>
            <a:r>
              <a:rPr lang="en-US" sz="3200" dirty="0"/>
              <a:t>Reduce the disproportionate negative impacts to BIPOC communities due to having fewer trees.</a:t>
            </a:r>
          </a:p>
          <a:p>
            <a:pPr lvl="0"/>
            <a:r>
              <a:rPr lang="en-US" sz="3200" dirty="0"/>
              <a:t>Specifically, reduce the burdens of tree regulations implementation and enforcement on BIPOC communities.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19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DAF357ABD8D44A89BD722FCC830931" ma:contentTypeVersion="5" ma:contentTypeDescription="Create a new document." ma:contentTypeScope="" ma:versionID="23bed80d03fa91b2a14ba83e1e7925a6">
  <xsd:schema xmlns:xsd="http://www.w3.org/2001/XMLSchema" xmlns:xs="http://www.w3.org/2001/XMLSchema" xmlns:p="http://schemas.microsoft.com/office/2006/metadata/properties" xmlns:ns2="262ea182-1252-4fd3-856d-62855cf13f69" xmlns:ns3="dfee4af4-96dc-42f5-8a38-a6027422e380" targetNamespace="http://schemas.microsoft.com/office/2006/metadata/properties" ma:root="true" ma:fieldsID="02de80a7c01a73faa2270b51d820cfff" ns2:_="" ns3:_="">
    <xsd:import namespace="262ea182-1252-4fd3-856d-62855cf13f69"/>
    <xsd:import namespace="dfee4af4-96dc-42f5-8a38-a6027422e380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ea182-1252-4fd3-856d-62855cf13f69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Instructions" ma:format="Dropdown" ma:internalName="Category">
      <xsd:simpleType>
        <xsd:restriction base="dms:Choice">
          <xsd:enumeration value="Inspector Cards"/>
          <xsd:enumeration value="Instructions"/>
          <xsd:enumeration value="Templates"/>
          <xsd:enumeration value="Logos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e4af4-96dc-42f5-8a38-a6027422e38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262ea182-1252-4fd3-856d-62855cf13f69">Templates</Category>
  </documentManagement>
</p:properties>
</file>

<file path=customXml/itemProps1.xml><?xml version="1.0" encoding="utf-8"?>
<ds:datastoreItem xmlns:ds="http://schemas.openxmlformats.org/officeDocument/2006/customXml" ds:itemID="{D73E921A-B57D-454C-A584-D02368BF30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39C31-36CC-43EA-B878-820D8F96511D}">
  <ds:schemaRefs>
    <ds:schemaRef ds:uri="262ea182-1252-4fd3-856d-62855cf13f69"/>
    <ds:schemaRef ds:uri="dfee4af4-96dc-42f5-8a38-a6027422e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0682B0-AF2E-4DF4-AA17-DD4A93524FE0}">
  <ds:schemaRefs>
    <ds:schemaRef ds:uri="http://schemas.microsoft.com/office/2006/metadata/properties"/>
    <ds:schemaRef ds:uri="262ea182-1252-4fd3-856d-62855cf13f6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fee4af4-96dc-42f5-8a38-a6027422e380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908</Words>
  <Application>Microsoft Office PowerPoint</Application>
  <PresentationFormat>Widescreen</PresentationFormat>
  <Paragraphs>121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1_Office Theme</vt:lpstr>
      <vt:lpstr>Tree Protections Update and Racial Equity</vt:lpstr>
      <vt:lpstr>Today’s presentation</vt:lpstr>
      <vt:lpstr>SDCI PURPOSE AND VALUES</vt:lpstr>
      <vt:lpstr>SEATTLE’S URBAN FOREST</vt:lpstr>
      <vt:lpstr>IMPORTANCE OF URBAN TREES</vt:lpstr>
      <vt:lpstr>Questions to keep in mind</vt:lpstr>
      <vt:lpstr>Tree protections update</vt:lpstr>
      <vt:lpstr>Racial equity toolkit process</vt:lpstr>
      <vt:lpstr>Racial equity outcomes</vt:lpstr>
      <vt:lpstr>Outreach efforts we can leverage</vt:lpstr>
      <vt:lpstr>Examples of what we have learned</vt:lpstr>
      <vt:lpstr>Some issues to explore</vt:lpstr>
      <vt:lpstr>Next steps in racial equity toolkit</vt:lpstr>
      <vt:lpstr>Urban forest management plan</vt:lpstr>
      <vt:lpstr>Requests and questions for you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Nicholson, Kenzie</dc:creator>
  <cp:lastModifiedBy>Spear, Charles</cp:lastModifiedBy>
  <cp:revision>1</cp:revision>
  <dcterms:created xsi:type="dcterms:W3CDTF">2017-04-27T00:12:22Z</dcterms:created>
  <dcterms:modified xsi:type="dcterms:W3CDTF">2020-10-27T20:53:15Z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0x010100A4DAF357ABD8D44A89BD722FCC830931</vt:lpwstr>
  </property>
</Properties>
</file>