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9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attle Text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0" y="-39328"/>
            <a:ext cx="12192000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39328"/>
            <a:ext cx="12191999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000978"/>
            <a:ext cx="3002280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2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Date (xx/xx/</a:t>
            </a:r>
            <a:r>
              <a:rPr lang="en-US" sz="1400" b="1" dirty="0" err="1">
                <a:solidFill>
                  <a:schemeClr val="tx1"/>
                </a:solidFill>
              </a:rPr>
              <a:t>xxxx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AFD60-3737-4450-BE19-5CF0B1965CC6}"/>
              </a:ext>
            </a:extLst>
          </p:cNvPr>
          <p:cNvSpPr txBox="1">
            <a:spLocks/>
          </p:cNvSpPr>
          <p:nvPr userDrawn="1"/>
        </p:nvSpPr>
        <p:spPr>
          <a:xfrm>
            <a:off x="1709535" y="6248284"/>
            <a:ext cx="1632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Mayor’s Office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37" y="5922323"/>
            <a:ext cx="2998963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 userDrawn="1"/>
        </p:nvSpPr>
        <p:spPr>
          <a:xfrm>
            <a:off x="152400" y="6248284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Date (xx/xx/</a:t>
            </a:r>
            <a:r>
              <a:rPr lang="en-US" dirty="0" err="1">
                <a:solidFill>
                  <a:srgbClr val="003DA5"/>
                </a:solidFill>
              </a:rPr>
              <a:t>xxxx</a:t>
            </a:r>
            <a:r>
              <a:rPr lang="en-US" dirty="0">
                <a:solidFill>
                  <a:srgbClr val="003DA5"/>
                </a:solidFill>
              </a:rPr>
              <a:t>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524000" y="62482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3581400" y="6248283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5984478"/>
            <a:ext cx="12192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4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Date (xx/xx/</a:t>
            </a:r>
            <a:r>
              <a:rPr lang="en-US" sz="1400" b="1" dirty="0" err="1">
                <a:solidFill>
                  <a:schemeClr val="bg1"/>
                </a:solidFill>
              </a:rPr>
              <a:t>xxxx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702031" y="6248282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Office of </a:t>
            </a:r>
            <a:r>
              <a:rPr lang="en-US" sz="1400" b="1">
                <a:solidFill>
                  <a:schemeClr val="bg1"/>
                </a:solidFill>
              </a:rPr>
              <a:t>Emergency Management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7CC0D1-EF47-4831-B7C8-1B451F51BCE3}"/>
              </a:ext>
            </a:extLst>
          </p:cNvPr>
          <p:cNvSpPr txBox="1">
            <a:spLocks/>
          </p:cNvSpPr>
          <p:nvPr userDrawn="1"/>
        </p:nvSpPr>
        <p:spPr>
          <a:xfrm>
            <a:off x="3581401" y="6248283"/>
            <a:ext cx="791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A2BD7B-1977-4D69-8C92-A5F8CF0C5E68}" type="slidenum">
              <a:rPr lang="en-US" sz="1400" b="1" smtClean="0">
                <a:solidFill>
                  <a:schemeClr val="bg1"/>
                </a:solidFill>
              </a:rPr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5991605"/>
            <a:ext cx="3002280" cy="9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alert.seattle.gov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public.coderedweb.com/CNE/en-US/BF0D5C5CC09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240E-CBCD-4F39-ABEB-14C0F141E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Emergency Preparedness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659F2-145A-4D6F-8079-8290319E2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Presented by the Seattle Office of Emergency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0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36FA-2FFA-4B11-B0A4-6CDE8CF8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after an earthquake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4A01-6DFB-4E8B-B203-E58F976CF8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b="1" dirty="0"/>
              <a:t>Check on yourself and </a:t>
            </a:r>
            <a:br>
              <a:rPr lang="en-US" b="1" dirty="0"/>
            </a:br>
            <a:r>
              <a:rPr lang="en-US" b="1" dirty="0"/>
              <a:t>your family for injuries</a:t>
            </a:r>
            <a:br>
              <a:rPr lang="en-US" b="1" dirty="0"/>
            </a:b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Check on your home</a:t>
            </a:r>
            <a:br>
              <a:rPr lang="en-US" b="1" dirty="0"/>
            </a:b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Check on others</a:t>
            </a:r>
            <a:br>
              <a:rPr lang="en-US" b="1" dirty="0"/>
            </a:b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Find out more 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8B9E23-B73A-4C0C-B3F7-433B095F70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00" y="1825625"/>
            <a:ext cx="3724943" cy="37249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D07E0-9F2A-41C9-AA4D-EAD88EB477B9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1577-8746-461D-B711-1FA57016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how and when to control utilities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197C2-FF54-46EB-B564-2B1D54C97A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prstClr val="black"/>
                </a:solidFill>
              </a:rPr>
              <a:t>Shut off natural gas ONLY if necessary</a:t>
            </a:r>
          </a:p>
          <a:p>
            <a:pPr marL="285750" lvl="0" indent="-285750"/>
            <a:r>
              <a:rPr lang="en-US" dirty="0">
                <a:solidFill>
                  <a:prstClr val="black"/>
                </a:solidFill>
              </a:rPr>
              <a:t>Only shut it off if you smell natural gas, hear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a hissing sound, or dial is spinning rapidly</a:t>
            </a:r>
            <a:endParaRPr lang="en-US" sz="4400" b="1" dirty="0"/>
          </a:p>
          <a:p>
            <a:endParaRPr lang="en-US" sz="3600" b="1" dirty="0"/>
          </a:p>
          <a:p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Shut off water at the main house valve</a:t>
            </a:r>
          </a:p>
          <a:p>
            <a:pPr marL="285750" indent="-285750"/>
            <a:r>
              <a:rPr lang="en-US" dirty="0"/>
              <a:t>Typically located right outside your house or inside</a:t>
            </a:r>
          </a:p>
          <a:p>
            <a:pPr marL="285750" indent="-285750"/>
            <a:r>
              <a:rPr lang="en-US" dirty="0"/>
              <a:t>This saves the water in your hot water heater </a:t>
            </a:r>
            <a:br>
              <a:rPr lang="en-US" dirty="0"/>
            </a:br>
            <a:r>
              <a:rPr lang="en-US" dirty="0"/>
              <a:t>and toilet from possible contamination </a:t>
            </a:r>
          </a:p>
          <a:p>
            <a:pPr marL="285750" indent="-285750"/>
            <a:r>
              <a:rPr lang="en-US" dirty="0"/>
              <a:t>Turn off power to the water heater – attach a hose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600" b="1" dirty="0"/>
              <a:t>Check to see if your home </a:t>
            </a:r>
            <a:br>
              <a:rPr lang="en-US" sz="3600" b="1" dirty="0"/>
            </a:br>
            <a:r>
              <a:rPr lang="en-US" sz="3600" b="1" dirty="0"/>
              <a:t>sustained structural damage</a:t>
            </a:r>
          </a:p>
          <a:p>
            <a:pPr marL="285750" indent="-285750"/>
            <a:r>
              <a:rPr lang="en-US" dirty="0"/>
              <a:t>Rope off damaged areas so others know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8646B-C9CE-4BFD-AB4A-2A5D7B1D32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25" y="2323099"/>
            <a:ext cx="3035970" cy="31017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C54614-CD61-4E40-ABC1-CF0B3175C59A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9BF0-9FD6-40E7-9CB6-D6E7BA9A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out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8C10-DF42-46D7-8234-862DA14E29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Get Alert King County messages</a:t>
            </a:r>
            <a:br>
              <a:rPr lang="en-US" b="1" dirty="0"/>
            </a:br>
            <a:r>
              <a:rPr lang="en-US" dirty="0"/>
              <a:t>Sign up online at </a:t>
            </a:r>
            <a:r>
              <a:rPr lang="en-US" dirty="0">
                <a:hlinkClick r:id="rId2"/>
              </a:rPr>
              <a:t>https://public.coderedweb.com/CNE/en-US/BF0D5C5CC09C</a:t>
            </a:r>
            <a:endParaRPr lang="en-US" dirty="0"/>
          </a:p>
          <a:p>
            <a:r>
              <a:rPr lang="en-US" b="1" dirty="0"/>
              <a:t>Get Alert Seattle Messages                             </a:t>
            </a:r>
            <a:r>
              <a:rPr lang="en-US" b="1" u="sng" dirty="0"/>
              <a:t>alert.seattle.gov</a:t>
            </a:r>
            <a:r>
              <a:rPr lang="en-US" u="sng" dirty="0">
                <a:hlinkClick r:id="rId3"/>
              </a:rPr>
              <a:t> </a:t>
            </a:r>
            <a:endParaRPr lang="en-US" b="1" u="sng" dirty="0"/>
          </a:p>
          <a:p>
            <a:r>
              <a:rPr lang="en-US" b="1" dirty="0"/>
              <a:t>Tune in to local emergency radio stations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Tune into local television </a:t>
            </a:r>
          </a:p>
          <a:p>
            <a:endParaRPr lang="en-US" b="1" dirty="0"/>
          </a:p>
          <a:p>
            <a:r>
              <a:rPr lang="en-US" b="1" dirty="0"/>
              <a:t>Follow City departments on social media</a:t>
            </a:r>
            <a:br>
              <a:rPr lang="en-US" b="1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F3FAE-D299-4401-8441-8701E2794C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90" y="1027906"/>
            <a:ext cx="1348873" cy="1348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32E071-CE6D-47B5-857A-88256F3D2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32" y="2028403"/>
            <a:ext cx="1213188" cy="1213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8303F-A7A9-4651-9C9E-AA6DCDCE0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89" y="2936471"/>
            <a:ext cx="1254763" cy="627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9D49F2-568C-4D26-8817-3EDCB19A5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77" y="3432636"/>
            <a:ext cx="1456886" cy="1456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72E15-DCBB-4DEE-B8C2-88724FA5E7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83" y="4619710"/>
            <a:ext cx="1456886" cy="14568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0B04BE-3460-454A-8771-FBB5EF803AE1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0B14-D0BF-425E-8869-6D1323C1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807F-ECF6-42FE-8DEC-CA4D32D7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 for attending – you’ll be happy you </a:t>
            </a:r>
            <a:br>
              <a:rPr lang="en-US" dirty="0"/>
            </a:br>
            <a:r>
              <a:rPr lang="en-US" dirty="0"/>
              <a:t>prepared ahead of time when the next disaster strikes!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AB253-69DC-4BE9-A043-13AC72B5B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42" y="3361588"/>
            <a:ext cx="6368716" cy="17615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36515E-83C0-4B0F-B482-23D1C28C62F5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is vulnerable to many disasters…</a:t>
            </a:r>
          </a:p>
        </p:txBody>
      </p:sp>
      <p:pic>
        <p:nvPicPr>
          <p:cNvPr id="4" name="Picture 4" descr="http://media-cdn.tripadvisor.com/media/photo-s/03/9b/30/26/seattle.jpg">
            <a:extLst>
              <a:ext uri="{FF2B5EF4-FFF2-40B4-BE49-F238E27FC236}">
                <a16:creationId xmlns:a16="http://schemas.microsoft.com/office/drawing/2014/main" id="{7A53F17B-C566-41FB-8910-3B81914465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81" y="1690688"/>
            <a:ext cx="6792438" cy="408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EDD42-9533-420A-AA19-A797742D5844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9D57-27C5-44EB-99F7-F36ABE5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Hazards </a:t>
            </a:r>
            <a:r>
              <a:rPr lang="en-US"/>
              <a:t>around Seattle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551D-C727-4123-8D6C-A7A68DB334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Earthquakes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Snow and Ice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Infrastructure/Cyber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Windstorms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Power Outages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Terrorism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Disease Outbreaks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Flooding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Excessive Heat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26BAC-4539-4CDA-BA99-CC9395101A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10. Fires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11. Tsunamis/</a:t>
            </a:r>
            <a:r>
              <a:rPr lang="en-US" dirty="0" err="1"/>
              <a:t>Seiches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12. Landslides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13. Transportation Accidents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14. Water Shortages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15. Social Unrest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16. HAZMAT Incidents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17. Volcano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18. Active Shooter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63B11-52EA-426A-B0C2-C0B261A6E83B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C5B0-5616-4658-9601-89F03463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4700-BD6F-45FA-8B01-AE880AE27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Earthquakes - no other hazard has the combination </a:t>
            </a:r>
            <a:br>
              <a:rPr lang="en-US" i="1" dirty="0"/>
            </a:br>
            <a:r>
              <a:rPr lang="en-US" i="1" dirty="0"/>
              <a:t>of likelihood and potential destructiveness 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The things you rely on will be significantly disrupted </a:t>
            </a:r>
            <a:br>
              <a:rPr lang="en-US" b="1" dirty="0"/>
            </a:br>
            <a:endParaRPr lang="en-US" sz="900" b="1" dirty="0"/>
          </a:p>
          <a:p>
            <a:pPr marL="742950" lvl="1" indent="-285750"/>
            <a:r>
              <a:rPr lang="en-US" sz="1600" dirty="0"/>
              <a:t>People may not be able to get anywhere </a:t>
            </a:r>
            <a:br>
              <a:rPr lang="en-US" sz="1600" dirty="0"/>
            </a:br>
            <a:r>
              <a:rPr lang="en-US" sz="1600" dirty="0"/>
              <a:t>easily (roads, bridges damaged; transit will stop)</a:t>
            </a:r>
            <a:br>
              <a:rPr lang="en-US" sz="1600" dirty="0"/>
            </a:br>
            <a:endParaRPr lang="en-US" sz="1600" dirty="0"/>
          </a:p>
          <a:p>
            <a:pPr marL="742950" lvl="1" indent="-285750"/>
            <a:r>
              <a:rPr lang="en-US" sz="1600" dirty="0"/>
              <a:t>Stores may quickly run out of supplies</a:t>
            </a:r>
            <a:br>
              <a:rPr lang="en-US" sz="1600" dirty="0"/>
            </a:br>
            <a:endParaRPr lang="en-US" sz="1600" dirty="0"/>
          </a:p>
          <a:p>
            <a:pPr marL="742950" lvl="1" indent="-285750"/>
            <a:r>
              <a:rPr lang="en-US" sz="1600" dirty="0"/>
              <a:t>Utilities may be damaged (electricity, water, sewer)</a:t>
            </a:r>
            <a:br>
              <a:rPr lang="en-US" sz="1600" dirty="0"/>
            </a:br>
            <a:endParaRPr lang="en-US" sz="1600" dirty="0"/>
          </a:p>
          <a:p>
            <a:pPr marL="742950" lvl="1" indent="-285750"/>
            <a:r>
              <a:rPr lang="en-US" sz="1600" dirty="0"/>
              <a:t>Gas stations and ATM machines may not work</a:t>
            </a:r>
            <a:br>
              <a:rPr lang="en-US" sz="1600" dirty="0"/>
            </a:br>
            <a:endParaRPr lang="en-US" sz="1600" dirty="0"/>
          </a:p>
          <a:p>
            <a:pPr marL="742950" lvl="1" indent="-285750"/>
            <a:r>
              <a:rPr lang="en-US" sz="1600" dirty="0"/>
              <a:t>Hospitals may be overwhelmed</a:t>
            </a:r>
            <a:br>
              <a:rPr lang="en-US" sz="1600" dirty="0"/>
            </a:br>
            <a:endParaRPr lang="en-US" sz="1600" dirty="0"/>
          </a:p>
          <a:p>
            <a:pPr marL="742950" lvl="1" indent="-285750"/>
            <a:r>
              <a:rPr lang="en-US" sz="1600" dirty="0"/>
              <a:t>Phones, cable TV, and internet may not work</a:t>
            </a:r>
            <a:br>
              <a:rPr lang="en-US" sz="1600" dirty="0"/>
            </a:br>
            <a:endParaRPr lang="en-US" sz="1600" dirty="0"/>
          </a:p>
          <a:p>
            <a:pPr marL="742950" lvl="1" indent="-285750"/>
            <a:r>
              <a:rPr lang="en-US" sz="1600" dirty="0"/>
              <a:t>First responders may not be able to help you for some time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D8F0B5-67CF-4619-AE71-0C06C8775217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2DF2-15BE-4BF8-8080-6A5DD1B5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497F5-AADE-4727-B137-5DA0177A77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Consider the following:</a:t>
            </a:r>
            <a:br>
              <a:rPr lang="en-US" b="1" dirty="0"/>
            </a:br>
            <a:endParaRPr lang="en-US" b="1" dirty="0"/>
          </a:p>
          <a:p>
            <a:pPr marL="285750" indent="-285750"/>
            <a:r>
              <a:rPr lang="en-US" dirty="0"/>
              <a:t>How will you reunite with Family?</a:t>
            </a:r>
          </a:p>
          <a:p>
            <a:endParaRPr lang="en-US" dirty="0"/>
          </a:p>
          <a:p>
            <a:pPr marL="285750" indent="-285750"/>
            <a:r>
              <a:rPr lang="en-US" dirty="0"/>
              <a:t>Know alternate routes home and to work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Know plans for work and children’s schools or day care</a:t>
            </a:r>
          </a:p>
          <a:p>
            <a:endParaRPr lang="en-US" dirty="0"/>
          </a:p>
          <a:p>
            <a:pPr marL="285750" indent="-285750"/>
            <a:r>
              <a:rPr lang="en-US" dirty="0"/>
              <a:t>What if you have no electricity?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What if you have no water service?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2E3A44-A7E2-46A0-A348-08265D41CF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62" y="799319"/>
            <a:ext cx="2864734" cy="2864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7E266B-9C9D-4EB5-BE84-F5BFF2DE2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97" y="3334472"/>
            <a:ext cx="2556464" cy="25564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99FAEF-EA86-46F6-B18C-CE00A26564FC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1133-5843-4056-80E6-165F4F0E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1620-DCEC-4518-95B6-5771234A5A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Include the following in </a:t>
            </a:r>
            <a:br>
              <a:rPr lang="en-US" b="1" dirty="0"/>
            </a:br>
            <a:r>
              <a:rPr lang="en-US" b="1" dirty="0"/>
              <a:t>your communications plan:</a:t>
            </a:r>
            <a:br>
              <a:rPr lang="en-US" b="1" dirty="0"/>
            </a:br>
            <a:endParaRPr lang="en-US" dirty="0"/>
          </a:p>
          <a:p>
            <a:pPr marL="285750" indent="-285750"/>
            <a:r>
              <a:rPr lang="en-US" dirty="0"/>
              <a:t>Texting is your best option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Establish text message groups</a:t>
            </a:r>
            <a:br>
              <a:rPr lang="en-US" dirty="0"/>
            </a:br>
            <a:endParaRPr lang="en-US" dirty="0"/>
          </a:p>
          <a:p>
            <a:pPr marL="285750" indent="-285750"/>
            <a:r>
              <a:rPr lang="en-US" dirty="0"/>
              <a:t>Social media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Don’t make calls unless absolutely necessary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0CBEE6-0A7D-495A-AE2F-9F9157A7A4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15" y="1026818"/>
            <a:ext cx="2751097" cy="2751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ADD77-1B85-4537-841C-2D615E213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39" y="3429000"/>
            <a:ext cx="2591448" cy="25914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88FBE7-2359-4F5C-9AE6-5BB31FCB641A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5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F7EB4-6DF3-4249-B299-DE631B7F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Retrofit your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30F35-96F7-44B2-A8FC-F97C44E4F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747"/>
            <a:ext cx="10515600" cy="4485202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Secure the following:</a:t>
            </a:r>
          </a:p>
          <a:p>
            <a:pPr marL="285750" indent="-285750"/>
            <a:r>
              <a:rPr lang="en-US" dirty="0"/>
              <a:t>Large furniture</a:t>
            </a:r>
          </a:p>
          <a:p>
            <a:pPr marL="285750" indent="-285750"/>
            <a:r>
              <a:rPr lang="en-US" dirty="0"/>
              <a:t>Wall hangings</a:t>
            </a:r>
          </a:p>
          <a:p>
            <a:pPr marL="285750" indent="-285750"/>
            <a:r>
              <a:rPr lang="en-US" dirty="0"/>
              <a:t>Kitchen cabinets &amp; contents</a:t>
            </a:r>
          </a:p>
          <a:p>
            <a:pPr marL="285750" indent="-285750"/>
            <a:r>
              <a:rPr lang="en-US" dirty="0"/>
              <a:t>Water heater</a:t>
            </a:r>
          </a:p>
          <a:p>
            <a:pPr marL="285750" indent="-285750"/>
            <a:r>
              <a:rPr lang="en-US" dirty="0"/>
              <a:t>Washer/Dryer</a:t>
            </a:r>
          </a:p>
          <a:p>
            <a:pPr marL="285750" indent="-285750"/>
            <a:r>
              <a:rPr lang="en-US" dirty="0"/>
              <a:t>Stoves</a:t>
            </a:r>
          </a:p>
          <a:p>
            <a:pPr marL="285750" indent="-285750"/>
            <a:r>
              <a:rPr lang="en-US" dirty="0"/>
              <a:t>Hazardous materials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Go on a 30 min. hazard hunt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Attend a free home retrofit class</a:t>
            </a:r>
            <a:br>
              <a:rPr lang="en-US" b="1" dirty="0"/>
            </a:br>
            <a:r>
              <a:rPr lang="en-US" i="1" dirty="0"/>
              <a:t>Was your home built before 1980?</a:t>
            </a:r>
          </a:p>
          <a:p>
            <a:pPr marL="0" indent="0">
              <a:buNone/>
            </a:pPr>
            <a:r>
              <a:rPr lang="en-US" b="1" dirty="0"/>
              <a:t>Retrofit your home</a:t>
            </a:r>
          </a:p>
          <a:p>
            <a:pPr marL="0" indent="0">
              <a:buNone/>
            </a:pPr>
            <a:r>
              <a:rPr lang="en-US" i="1" dirty="0"/>
              <a:t>See list of contractors on OEM’s webpage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9BD09-8A87-4ECE-8CFF-FE9776205BF5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1D7E-15B0-4E67-9EE5-B89760FB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7B13F-4BED-48D3-B8B3-09F6739920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Be prepared to be on </a:t>
            </a:r>
            <a:br>
              <a:rPr lang="en-US" dirty="0"/>
            </a:br>
            <a:r>
              <a:rPr lang="en-US" dirty="0"/>
              <a:t>your own for 14 days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Think about what you </a:t>
            </a:r>
            <a:br>
              <a:rPr lang="en-US" dirty="0"/>
            </a:br>
            <a:r>
              <a:rPr lang="en-US" dirty="0"/>
              <a:t>use on a daily basis, </a:t>
            </a:r>
            <a:br>
              <a:rPr lang="en-US" dirty="0"/>
            </a:br>
            <a:r>
              <a:rPr lang="en-US" dirty="0"/>
              <a:t>and include those </a:t>
            </a:r>
            <a:br>
              <a:rPr lang="en-US" dirty="0"/>
            </a:br>
            <a:r>
              <a:rPr lang="en-US" dirty="0"/>
              <a:t>items in your kit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Have a kit in your car and at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B38ABC-5F05-43EC-8FEB-A6DB68FFC0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1" y="1724394"/>
            <a:ext cx="4299159" cy="42991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124BBB-EC15-46E2-97F2-796343511C2C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A98E3-D9DE-41A9-924A-5DE59A65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during an earthquake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040E7-54B1-4A9E-95C6-6ABF3E33F5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600" b="1" dirty="0"/>
              <a:t>Quake Advice:</a:t>
            </a:r>
          </a:p>
          <a:p>
            <a:pPr marL="0" indent="0">
              <a:buNone/>
            </a:pPr>
            <a:r>
              <a:rPr lang="en-US" dirty="0"/>
              <a:t>Don’t run during the shaking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Drop, Cover and Hold under a desk or table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there’s not table, find the nearest safe place beside an inside wall or lower than furnishings; get into a corner or against a supporting column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outside and in an open area, sit down and cover your head with your arms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in the ‘danger zone’ </a:t>
            </a:r>
            <a:br>
              <a:rPr lang="en-US" dirty="0"/>
            </a:br>
            <a:r>
              <a:rPr lang="en-US" dirty="0"/>
              <a:t>next to a building, try to </a:t>
            </a:r>
            <a:br>
              <a:rPr lang="en-US" dirty="0"/>
            </a:br>
            <a:r>
              <a:rPr lang="en-US" dirty="0"/>
              <a:t>get back into the </a:t>
            </a:r>
            <a:br>
              <a:rPr lang="en-US" dirty="0"/>
            </a:br>
            <a:r>
              <a:rPr lang="en-US" dirty="0"/>
              <a:t>building to find shelter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69770C-1FEE-447B-80CB-EE84780139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1" y="1825625"/>
            <a:ext cx="5581889" cy="1519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BC94CF-0209-459E-A20B-615DD90D1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2" y="3513222"/>
            <a:ext cx="5581890" cy="11467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DEBE83-8EE3-4018-93F3-45299D7C4F46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Preparedness 2018 Offical City Template" id="{0A9FB4C8-8EB2-4541-A091-26DF80EDBD20}" vid="{E46D9B08-05F2-4661-A686-4F222FE82A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A24658F95167469356CA6D34BE3609" ma:contentTypeVersion="2" ma:contentTypeDescription="Create a new document." ma:contentTypeScope="" ma:versionID="925557fee8594cf93e18f96d3befe6f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da4ddbc2bba76ee9313534f45b409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EA2448-ACE0-4EA7-AAC6-B41883838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CD351-0561-4B41-9079-EB7703943CEB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9113</TotalTime>
  <Words>240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Seattle Text</vt:lpstr>
      <vt:lpstr>Arial</vt:lpstr>
      <vt:lpstr>Office Theme</vt:lpstr>
      <vt:lpstr>Emergency Preparedness</vt:lpstr>
      <vt:lpstr>Seattle is vulnerable to many disasters…</vt:lpstr>
      <vt:lpstr>Top Hazards around Seattle </vt:lpstr>
      <vt:lpstr>Know the reality</vt:lpstr>
      <vt:lpstr>Develop a plan</vt:lpstr>
      <vt:lpstr>Communications plan</vt:lpstr>
      <vt:lpstr>Retrofit your home</vt:lpstr>
      <vt:lpstr>Build a kit</vt:lpstr>
      <vt:lpstr>What to do during an earthquake</vt:lpstr>
      <vt:lpstr>What to do after an earthquake</vt:lpstr>
      <vt:lpstr>Know how and when to control utilities </vt:lpstr>
      <vt:lpstr>Find out more information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Ivan</dc:creator>
  <cp:lastModifiedBy>Thach, Tey</cp:lastModifiedBy>
  <cp:revision>20</cp:revision>
  <dcterms:created xsi:type="dcterms:W3CDTF">2018-05-16T14:57:49Z</dcterms:created>
  <dcterms:modified xsi:type="dcterms:W3CDTF">2019-12-04T21:22:03Z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0x010100B7A24658F95167469356CA6D34BE3609</vt:lpwstr>
  </property>
</Properties>
</file>