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73" r:id="rId4"/>
    <p:sldId id="257" r:id="rId5"/>
    <p:sldId id="274" r:id="rId6"/>
    <p:sldId id="258" r:id="rId7"/>
    <p:sldId id="275" r:id="rId8"/>
    <p:sldId id="259" r:id="rId9"/>
    <p:sldId id="276" r:id="rId10"/>
    <p:sldId id="260" r:id="rId11"/>
    <p:sldId id="277" r:id="rId12"/>
    <p:sldId id="261" r:id="rId13"/>
    <p:sldId id="278" r:id="rId14"/>
    <p:sldId id="262" r:id="rId15"/>
    <p:sldId id="279" r:id="rId16"/>
    <p:sldId id="263" r:id="rId17"/>
    <p:sldId id="289" r:id="rId18"/>
    <p:sldId id="264" r:id="rId19"/>
    <p:sldId id="280" r:id="rId20"/>
    <p:sldId id="265" r:id="rId21"/>
    <p:sldId id="281" r:id="rId22"/>
    <p:sldId id="266" r:id="rId23"/>
    <p:sldId id="267" r:id="rId24"/>
    <p:sldId id="282" r:id="rId25"/>
    <p:sldId id="268" r:id="rId26"/>
    <p:sldId id="284" r:id="rId27"/>
    <p:sldId id="269" r:id="rId28"/>
    <p:sldId id="285" r:id="rId29"/>
    <p:sldId id="270" r:id="rId30"/>
    <p:sldId id="286" r:id="rId31"/>
    <p:sldId id="271" r:id="rId32"/>
    <p:sldId id="287" r:id="rId33"/>
    <p:sldId id="272" r:id="rId34"/>
  </p:sldIdLst>
  <p:sldSz cx="18288000" cy="10287000"/>
  <p:notesSz cx="147224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90" y="49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6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599"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400" b="1" i="0">
                <a:solidFill>
                  <a:srgbClr val="DFDCE2"/>
                </a:solidFill>
                <a:latin typeface="Calibri"/>
                <a:cs typeface="Calibri"/>
              </a:defRPr>
            </a:lvl1pPr>
          </a:lstStyle>
          <a:p>
            <a:pPr marL="12700">
              <a:lnSpc>
                <a:spcPct val="100000"/>
              </a:lnSpc>
            </a:pPr>
            <a:r>
              <a:rPr spc="135" dirty="0">
                <a:solidFill>
                  <a:srgbClr val="FB491A"/>
                </a:solidFill>
              </a:rPr>
              <a:t>E  </a:t>
            </a:r>
            <a:r>
              <a:rPr spc="110" dirty="0">
                <a:solidFill>
                  <a:srgbClr val="FB491A"/>
                </a:solidFill>
              </a:rPr>
              <a:t>M  </a:t>
            </a:r>
            <a:r>
              <a:rPr spc="135" dirty="0">
                <a:solidFill>
                  <a:srgbClr val="FB491A"/>
                </a:solidFill>
              </a:rPr>
              <a:t>E  </a:t>
            </a:r>
            <a:r>
              <a:rPr spc="220" dirty="0">
                <a:solidFill>
                  <a:srgbClr val="FB491A"/>
                </a:solidFill>
              </a:rPr>
              <a:t>R  </a:t>
            </a:r>
            <a:r>
              <a:rPr spc="280" dirty="0">
                <a:solidFill>
                  <a:srgbClr val="FB491A"/>
                </a:solidFill>
              </a:rPr>
              <a:t>G  </a:t>
            </a:r>
            <a:r>
              <a:rPr spc="135" dirty="0">
                <a:solidFill>
                  <a:srgbClr val="FB491A"/>
                </a:solidFill>
              </a:rPr>
              <a:t>E  </a:t>
            </a:r>
            <a:r>
              <a:rPr spc="245" dirty="0">
                <a:solidFill>
                  <a:srgbClr val="FB491A"/>
                </a:solidFill>
              </a:rPr>
              <a:t>N  </a:t>
            </a:r>
            <a:r>
              <a:rPr spc="320" dirty="0">
                <a:solidFill>
                  <a:srgbClr val="FB491A"/>
                </a:solidFill>
              </a:rPr>
              <a:t>C  </a:t>
            </a:r>
            <a:r>
              <a:rPr spc="310" dirty="0">
                <a:solidFill>
                  <a:srgbClr val="FB491A"/>
                </a:solidFill>
              </a:rPr>
              <a:t>Y</a:t>
            </a:r>
          </a:p>
        </p:txBody>
      </p:sp>
      <p:sp>
        <p:nvSpPr>
          <p:cNvPr id="5" name="Holder 5"/>
          <p:cNvSpPr>
            <a:spLocks noGrp="1"/>
          </p:cNvSpPr>
          <p:nvPr>
            <p:ph type="dt" sz="half" idx="6"/>
          </p:nvPr>
        </p:nvSpPr>
        <p:spPr/>
        <p:txBody>
          <a:bodyPr lIns="0" tIns="0" rIns="0" bIns="0"/>
          <a:lstStyle>
            <a:lvl1pPr>
              <a:defRPr sz="1400" b="1" i="0">
                <a:solidFill>
                  <a:srgbClr val="DFDCE2"/>
                </a:solidFill>
                <a:latin typeface="Calibri"/>
                <a:cs typeface="Calibri"/>
              </a:defRPr>
            </a:lvl1pPr>
          </a:lstStyle>
          <a:p>
            <a:pPr marL="12700">
              <a:lnSpc>
                <a:spcPct val="100000"/>
              </a:lnSpc>
            </a:pPr>
            <a:r>
              <a:rPr spc="110" dirty="0">
                <a:solidFill>
                  <a:srgbClr val="FB491A"/>
                </a:solidFill>
              </a:rPr>
              <a:t>M  </a:t>
            </a:r>
            <a:r>
              <a:rPr spc="260" dirty="0">
                <a:solidFill>
                  <a:srgbClr val="FB491A"/>
                </a:solidFill>
              </a:rPr>
              <a:t>A  </a:t>
            </a:r>
            <a:r>
              <a:rPr spc="245" dirty="0">
                <a:solidFill>
                  <a:srgbClr val="FB491A"/>
                </a:solidFill>
              </a:rPr>
              <a:t>N  </a:t>
            </a:r>
            <a:r>
              <a:rPr spc="260" dirty="0">
                <a:solidFill>
                  <a:srgbClr val="FB491A"/>
                </a:solidFill>
              </a:rPr>
              <a:t>A  </a:t>
            </a:r>
            <a:r>
              <a:rPr spc="280" dirty="0">
                <a:solidFill>
                  <a:srgbClr val="FB491A"/>
                </a:solidFill>
              </a:rPr>
              <a:t>G  </a:t>
            </a:r>
            <a:r>
              <a:rPr spc="135" dirty="0">
                <a:solidFill>
                  <a:srgbClr val="FB491A"/>
                </a:solidFill>
              </a:rPr>
              <a:t>E  </a:t>
            </a:r>
            <a:r>
              <a:rPr spc="110" dirty="0">
                <a:solidFill>
                  <a:srgbClr val="FB491A"/>
                </a:solidFill>
              </a:rPr>
              <a:t>M  </a:t>
            </a:r>
            <a:r>
              <a:rPr spc="135" dirty="0">
                <a:solidFill>
                  <a:srgbClr val="FB491A"/>
                </a:solidFill>
              </a:rPr>
              <a:t>E  </a:t>
            </a:r>
            <a:r>
              <a:rPr spc="245" dirty="0">
                <a:solidFill>
                  <a:srgbClr val="FB491A"/>
                </a:solidFill>
              </a:rPr>
              <a:t>N  </a:t>
            </a:r>
            <a:r>
              <a:rPr spc="150" dirty="0">
                <a:solidFill>
                  <a:srgbClr val="FB491A"/>
                </a:solidFill>
              </a:rPr>
              <a:t>T</a:t>
            </a:r>
          </a:p>
        </p:txBody>
      </p:sp>
      <p:sp>
        <p:nvSpPr>
          <p:cNvPr id="6" name="Holder 6"/>
          <p:cNvSpPr>
            <a:spLocks noGrp="1"/>
          </p:cNvSpPr>
          <p:nvPr>
            <p:ph type="sldNum" sz="quarter" idx="7"/>
          </p:nvPr>
        </p:nvSpPr>
        <p:spPr/>
        <p:txBody>
          <a:bodyPr lIns="0" tIns="0" rIns="0" bIns="0"/>
          <a:lstStyle>
            <a:lvl1pPr>
              <a:defRPr sz="1400" b="1" i="0">
                <a:solidFill>
                  <a:srgbClr val="DFDCE2"/>
                </a:solidFill>
                <a:latin typeface="Calibri"/>
                <a:cs typeface="Calibri"/>
              </a:defRPr>
            </a:lvl1pPr>
          </a:lstStyle>
          <a:p>
            <a:pPr marL="25400">
              <a:lnSpc>
                <a:spcPct val="100000"/>
              </a:lnSpc>
            </a:pPr>
            <a:fld id="{81D60167-4931-47E6-BA6A-407CBD079E47}" type="slidenum">
              <a:rPr spc="315" dirty="0"/>
              <a:t>‹#›</a:t>
            </a:fld>
            <a:r>
              <a:rPr spc="315" dirty="0"/>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50" b="1" i="0">
                <a:solidFill>
                  <a:srgbClr val="DFDCE2"/>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25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400" b="1" i="0">
                <a:solidFill>
                  <a:srgbClr val="DFDCE2"/>
                </a:solidFill>
                <a:latin typeface="Calibri"/>
                <a:cs typeface="Calibri"/>
              </a:defRPr>
            </a:lvl1pPr>
          </a:lstStyle>
          <a:p>
            <a:pPr marL="12700">
              <a:lnSpc>
                <a:spcPct val="100000"/>
              </a:lnSpc>
            </a:pPr>
            <a:r>
              <a:rPr spc="135" dirty="0">
                <a:solidFill>
                  <a:srgbClr val="FB491A"/>
                </a:solidFill>
              </a:rPr>
              <a:t>E  </a:t>
            </a:r>
            <a:r>
              <a:rPr spc="110" dirty="0">
                <a:solidFill>
                  <a:srgbClr val="FB491A"/>
                </a:solidFill>
              </a:rPr>
              <a:t>M  </a:t>
            </a:r>
            <a:r>
              <a:rPr spc="135" dirty="0">
                <a:solidFill>
                  <a:srgbClr val="FB491A"/>
                </a:solidFill>
              </a:rPr>
              <a:t>E  </a:t>
            </a:r>
            <a:r>
              <a:rPr spc="220" dirty="0">
                <a:solidFill>
                  <a:srgbClr val="FB491A"/>
                </a:solidFill>
              </a:rPr>
              <a:t>R  </a:t>
            </a:r>
            <a:r>
              <a:rPr spc="280" dirty="0">
                <a:solidFill>
                  <a:srgbClr val="FB491A"/>
                </a:solidFill>
              </a:rPr>
              <a:t>G  </a:t>
            </a:r>
            <a:r>
              <a:rPr spc="135" dirty="0">
                <a:solidFill>
                  <a:srgbClr val="FB491A"/>
                </a:solidFill>
              </a:rPr>
              <a:t>E  </a:t>
            </a:r>
            <a:r>
              <a:rPr spc="245" dirty="0">
                <a:solidFill>
                  <a:srgbClr val="FB491A"/>
                </a:solidFill>
              </a:rPr>
              <a:t>N  </a:t>
            </a:r>
            <a:r>
              <a:rPr spc="320" dirty="0">
                <a:solidFill>
                  <a:srgbClr val="FB491A"/>
                </a:solidFill>
              </a:rPr>
              <a:t>C  </a:t>
            </a:r>
            <a:r>
              <a:rPr spc="310" dirty="0">
                <a:solidFill>
                  <a:srgbClr val="FB491A"/>
                </a:solidFill>
              </a:rPr>
              <a:t>Y</a:t>
            </a:r>
          </a:p>
        </p:txBody>
      </p:sp>
      <p:sp>
        <p:nvSpPr>
          <p:cNvPr id="5" name="Holder 5"/>
          <p:cNvSpPr>
            <a:spLocks noGrp="1"/>
          </p:cNvSpPr>
          <p:nvPr>
            <p:ph type="dt" sz="half" idx="6"/>
          </p:nvPr>
        </p:nvSpPr>
        <p:spPr/>
        <p:txBody>
          <a:bodyPr lIns="0" tIns="0" rIns="0" bIns="0"/>
          <a:lstStyle>
            <a:lvl1pPr>
              <a:defRPr sz="1400" b="1" i="0">
                <a:solidFill>
                  <a:srgbClr val="DFDCE2"/>
                </a:solidFill>
                <a:latin typeface="Calibri"/>
                <a:cs typeface="Calibri"/>
              </a:defRPr>
            </a:lvl1pPr>
          </a:lstStyle>
          <a:p>
            <a:pPr marL="12700">
              <a:lnSpc>
                <a:spcPct val="100000"/>
              </a:lnSpc>
            </a:pPr>
            <a:r>
              <a:rPr spc="110" dirty="0">
                <a:solidFill>
                  <a:srgbClr val="FB491A"/>
                </a:solidFill>
              </a:rPr>
              <a:t>M  </a:t>
            </a:r>
            <a:r>
              <a:rPr spc="260" dirty="0">
                <a:solidFill>
                  <a:srgbClr val="FB491A"/>
                </a:solidFill>
              </a:rPr>
              <a:t>A  </a:t>
            </a:r>
            <a:r>
              <a:rPr spc="245" dirty="0">
                <a:solidFill>
                  <a:srgbClr val="FB491A"/>
                </a:solidFill>
              </a:rPr>
              <a:t>N  </a:t>
            </a:r>
            <a:r>
              <a:rPr spc="260" dirty="0">
                <a:solidFill>
                  <a:srgbClr val="FB491A"/>
                </a:solidFill>
              </a:rPr>
              <a:t>A  </a:t>
            </a:r>
            <a:r>
              <a:rPr spc="280" dirty="0">
                <a:solidFill>
                  <a:srgbClr val="FB491A"/>
                </a:solidFill>
              </a:rPr>
              <a:t>G  </a:t>
            </a:r>
            <a:r>
              <a:rPr spc="135" dirty="0">
                <a:solidFill>
                  <a:srgbClr val="FB491A"/>
                </a:solidFill>
              </a:rPr>
              <a:t>E  </a:t>
            </a:r>
            <a:r>
              <a:rPr spc="110" dirty="0">
                <a:solidFill>
                  <a:srgbClr val="FB491A"/>
                </a:solidFill>
              </a:rPr>
              <a:t>M  </a:t>
            </a:r>
            <a:r>
              <a:rPr spc="135" dirty="0">
                <a:solidFill>
                  <a:srgbClr val="FB491A"/>
                </a:solidFill>
              </a:rPr>
              <a:t>E  </a:t>
            </a:r>
            <a:r>
              <a:rPr spc="245" dirty="0">
                <a:solidFill>
                  <a:srgbClr val="FB491A"/>
                </a:solidFill>
              </a:rPr>
              <a:t>N  </a:t>
            </a:r>
            <a:r>
              <a:rPr spc="150" dirty="0">
                <a:solidFill>
                  <a:srgbClr val="FB491A"/>
                </a:solidFill>
              </a:rPr>
              <a:t>T</a:t>
            </a:r>
          </a:p>
        </p:txBody>
      </p:sp>
      <p:sp>
        <p:nvSpPr>
          <p:cNvPr id="6" name="Holder 6"/>
          <p:cNvSpPr>
            <a:spLocks noGrp="1"/>
          </p:cNvSpPr>
          <p:nvPr>
            <p:ph type="sldNum" sz="quarter" idx="7"/>
          </p:nvPr>
        </p:nvSpPr>
        <p:spPr/>
        <p:txBody>
          <a:bodyPr lIns="0" tIns="0" rIns="0" bIns="0"/>
          <a:lstStyle>
            <a:lvl1pPr>
              <a:defRPr sz="1400" b="1" i="0">
                <a:solidFill>
                  <a:srgbClr val="DFDCE2"/>
                </a:solidFill>
                <a:latin typeface="Calibri"/>
                <a:cs typeface="Calibri"/>
              </a:defRPr>
            </a:lvl1pPr>
          </a:lstStyle>
          <a:p>
            <a:pPr marL="25400">
              <a:lnSpc>
                <a:spcPct val="100000"/>
              </a:lnSpc>
            </a:pPr>
            <a:fld id="{81D60167-4931-47E6-BA6A-407CBD079E47}" type="slidenum">
              <a:rPr spc="315" dirty="0"/>
              <a:t>‹#›</a:t>
            </a:fld>
            <a:r>
              <a:rPr spc="315"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8288000" cy="9643110"/>
          </a:xfrm>
          <a:custGeom>
            <a:avLst/>
            <a:gdLst/>
            <a:ahLst/>
            <a:cxnLst/>
            <a:rect l="l" t="t" r="r" b="b"/>
            <a:pathLst>
              <a:path w="18288000" h="9643110">
                <a:moveTo>
                  <a:pt x="0" y="0"/>
                </a:moveTo>
                <a:lnTo>
                  <a:pt x="18288000" y="0"/>
                </a:lnTo>
                <a:lnTo>
                  <a:pt x="18288000" y="9643020"/>
                </a:lnTo>
                <a:lnTo>
                  <a:pt x="0" y="9643020"/>
                </a:lnTo>
                <a:lnTo>
                  <a:pt x="0" y="0"/>
                </a:lnTo>
                <a:close/>
              </a:path>
            </a:pathLst>
          </a:custGeom>
          <a:solidFill>
            <a:srgbClr val="DFDCE2"/>
          </a:solidFill>
        </p:spPr>
        <p:txBody>
          <a:bodyPr wrap="square" lIns="0" tIns="0" rIns="0" bIns="0" rtlCol="0"/>
          <a:lstStyle/>
          <a:p>
            <a:endParaRPr/>
          </a:p>
        </p:txBody>
      </p:sp>
      <p:sp>
        <p:nvSpPr>
          <p:cNvPr id="17" name="bk object 17"/>
          <p:cNvSpPr/>
          <p:nvPr/>
        </p:nvSpPr>
        <p:spPr>
          <a:xfrm>
            <a:off x="0" y="2629"/>
            <a:ext cx="2819400" cy="9640570"/>
          </a:xfrm>
          <a:custGeom>
            <a:avLst/>
            <a:gdLst/>
            <a:ahLst/>
            <a:cxnLst/>
            <a:rect l="l" t="t" r="r" b="b"/>
            <a:pathLst>
              <a:path w="2819400" h="9640570">
                <a:moveTo>
                  <a:pt x="0" y="9640391"/>
                </a:moveTo>
                <a:lnTo>
                  <a:pt x="0" y="0"/>
                </a:lnTo>
                <a:lnTo>
                  <a:pt x="2819399" y="0"/>
                </a:lnTo>
                <a:lnTo>
                  <a:pt x="2819399" y="9640391"/>
                </a:lnTo>
                <a:lnTo>
                  <a:pt x="0" y="9640391"/>
                </a:lnTo>
              </a:path>
            </a:pathLst>
          </a:custGeom>
          <a:solidFill>
            <a:srgbClr val="FB491A"/>
          </a:solidFill>
        </p:spPr>
        <p:txBody>
          <a:bodyPr wrap="square" lIns="0" tIns="0" rIns="0" bIns="0" rtlCol="0"/>
          <a:lstStyle/>
          <a:p>
            <a:endParaRPr/>
          </a:p>
        </p:txBody>
      </p:sp>
      <p:sp>
        <p:nvSpPr>
          <p:cNvPr id="18" name="bk object 18"/>
          <p:cNvSpPr/>
          <p:nvPr/>
        </p:nvSpPr>
        <p:spPr>
          <a:xfrm>
            <a:off x="0" y="9643020"/>
            <a:ext cx="18288000" cy="644525"/>
          </a:xfrm>
          <a:custGeom>
            <a:avLst/>
            <a:gdLst/>
            <a:ahLst/>
            <a:cxnLst/>
            <a:rect l="l" t="t" r="r" b="b"/>
            <a:pathLst>
              <a:path w="18288000" h="644525">
                <a:moveTo>
                  <a:pt x="18287999" y="643978"/>
                </a:moveTo>
                <a:lnTo>
                  <a:pt x="18287999" y="0"/>
                </a:lnTo>
                <a:lnTo>
                  <a:pt x="0" y="0"/>
                </a:lnTo>
                <a:lnTo>
                  <a:pt x="0" y="643978"/>
                </a:lnTo>
                <a:lnTo>
                  <a:pt x="18287999" y="643978"/>
                </a:lnTo>
              </a:path>
            </a:pathLst>
          </a:custGeom>
          <a:solidFill>
            <a:srgbClr val="49BCAC"/>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950" b="1" i="0">
                <a:solidFill>
                  <a:srgbClr val="DFDCE2"/>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19"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1" i="0">
                <a:solidFill>
                  <a:srgbClr val="DFDCE2"/>
                </a:solidFill>
                <a:latin typeface="Calibri"/>
                <a:cs typeface="Calibri"/>
              </a:defRPr>
            </a:lvl1pPr>
          </a:lstStyle>
          <a:p>
            <a:pPr marL="12700">
              <a:lnSpc>
                <a:spcPct val="100000"/>
              </a:lnSpc>
            </a:pPr>
            <a:r>
              <a:rPr spc="135" dirty="0">
                <a:solidFill>
                  <a:srgbClr val="FB491A"/>
                </a:solidFill>
              </a:rPr>
              <a:t>E  </a:t>
            </a:r>
            <a:r>
              <a:rPr spc="110" dirty="0">
                <a:solidFill>
                  <a:srgbClr val="FB491A"/>
                </a:solidFill>
              </a:rPr>
              <a:t>M  </a:t>
            </a:r>
            <a:r>
              <a:rPr spc="135" dirty="0">
                <a:solidFill>
                  <a:srgbClr val="FB491A"/>
                </a:solidFill>
              </a:rPr>
              <a:t>E  </a:t>
            </a:r>
            <a:r>
              <a:rPr spc="220" dirty="0">
                <a:solidFill>
                  <a:srgbClr val="FB491A"/>
                </a:solidFill>
              </a:rPr>
              <a:t>R  </a:t>
            </a:r>
            <a:r>
              <a:rPr spc="280" dirty="0">
                <a:solidFill>
                  <a:srgbClr val="FB491A"/>
                </a:solidFill>
              </a:rPr>
              <a:t>G  </a:t>
            </a:r>
            <a:r>
              <a:rPr spc="135" dirty="0">
                <a:solidFill>
                  <a:srgbClr val="FB491A"/>
                </a:solidFill>
              </a:rPr>
              <a:t>E  </a:t>
            </a:r>
            <a:r>
              <a:rPr spc="245" dirty="0">
                <a:solidFill>
                  <a:srgbClr val="FB491A"/>
                </a:solidFill>
              </a:rPr>
              <a:t>N  </a:t>
            </a:r>
            <a:r>
              <a:rPr spc="320" dirty="0">
                <a:solidFill>
                  <a:srgbClr val="FB491A"/>
                </a:solidFill>
              </a:rPr>
              <a:t>C  </a:t>
            </a:r>
            <a:r>
              <a:rPr spc="310" dirty="0">
                <a:solidFill>
                  <a:srgbClr val="FB491A"/>
                </a:solidFill>
              </a:rPr>
              <a:t>Y</a:t>
            </a:r>
          </a:p>
        </p:txBody>
      </p:sp>
      <p:sp>
        <p:nvSpPr>
          <p:cNvPr id="6" name="Holder 6"/>
          <p:cNvSpPr>
            <a:spLocks noGrp="1"/>
          </p:cNvSpPr>
          <p:nvPr>
            <p:ph type="dt" sz="half" idx="6"/>
          </p:nvPr>
        </p:nvSpPr>
        <p:spPr/>
        <p:txBody>
          <a:bodyPr lIns="0" tIns="0" rIns="0" bIns="0"/>
          <a:lstStyle>
            <a:lvl1pPr>
              <a:defRPr sz="1400" b="1" i="0">
                <a:solidFill>
                  <a:srgbClr val="DFDCE2"/>
                </a:solidFill>
                <a:latin typeface="Calibri"/>
                <a:cs typeface="Calibri"/>
              </a:defRPr>
            </a:lvl1pPr>
          </a:lstStyle>
          <a:p>
            <a:pPr marL="12700">
              <a:lnSpc>
                <a:spcPct val="100000"/>
              </a:lnSpc>
            </a:pPr>
            <a:r>
              <a:rPr spc="110" dirty="0">
                <a:solidFill>
                  <a:srgbClr val="FB491A"/>
                </a:solidFill>
              </a:rPr>
              <a:t>M  </a:t>
            </a:r>
            <a:r>
              <a:rPr spc="260" dirty="0">
                <a:solidFill>
                  <a:srgbClr val="FB491A"/>
                </a:solidFill>
              </a:rPr>
              <a:t>A  </a:t>
            </a:r>
            <a:r>
              <a:rPr spc="245" dirty="0">
                <a:solidFill>
                  <a:srgbClr val="FB491A"/>
                </a:solidFill>
              </a:rPr>
              <a:t>N  </a:t>
            </a:r>
            <a:r>
              <a:rPr spc="260" dirty="0">
                <a:solidFill>
                  <a:srgbClr val="FB491A"/>
                </a:solidFill>
              </a:rPr>
              <a:t>A  </a:t>
            </a:r>
            <a:r>
              <a:rPr spc="280" dirty="0">
                <a:solidFill>
                  <a:srgbClr val="FB491A"/>
                </a:solidFill>
              </a:rPr>
              <a:t>G  </a:t>
            </a:r>
            <a:r>
              <a:rPr spc="135" dirty="0">
                <a:solidFill>
                  <a:srgbClr val="FB491A"/>
                </a:solidFill>
              </a:rPr>
              <a:t>E  </a:t>
            </a:r>
            <a:r>
              <a:rPr spc="110" dirty="0">
                <a:solidFill>
                  <a:srgbClr val="FB491A"/>
                </a:solidFill>
              </a:rPr>
              <a:t>M  </a:t>
            </a:r>
            <a:r>
              <a:rPr spc="135" dirty="0">
                <a:solidFill>
                  <a:srgbClr val="FB491A"/>
                </a:solidFill>
              </a:rPr>
              <a:t>E  </a:t>
            </a:r>
            <a:r>
              <a:rPr spc="245" dirty="0">
                <a:solidFill>
                  <a:srgbClr val="FB491A"/>
                </a:solidFill>
              </a:rPr>
              <a:t>N  </a:t>
            </a:r>
            <a:r>
              <a:rPr spc="150" dirty="0">
                <a:solidFill>
                  <a:srgbClr val="FB491A"/>
                </a:solidFill>
              </a:rPr>
              <a:t>T</a:t>
            </a:r>
          </a:p>
        </p:txBody>
      </p:sp>
      <p:sp>
        <p:nvSpPr>
          <p:cNvPr id="7" name="Holder 7"/>
          <p:cNvSpPr>
            <a:spLocks noGrp="1"/>
          </p:cNvSpPr>
          <p:nvPr>
            <p:ph type="sldNum" sz="quarter" idx="7"/>
          </p:nvPr>
        </p:nvSpPr>
        <p:spPr/>
        <p:txBody>
          <a:bodyPr lIns="0" tIns="0" rIns="0" bIns="0"/>
          <a:lstStyle>
            <a:lvl1pPr>
              <a:defRPr sz="1400" b="1" i="0">
                <a:solidFill>
                  <a:srgbClr val="DFDCE2"/>
                </a:solidFill>
                <a:latin typeface="Calibri"/>
                <a:cs typeface="Calibri"/>
              </a:defRPr>
            </a:lvl1pPr>
          </a:lstStyle>
          <a:p>
            <a:pPr marL="25400">
              <a:lnSpc>
                <a:spcPct val="100000"/>
              </a:lnSpc>
            </a:pPr>
            <a:fld id="{81D60167-4931-47E6-BA6A-407CBD079E47}" type="slidenum">
              <a:rPr spc="315" dirty="0"/>
              <a:t>‹#›</a:t>
            </a:fld>
            <a:r>
              <a:rPr spc="315" dirty="0"/>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50" b="1" i="0">
                <a:solidFill>
                  <a:srgbClr val="DFDCE2"/>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400" b="1" i="0">
                <a:solidFill>
                  <a:srgbClr val="DFDCE2"/>
                </a:solidFill>
                <a:latin typeface="Calibri"/>
                <a:cs typeface="Calibri"/>
              </a:defRPr>
            </a:lvl1pPr>
          </a:lstStyle>
          <a:p>
            <a:pPr marL="12700">
              <a:lnSpc>
                <a:spcPct val="100000"/>
              </a:lnSpc>
            </a:pPr>
            <a:r>
              <a:rPr spc="135" dirty="0">
                <a:solidFill>
                  <a:srgbClr val="FB491A"/>
                </a:solidFill>
              </a:rPr>
              <a:t>E  </a:t>
            </a:r>
            <a:r>
              <a:rPr spc="110" dirty="0">
                <a:solidFill>
                  <a:srgbClr val="FB491A"/>
                </a:solidFill>
              </a:rPr>
              <a:t>M  </a:t>
            </a:r>
            <a:r>
              <a:rPr spc="135" dirty="0">
                <a:solidFill>
                  <a:srgbClr val="FB491A"/>
                </a:solidFill>
              </a:rPr>
              <a:t>E  </a:t>
            </a:r>
            <a:r>
              <a:rPr spc="220" dirty="0">
                <a:solidFill>
                  <a:srgbClr val="FB491A"/>
                </a:solidFill>
              </a:rPr>
              <a:t>R  </a:t>
            </a:r>
            <a:r>
              <a:rPr spc="280" dirty="0">
                <a:solidFill>
                  <a:srgbClr val="FB491A"/>
                </a:solidFill>
              </a:rPr>
              <a:t>G  </a:t>
            </a:r>
            <a:r>
              <a:rPr spc="135" dirty="0">
                <a:solidFill>
                  <a:srgbClr val="FB491A"/>
                </a:solidFill>
              </a:rPr>
              <a:t>E  </a:t>
            </a:r>
            <a:r>
              <a:rPr spc="245" dirty="0">
                <a:solidFill>
                  <a:srgbClr val="FB491A"/>
                </a:solidFill>
              </a:rPr>
              <a:t>N  </a:t>
            </a:r>
            <a:r>
              <a:rPr spc="320" dirty="0">
                <a:solidFill>
                  <a:srgbClr val="FB491A"/>
                </a:solidFill>
              </a:rPr>
              <a:t>C  </a:t>
            </a:r>
            <a:r>
              <a:rPr spc="310" dirty="0">
                <a:solidFill>
                  <a:srgbClr val="FB491A"/>
                </a:solidFill>
              </a:rPr>
              <a:t>Y</a:t>
            </a:r>
          </a:p>
        </p:txBody>
      </p:sp>
      <p:sp>
        <p:nvSpPr>
          <p:cNvPr id="4" name="Holder 4"/>
          <p:cNvSpPr>
            <a:spLocks noGrp="1"/>
          </p:cNvSpPr>
          <p:nvPr>
            <p:ph type="dt" sz="half" idx="6"/>
          </p:nvPr>
        </p:nvSpPr>
        <p:spPr/>
        <p:txBody>
          <a:bodyPr lIns="0" tIns="0" rIns="0" bIns="0"/>
          <a:lstStyle>
            <a:lvl1pPr>
              <a:defRPr sz="1400" b="1" i="0">
                <a:solidFill>
                  <a:srgbClr val="DFDCE2"/>
                </a:solidFill>
                <a:latin typeface="Calibri"/>
                <a:cs typeface="Calibri"/>
              </a:defRPr>
            </a:lvl1pPr>
          </a:lstStyle>
          <a:p>
            <a:pPr marL="12700">
              <a:lnSpc>
                <a:spcPct val="100000"/>
              </a:lnSpc>
            </a:pPr>
            <a:r>
              <a:rPr spc="110" dirty="0">
                <a:solidFill>
                  <a:srgbClr val="FB491A"/>
                </a:solidFill>
              </a:rPr>
              <a:t>M  </a:t>
            </a:r>
            <a:r>
              <a:rPr spc="260" dirty="0">
                <a:solidFill>
                  <a:srgbClr val="FB491A"/>
                </a:solidFill>
              </a:rPr>
              <a:t>A  </a:t>
            </a:r>
            <a:r>
              <a:rPr spc="245" dirty="0">
                <a:solidFill>
                  <a:srgbClr val="FB491A"/>
                </a:solidFill>
              </a:rPr>
              <a:t>N  </a:t>
            </a:r>
            <a:r>
              <a:rPr spc="260" dirty="0">
                <a:solidFill>
                  <a:srgbClr val="FB491A"/>
                </a:solidFill>
              </a:rPr>
              <a:t>A  </a:t>
            </a:r>
            <a:r>
              <a:rPr spc="280" dirty="0">
                <a:solidFill>
                  <a:srgbClr val="FB491A"/>
                </a:solidFill>
              </a:rPr>
              <a:t>G  </a:t>
            </a:r>
            <a:r>
              <a:rPr spc="135" dirty="0">
                <a:solidFill>
                  <a:srgbClr val="FB491A"/>
                </a:solidFill>
              </a:rPr>
              <a:t>E  </a:t>
            </a:r>
            <a:r>
              <a:rPr spc="110" dirty="0">
                <a:solidFill>
                  <a:srgbClr val="FB491A"/>
                </a:solidFill>
              </a:rPr>
              <a:t>M  </a:t>
            </a:r>
            <a:r>
              <a:rPr spc="135" dirty="0">
                <a:solidFill>
                  <a:srgbClr val="FB491A"/>
                </a:solidFill>
              </a:rPr>
              <a:t>E  </a:t>
            </a:r>
            <a:r>
              <a:rPr spc="245" dirty="0">
                <a:solidFill>
                  <a:srgbClr val="FB491A"/>
                </a:solidFill>
              </a:rPr>
              <a:t>N  </a:t>
            </a:r>
            <a:r>
              <a:rPr spc="150" dirty="0">
                <a:solidFill>
                  <a:srgbClr val="FB491A"/>
                </a:solidFill>
              </a:rPr>
              <a:t>T</a:t>
            </a:r>
          </a:p>
        </p:txBody>
      </p:sp>
      <p:sp>
        <p:nvSpPr>
          <p:cNvPr id="5" name="Holder 5"/>
          <p:cNvSpPr>
            <a:spLocks noGrp="1"/>
          </p:cNvSpPr>
          <p:nvPr>
            <p:ph type="sldNum" sz="quarter" idx="7"/>
          </p:nvPr>
        </p:nvSpPr>
        <p:spPr/>
        <p:txBody>
          <a:bodyPr lIns="0" tIns="0" rIns="0" bIns="0"/>
          <a:lstStyle>
            <a:lvl1pPr>
              <a:defRPr sz="1400" b="1" i="0">
                <a:solidFill>
                  <a:srgbClr val="DFDCE2"/>
                </a:solidFill>
                <a:latin typeface="Calibri"/>
                <a:cs typeface="Calibri"/>
              </a:defRPr>
            </a:lvl1pPr>
          </a:lstStyle>
          <a:p>
            <a:pPr marL="25400">
              <a:lnSpc>
                <a:spcPct val="100000"/>
              </a:lnSpc>
            </a:pPr>
            <a:fld id="{81D60167-4931-47E6-BA6A-407CBD079E47}" type="slidenum">
              <a:rPr spc="315" dirty="0"/>
              <a:t>‹#›</a:t>
            </a:fld>
            <a:r>
              <a:rPr spc="315"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400" b="1" i="0">
                <a:solidFill>
                  <a:srgbClr val="DFDCE2"/>
                </a:solidFill>
                <a:latin typeface="Calibri"/>
                <a:cs typeface="Calibri"/>
              </a:defRPr>
            </a:lvl1pPr>
          </a:lstStyle>
          <a:p>
            <a:pPr marL="12700">
              <a:lnSpc>
                <a:spcPct val="100000"/>
              </a:lnSpc>
            </a:pPr>
            <a:r>
              <a:rPr spc="135" dirty="0">
                <a:solidFill>
                  <a:srgbClr val="FB491A"/>
                </a:solidFill>
              </a:rPr>
              <a:t>E  </a:t>
            </a:r>
            <a:r>
              <a:rPr spc="110" dirty="0">
                <a:solidFill>
                  <a:srgbClr val="FB491A"/>
                </a:solidFill>
              </a:rPr>
              <a:t>M  </a:t>
            </a:r>
            <a:r>
              <a:rPr spc="135" dirty="0">
                <a:solidFill>
                  <a:srgbClr val="FB491A"/>
                </a:solidFill>
              </a:rPr>
              <a:t>E  </a:t>
            </a:r>
            <a:r>
              <a:rPr spc="220" dirty="0">
                <a:solidFill>
                  <a:srgbClr val="FB491A"/>
                </a:solidFill>
              </a:rPr>
              <a:t>R  </a:t>
            </a:r>
            <a:r>
              <a:rPr spc="280" dirty="0">
                <a:solidFill>
                  <a:srgbClr val="FB491A"/>
                </a:solidFill>
              </a:rPr>
              <a:t>G  </a:t>
            </a:r>
            <a:r>
              <a:rPr spc="135" dirty="0">
                <a:solidFill>
                  <a:srgbClr val="FB491A"/>
                </a:solidFill>
              </a:rPr>
              <a:t>E  </a:t>
            </a:r>
            <a:r>
              <a:rPr spc="245" dirty="0">
                <a:solidFill>
                  <a:srgbClr val="FB491A"/>
                </a:solidFill>
              </a:rPr>
              <a:t>N  </a:t>
            </a:r>
            <a:r>
              <a:rPr spc="320" dirty="0">
                <a:solidFill>
                  <a:srgbClr val="FB491A"/>
                </a:solidFill>
              </a:rPr>
              <a:t>C  </a:t>
            </a:r>
            <a:r>
              <a:rPr spc="310" dirty="0">
                <a:solidFill>
                  <a:srgbClr val="FB491A"/>
                </a:solidFill>
              </a:rPr>
              <a:t>Y</a:t>
            </a:r>
          </a:p>
        </p:txBody>
      </p:sp>
      <p:sp>
        <p:nvSpPr>
          <p:cNvPr id="3" name="Holder 3"/>
          <p:cNvSpPr>
            <a:spLocks noGrp="1"/>
          </p:cNvSpPr>
          <p:nvPr>
            <p:ph type="dt" sz="half" idx="6"/>
          </p:nvPr>
        </p:nvSpPr>
        <p:spPr/>
        <p:txBody>
          <a:bodyPr lIns="0" tIns="0" rIns="0" bIns="0"/>
          <a:lstStyle>
            <a:lvl1pPr>
              <a:defRPr sz="1400" b="1" i="0">
                <a:solidFill>
                  <a:srgbClr val="DFDCE2"/>
                </a:solidFill>
                <a:latin typeface="Calibri"/>
                <a:cs typeface="Calibri"/>
              </a:defRPr>
            </a:lvl1pPr>
          </a:lstStyle>
          <a:p>
            <a:pPr marL="12700">
              <a:lnSpc>
                <a:spcPct val="100000"/>
              </a:lnSpc>
            </a:pPr>
            <a:r>
              <a:rPr spc="110" dirty="0">
                <a:solidFill>
                  <a:srgbClr val="FB491A"/>
                </a:solidFill>
              </a:rPr>
              <a:t>M  </a:t>
            </a:r>
            <a:r>
              <a:rPr spc="260" dirty="0">
                <a:solidFill>
                  <a:srgbClr val="FB491A"/>
                </a:solidFill>
              </a:rPr>
              <a:t>A  </a:t>
            </a:r>
            <a:r>
              <a:rPr spc="245" dirty="0">
                <a:solidFill>
                  <a:srgbClr val="FB491A"/>
                </a:solidFill>
              </a:rPr>
              <a:t>N  </a:t>
            </a:r>
            <a:r>
              <a:rPr spc="260" dirty="0">
                <a:solidFill>
                  <a:srgbClr val="FB491A"/>
                </a:solidFill>
              </a:rPr>
              <a:t>A  </a:t>
            </a:r>
            <a:r>
              <a:rPr spc="280" dirty="0">
                <a:solidFill>
                  <a:srgbClr val="FB491A"/>
                </a:solidFill>
              </a:rPr>
              <a:t>G  </a:t>
            </a:r>
            <a:r>
              <a:rPr spc="135" dirty="0">
                <a:solidFill>
                  <a:srgbClr val="FB491A"/>
                </a:solidFill>
              </a:rPr>
              <a:t>E  </a:t>
            </a:r>
            <a:r>
              <a:rPr spc="110" dirty="0">
                <a:solidFill>
                  <a:srgbClr val="FB491A"/>
                </a:solidFill>
              </a:rPr>
              <a:t>M  </a:t>
            </a:r>
            <a:r>
              <a:rPr spc="135" dirty="0">
                <a:solidFill>
                  <a:srgbClr val="FB491A"/>
                </a:solidFill>
              </a:rPr>
              <a:t>E  </a:t>
            </a:r>
            <a:r>
              <a:rPr spc="245" dirty="0">
                <a:solidFill>
                  <a:srgbClr val="FB491A"/>
                </a:solidFill>
              </a:rPr>
              <a:t>N  </a:t>
            </a:r>
            <a:r>
              <a:rPr spc="150" dirty="0">
                <a:solidFill>
                  <a:srgbClr val="FB491A"/>
                </a:solidFill>
              </a:rPr>
              <a:t>T</a:t>
            </a:r>
          </a:p>
        </p:txBody>
      </p:sp>
      <p:sp>
        <p:nvSpPr>
          <p:cNvPr id="4" name="Holder 4"/>
          <p:cNvSpPr>
            <a:spLocks noGrp="1"/>
          </p:cNvSpPr>
          <p:nvPr>
            <p:ph type="sldNum" sz="quarter" idx="7"/>
          </p:nvPr>
        </p:nvSpPr>
        <p:spPr/>
        <p:txBody>
          <a:bodyPr lIns="0" tIns="0" rIns="0" bIns="0"/>
          <a:lstStyle>
            <a:lvl1pPr>
              <a:defRPr sz="1400" b="1" i="0">
                <a:solidFill>
                  <a:srgbClr val="DFDCE2"/>
                </a:solidFill>
                <a:latin typeface="Calibri"/>
                <a:cs typeface="Calibri"/>
              </a:defRPr>
            </a:lvl1pPr>
          </a:lstStyle>
          <a:p>
            <a:pPr marL="25400">
              <a:lnSpc>
                <a:spcPct val="100000"/>
              </a:lnSpc>
            </a:pPr>
            <a:fld id="{81D60167-4931-47E6-BA6A-407CBD079E47}" type="slidenum">
              <a:rPr spc="315" dirty="0"/>
              <a:t>‹#›</a:t>
            </a:fld>
            <a:r>
              <a:rPr spc="315" dirty="0"/>
              <a:t>  </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865" y="729375"/>
            <a:ext cx="17530269" cy="780415"/>
          </a:xfrm>
          <a:prstGeom prst="rect">
            <a:avLst/>
          </a:prstGeom>
        </p:spPr>
        <p:txBody>
          <a:bodyPr wrap="square" lIns="0" tIns="0" rIns="0" bIns="0">
            <a:spAutoFit/>
          </a:bodyPr>
          <a:lstStyle>
            <a:lvl1pPr>
              <a:defRPr sz="5950" b="1" i="0">
                <a:solidFill>
                  <a:srgbClr val="DFDCE2"/>
                </a:solidFill>
                <a:latin typeface="Calibri"/>
                <a:cs typeface="Calibri"/>
              </a:defRPr>
            </a:lvl1pPr>
          </a:lstStyle>
          <a:p>
            <a:endParaRPr/>
          </a:p>
        </p:txBody>
      </p:sp>
      <p:sp>
        <p:nvSpPr>
          <p:cNvPr id="3" name="Holder 3"/>
          <p:cNvSpPr>
            <a:spLocks noGrp="1"/>
          </p:cNvSpPr>
          <p:nvPr>
            <p:ph type="body" idx="1"/>
          </p:nvPr>
        </p:nvSpPr>
        <p:spPr>
          <a:xfrm>
            <a:off x="3255524" y="1555266"/>
            <a:ext cx="11776950" cy="5994400"/>
          </a:xfrm>
          <a:prstGeom prst="rect">
            <a:avLst/>
          </a:prstGeom>
        </p:spPr>
        <p:txBody>
          <a:bodyPr wrap="square" lIns="0" tIns="0" rIns="0" bIns="0">
            <a:spAutoFit/>
          </a:bodyPr>
          <a:lstStyle>
            <a:lvl1pPr>
              <a:defRPr sz="3250" b="0" i="0">
                <a:solidFill>
                  <a:schemeClr val="tx1"/>
                </a:solidFill>
                <a:latin typeface="Arial"/>
                <a:cs typeface="Arial"/>
              </a:defRPr>
            </a:lvl1pPr>
          </a:lstStyle>
          <a:p>
            <a:endParaRPr/>
          </a:p>
        </p:txBody>
      </p:sp>
      <p:sp>
        <p:nvSpPr>
          <p:cNvPr id="4" name="Holder 4"/>
          <p:cNvSpPr>
            <a:spLocks noGrp="1"/>
          </p:cNvSpPr>
          <p:nvPr>
            <p:ph type="ftr" sz="quarter" idx="5"/>
          </p:nvPr>
        </p:nvSpPr>
        <p:spPr>
          <a:xfrm>
            <a:off x="13963862" y="9871858"/>
            <a:ext cx="1848484" cy="205104"/>
          </a:xfrm>
          <a:prstGeom prst="rect">
            <a:avLst/>
          </a:prstGeom>
        </p:spPr>
        <p:txBody>
          <a:bodyPr wrap="square" lIns="0" tIns="0" rIns="0" bIns="0">
            <a:spAutoFit/>
          </a:bodyPr>
          <a:lstStyle>
            <a:lvl1pPr>
              <a:defRPr sz="1400" b="1" i="0">
                <a:solidFill>
                  <a:srgbClr val="DFDCE2"/>
                </a:solidFill>
                <a:latin typeface="Calibri"/>
                <a:cs typeface="Calibri"/>
              </a:defRPr>
            </a:lvl1pPr>
          </a:lstStyle>
          <a:p>
            <a:pPr marL="12700">
              <a:lnSpc>
                <a:spcPct val="100000"/>
              </a:lnSpc>
            </a:pPr>
            <a:r>
              <a:rPr spc="135" dirty="0">
                <a:solidFill>
                  <a:srgbClr val="FB491A"/>
                </a:solidFill>
              </a:rPr>
              <a:t>E  </a:t>
            </a:r>
            <a:r>
              <a:rPr spc="110" dirty="0">
                <a:solidFill>
                  <a:srgbClr val="FB491A"/>
                </a:solidFill>
              </a:rPr>
              <a:t>M  </a:t>
            </a:r>
            <a:r>
              <a:rPr spc="135" dirty="0">
                <a:solidFill>
                  <a:srgbClr val="FB491A"/>
                </a:solidFill>
              </a:rPr>
              <a:t>E  </a:t>
            </a:r>
            <a:r>
              <a:rPr spc="220" dirty="0">
                <a:solidFill>
                  <a:srgbClr val="FB491A"/>
                </a:solidFill>
              </a:rPr>
              <a:t>R  </a:t>
            </a:r>
            <a:r>
              <a:rPr spc="280" dirty="0">
                <a:solidFill>
                  <a:srgbClr val="FB491A"/>
                </a:solidFill>
              </a:rPr>
              <a:t>G  </a:t>
            </a:r>
            <a:r>
              <a:rPr spc="135" dirty="0">
                <a:solidFill>
                  <a:srgbClr val="FB491A"/>
                </a:solidFill>
              </a:rPr>
              <a:t>E  </a:t>
            </a:r>
            <a:r>
              <a:rPr spc="245" dirty="0">
                <a:solidFill>
                  <a:srgbClr val="FB491A"/>
                </a:solidFill>
              </a:rPr>
              <a:t>N  </a:t>
            </a:r>
            <a:r>
              <a:rPr spc="320" dirty="0">
                <a:solidFill>
                  <a:srgbClr val="FB491A"/>
                </a:solidFill>
              </a:rPr>
              <a:t>C  </a:t>
            </a:r>
            <a:r>
              <a:rPr spc="310" dirty="0">
                <a:solidFill>
                  <a:srgbClr val="FB491A"/>
                </a:solidFill>
              </a:rPr>
              <a:t>Y</a:t>
            </a:r>
          </a:p>
        </p:txBody>
      </p:sp>
      <p:sp>
        <p:nvSpPr>
          <p:cNvPr id="5" name="Holder 5"/>
          <p:cNvSpPr>
            <a:spLocks noGrp="1"/>
          </p:cNvSpPr>
          <p:nvPr>
            <p:ph type="dt" sz="half" idx="6"/>
          </p:nvPr>
        </p:nvSpPr>
        <p:spPr>
          <a:xfrm>
            <a:off x="15997491" y="9871858"/>
            <a:ext cx="2136140" cy="205104"/>
          </a:xfrm>
          <a:prstGeom prst="rect">
            <a:avLst/>
          </a:prstGeom>
        </p:spPr>
        <p:txBody>
          <a:bodyPr wrap="square" lIns="0" tIns="0" rIns="0" bIns="0">
            <a:spAutoFit/>
          </a:bodyPr>
          <a:lstStyle>
            <a:lvl1pPr>
              <a:defRPr sz="1400" b="1" i="0">
                <a:solidFill>
                  <a:srgbClr val="DFDCE2"/>
                </a:solidFill>
                <a:latin typeface="Calibri"/>
                <a:cs typeface="Calibri"/>
              </a:defRPr>
            </a:lvl1pPr>
          </a:lstStyle>
          <a:p>
            <a:pPr marL="12700">
              <a:lnSpc>
                <a:spcPct val="100000"/>
              </a:lnSpc>
            </a:pPr>
            <a:r>
              <a:rPr spc="110" dirty="0">
                <a:solidFill>
                  <a:srgbClr val="FB491A"/>
                </a:solidFill>
              </a:rPr>
              <a:t>M  </a:t>
            </a:r>
            <a:r>
              <a:rPr spc="260" dirty="0">
                <a:solidFill>
                  <a:srgbClr val="FB491A"/>
                </a:solidFill>
              </a:rPr>
              <a:t>A  </a:t>
            </a:r>
            <a:r>
              <a:rPr spc="245" dirty="0">
                <a:solidFill>
                  <a:srgbClr val="FB491A"/>
                </a:solidFill>
              </a:rPr>
              <a:t>N  </a:t>
            </a:r>
            <a:r>
              <a:rPr spc="260" dirty="0">
                <a:solidFill>
                  <a:srgbClr val="FB491A"/>
                </a:solidFill>
              </a:rPr>
              <a:t>A  </a:t>
            </a:r>
            <a:r>
              <a:rPr spc="280" dirty="0">
                <a:solidFill>
                  <a:srgbClr val="FB491A"/>
                </a:solidFill>
              </a:rPr>
              <a:t>G  </a:t>
            </a:r>
            <a:r>
              <a:rPr spc="135" dirty="0">
                <a:solidFill>
                  <a:srgbClr val="FB491A"/>
                </a:solidFill>
              </a:rPr>
              <a:t>E  </a:t>
            </a:r>
            <a:r>
              <a:rPr spc="110" dirty="0">
                <a:solidFill>
                  <a:srgbClr val="FB491A"/>
                </a:solidFill>
              </a:rPr>
              <a:t>M  </a:t>
            </a:r>
            <a:r>
              <a:rPr spc="135" dirty="0">
                <a:solidFill>
                  <a:srgbClr val="FB491A"/>
                </a:solidFill>
              </a:rPr>
              <a:t>E  </a:t>
            </a:r>
            <a:r>
              <a:rPr spc="245" dirty="0">
                <a:solidFill>
                  <a:srgbClr val="FB491A"/>
                </a:solidFill>
              </a:rPr>
              <a:t>N  </a:t>
            </a:r>
            <a:r>
              <a:rPr spc="150" dirty="0">
                <a:solidFill>
                  <a:srgbClr val="FB491A"/>
                </a:solidFill>
              </a:rPr>
              <a:t>T</a:t>
            </a:r>
          </a:p>
        </p:txBody>
      </p:sp>
      <p:sp>
        <p:nvSpPr>
          <p:cNvPr id="6" name="Holder 6"/>
          <p:cNvSpPr>
            <a:spLocks noGrp="1"/>
          </p:cNvSpPr>
          <p:nvPr>
            <p:ph type="sldNum" sz="quarter" idx="7"/>
          </p:nvPr>
        </p:nvSpPr>
        <p:spPr>
          <a:xfrm>
            <a:off x="348687" y="9827731"/>
            <a:ext cx="433705" cy="249554"/>
          </a:xfrm>
          <a:prstGeom prst="rect">
            <a:avLst/>
          </a:prstGeom>
        </p:spPr>
        <p:txBody>
          <a:bodyPr wrap="square" lIns="0" tIns="0" rIns="0" bIns="0">
            <a:spAutoFit/>
          </a:bodyPr>
          <a:lstStyle>
            <a:lvl1pPr>
              <a:defRPr sz="1400" b="1" i="0">
                <a:solidFill>
                  <a:srgbClr val="DFDCE2"/>
                </a:solidFill>
                <a:latin typeface="Calibri"/>
                <a:cs typeface="Calibri"/>
              </a:defRPr>
            </a:lvl1pPr>
          </a:lstStyle>
          <a:p>
            <a:pPr marL="25400">
              <a:lnSpc>
                <a:spcPct val="100000"/>
              </a:lnSpc>
            </a:pPr>
            <a:fld id="{81D60167-4931-47E6-BA6A-407CBD079E47}" type="slidenum">
              <a:rPr spc="315" dirty="0"/>
              <a:t>‹#›</a:t>
            </a:fld>
            <a:r>
              <a:rPr spc="315" dirty="0"/>
              <a:t>  </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7644381"/>
            <a:ext cx="18288000" cy="2642870"/>
          </a:xfrm>
          <a:custGeom>
            <a:avLst/>
            <a:gdLst/>
            <a:ahLst/>
            <a:cxnLst/>
            <a:rect l="l" t="t" r="r" b="b"/>
            <a:pathLst>
              <a:path w="18288000" h="2642870">
                <a:moveTo>
                  <a:pt x="0" y="0"/>
                </a:moveTo>
                <a:lnTo>
                  <a:pt x="18288000" y="0"/>
                </a:lnTo>
                <a:lnTo>
                  <a:pt x="18288000" y="2642618"/>
                </a:lnTo>
                <a:lnTo>
                  <a:pt x="0" y="2642618"/>
                </a:lnTo>
                <a:lnTo>
                  <a:pt x="0" y="0"/>
                </a:lnTo>
              </a:path>
            </a:pathLst>
          </a:custGeom>
          <a:solidFill>
            <a:srgbClr val="49BCAC"/>
          </a:solidFill>
        </p:spPr>
        <p:txBody>
          <a:bodyPr wrap="square" lIns="0" tIns="0" rIns="0" bIns="0" rtlCol="0"/>
          <a:lstStyle/>
          <a:p>
            <a:endParaRPr/>
          </a:p>
        </p:txBody>
      </p:sp>
      <p:sp>
        <p:nvSpPr>
          <p:cNvPr id="3" name="object 3"/>
          <p:cNvSpPr/>
          <p:nvPr/>
        </p:nvSpPr>
        <p:spPr>
          <a:xfrm>
            <a:off x="0" y="0"/>
            <a:ext cx="18288000" cy="7644765"/>
          </a:xfrm>
          <a:custGeom>
            <a:avLst/>
            <a:gdLst/>
            <a:ahLst/>
            <a:cxnLst/>
            <a:rect l="l" t="t" r="r" b="b"/>
            <a:pathLst>
              <a:path w="18288000" h="7644765">
                <a:moveTo>
                  <a:pt x="0" y="7644380"/>
                </a:moveTo>
                <a:lnTo>
                  <a:pt x="0" y="0"/>
                </a:lnTo>
                <a:lnTo>
                  <a:pt x="18287999" y="0"/>
                </a:lnTo>
                <a:lnTo>
                  <a:pt x="18287999" y="7644380"/>
                </a:lnTo>
                <a:lnTo>
                  <a:pt x="0" y="7644380"/>
                </a:lnTo>
              </a:path>
            </a:pathLst>
          </a:custGeom>
          <a:solidFill>
            <a:srgbClr val="DFDCE2"/>
          </a:solidFill>
        </p:spPr>
        <p:txBody>
          <a:bodyPr wrap="square" lIns="0" tIns="0" rIns="0" bIns="0" rtlCol="0"/>
          <a:lstStyle/>
          <a:p>
            <a:endParaRPr/>
          </a:p>
        </p:txBody>
      </p:sp>
      <p:sp>
        <p:nvSpPr>
          <p:cNvPr id="4" name="object 4"/>
          <p:cNvSpPr txBox="1"/>
          <p:nvPr/>
        </p:nvSpPr>
        <p:spPr>
          <a:xfrm>
            <a:off x="3048526" y="6922194"/>
            <a:ext cx="12895580" cy="1844039"/>
          </a:xfrm>
          <a:prstGeom prst="rect">
            <a:avLst/>
          </a:prstGeom>
        </p:spPr>
        <p:txBody>
          <a:bodyPr vert="horz" wrap="square" lIns="0" tIns="0" rIns="0" bIns="0" rtlCol="0">
            <a:spAutoFit/>
          </a:bodyPr>
          <a:lstStyle/>
          <a:p>
            <a:pPr marL="363855" marR="5080" indent="-351790">
              <a:lnSpc>
                <a:spcPct val="67500"/>
              </a:lnSpc>
              <a:tabLst>
                <a:tab pos="3734435" algn="l"/>
                <a:tab pos="6188710" algn="l"/>
                <a:tab pos="7111365" algn="l"/>
              </a:tabLst>
            </a:pPr>
            <a:r>
              <a:rPr sz="7900" b="1" spc="2175" dirty="0">
                <a:solidFill>
                  <a:srgbClr val="49BCAC"/>
                </a:solidFill>
                <a:latin typeface="Calibri"/>
                <a:cs typeface="Calibri"/>
              </a:rPr>
              <a:t>C</a:t>
            </a:r>
            <a:r>
              <a:rPr sz="7900" b="1" spc="1445" dirty="0">
                <a:solidFill>
                  <a:srgbClr val="49BCAC"/>
                </a:solidFill>
                <a:latin typeface="Calibri"/>
                <a:cs typeface="Calibri"/>
              </a:rPr>
              <a:t>H</a:t>
            </a:r>
            <a:r>
              <a:rPr sz="7900" b="1" spc="725" dirty="0">
                <a:solidFill>
                  <a:srgbClr val="49BCAC"/>
                </a:solidFill>
                <a:latin typeface="Calibri"/>
                <a:cs typeface="Calibri"/>
              </a:rPr>
              <a:t>I</a:t>
            </a:r>
            <a:r>
              <a:rPr sz="7900" b="1" spc="1525" dirty="0">
                <a:solidFill>
                  <a:srgbClr val="49BCAC"/>
                </a:solidFill>
                <a:latin typeface="Calibri"/>
                <a:cs typeface="Calibri"/>
              </a:rPr>
              <a:t>L</a:t>
            </a:r>
            <a:r>
              <a:rPr sz="7900" b="1" spc="869" dirty="0">
                <a:solidFill>
                  <a:srgbClr val="49BCAC"/>
                </a:solidFill>
                <a:latin typeface="Calibri"/>
                <a:cs typeface="Calibri"/>
              </a:rPr>
              <a:t>D</a:t>
            </a:r>
            <a:r>
              <a:rPr sz="7900" b="1" dirty="0">
                <a:solidFill>
                  <a:srgbClr val="49BCAC"/>
                </a:solidFill>
                <a:latin typeface="Calibri"/>
                <a:cs typeface="Calibri"/>
              </a:rPr>
              <a:t>	</a:t>
            </a:r>
            <a:r>
              <a:rPr sz="7900" b="1" spc="2175" dirty="0">
                <a:solidFill>
                  <a:srgbClr val="49BCAC"/>
                </a:solidFill>
                <a:latin typeface="Calibri"/>
                <a:cs typeface="Calibri"/>
              </a:rPr>
              <a:t>C</a:t>
            </a:r>
            <a:r>
              <a:rPr sz="7900" b="1" spc="1810" dirty="0">
                <a:solidFill>
                  <a:srgbClr val="49BCAC"/>
                </a:solidFill>
                <a:latin typeface="Calibri"/>
                <a:cs typeface="Calibri"/>
              </a:rPr>
              <a:t>A</a:t>
            </a:r>
            <a:r>
              <a:rPr sz="7900" b="1" spc="1620" dirty="0">
                <a:solidFill>
                  <a:srgbClr val="49BCAC"/>
                </a:solidFill>
                <a:latin typeface="Calibri"/>
                <a:cs typeface="Calibri"/>
              </a:rPr>
              <a:t>R</a:t>
            </a:r>
            <a:r>
              <a:rPr sz="7900" b="1" spc="740" dirty="0">
                <a:solidFill>
                  <a:srgbClr val="49BCAC"/>
                </a:solidFill>
                <a:latin typeface="Calibri"/>
                <a:cs typeface="Calibri"/>
              </a:rPr>
              <a:t>E</a:t>
            </a:r>
            <a:r>
              <a:rPr sz="7900" b="1" dirty="0">
                <a:solidFill>
                  <a:srgbClr val="49BCAC"/>
                </a:solidFill>
                <a:latin typeface="Calibri"/>
                <a:cs typeface="Calibri"/>
              </a:rPr>
              <a:t>	</a:t>
            </a:r>
            <a:r>
              <a:rPr sz="7900" b="1" spc="1460" dirty="0">
                <a:solidFill>
                  <a:srgbClr val="49BCAC"/>
                </a:solidFill>
                <a:latin typeface="Calibri"/>
                <a:cs typeface="Calibri"/>
              </a:rPr>
              <a:t>P</a:t>
            </a:r>
            <a:r>
              <a:rPr sz="7900" b="1" spc="1620" dirty="0">
                <a:solidFill>
                  <a:srgbClr val="49BCAC"/>
                </a:solidFill>
                <a:latin typeface="Calibri"/>
                <a:cs typeface="Calibri"/>
              </a:rPr>
              <a:t>R</a:t>
            </a:r>
            <a:r>
              <a:rPr sz="7900" b="1" spc="2000" dirty="0">
                <a:solidFill>
                  <a:srgbClr val="49BCAC"/>
                </a:solidFill>
                <a:latin typeface="Calibri"/>
                <a:cs typeface="Calibri"/>
              </a:rPr>
              <a:t>O</a:t>
            </a:r>
            <a:r>
              <a:rPr sz="7900" b="1" spc="1930" dirty="0">
                <a:solidFill>
                  <a:srgbClr val="49BCAC"/>
                </a:solidFill>
                <a:latin typeface="Calibri"/>
                <a:cs typeface="Calibri"/>
              </a:rPr>
              <a:t>V</a:t>
            </a:r>
            <a:r>
              <a:rPr sz="7900" b="1" spc="725" dirty="0">
                <a:solidFill>
                  <a:srgbClr val="49BCAC"/>
                </a:solidFill>
                <a:latin typeface="Calibri"/>
                <a:cs typeface="Calibri"/>
              </a:rPr>
              <a:t>I</a:t>
            </a:r>
            <a:r>
              <a:rPr sz="7900" b="1" spc="1260" dirty="0">
                <a:solidFill>
                  <a:srgbClr val="49BCAC"/>
                </a:solidFill>
                <a:latin typeface="Calibri"/>
                <a:cs typeface="Calibri"/>
              </a:rPr>
              <a:t>D</a:t>
            </a:r>
            <a:r>
              <a:rPr sz="7900" b="1" spc="1130" dirty="0">
                <a:solidFill>
                  <a:srgbClr val="49BCAC"/>
                </a:solidFill>
                <a:latin typeface="Calibri"/>
                <a:cs typeface="Calibri"/>
              </a:rPr>
              <a:t>E</a:t>
            </a:r>
            <a:r>
              <a:rPr sz="7900" b="1" spc="1225" dirty="0">
                <a:solidFill>
                  <a:srgbClr val="49BCAC"/>
                </a:solidFill>
                <a:latin typeface="Calibri"/>
                <a:cs typeface="Calibri"/>
              </a:rPr>
              <a:t>R</a:t>
            </a:r>
            <a:r>
              <a:rPr sz="7900" b="1" spc="490" dirty="0">
                <a:solidFill>
                  <a:srgbClr val="49BCAC"/>
                </a:solidFill>
                <a:latin typeface="Calibri"/>
                <a:cs typeface="Calibri"/>
              </a:rPr>
              <a:t> </a:t>
            </a:r>
            <a:r>
              <a:rPr sz="7900" b="1" spc="1260" dirty="0">
                <a:solidFill>
                  <a:srgbClr val="FB491A"/>
                </a:solidFill>
                <a:latin typeface="Calibri"/>
                <a:cs typeface="Calibri"/>
              </a:rPr>
              <a:t>D</a:t>
            </a:r>
            <a:r>
              <a:rPr sz="7900" b="1" spc="725" dirty="0">
                <a:solidFill>
                  <a:srgbClr val="FB491A"/>
                </a:solidFill>
                <a:latin typeface="Calibri"/>
                <a:cs typeface="Calibri"/>
              </a:rPr>
              <a:t>I</a:t>
            </a:r>
            <a:r>
              <a:rPr sz="7900" b="1" spc="1975" dirty="0">
                <a:solidFill>
                  <a:srgbClr val="FB491A"/>
                </a:solidFill>
                <a:latin typeface="Calibri"/>
                <a:cs typeface="Calibri"/>
              </a:rPr>
              <a:t>S</a:t>
            </a:r>
            <a:r>
              <a:rPr sz="7900" b="1" spc="1810" dirty="0">
                <a:solidFill>
                  <a:srgbClr val="FB491A"/>
                </a:solidFill>
                <a:latin typeface="Calibri"/>
                <a:cs typeface="Calibri"/>
              </a:rPr>
              <a:t>A</a:t>
            </a:r>
            <a:r>
              <a:rPr sz="7900" b="1" spc="1975" dirty="0">
                <a:solidFill>
                  <a:srgbClr val="FB491A"/>
                </a:solidFill>
                <a:latin typeface="Calibri"/>
                <a:cs typeface="Calibri"/>
              </a:rPr>
              <a:t>S</a:t>
            </a:r>
            <a:r>
              <a:rPr sz="7900" b="1" spc="1200" dirty="0">
                <a:solidFill>
                  <a:srgbClr val="FB491A"/>
                </a:solidFill>
                <a:latin typeface="Calibri"/>
                <a:cs typeface="Calibri"/>
              </a:rPr>
              <a:t>T</a:t>
            </a:r>
            <a:r>
              <a:rPr sz="7900" b="1" spc="1130" dirty="0">
                <a:solidFill>
                  <a:srgbClr val="FB491A"/>
                </a:solidFill>
                <a:latin typeface="Calibri"/>
                <a:cs typeface="Calibri"/>
              </a:rPr>
              <a:t>E</a:t>
            </a:r>
            <a:r>
              <a:rPr sz="7900" b="1" spc="1225" dirty="0">
                <a:solidFill>
                  <a:srgbClr val="FB491A"/>
                </a:solidFill>
                <a:latin typeface="Calibri"/>
                <a:cs typeface="Calibri"/>
              </a:rPr>
              <a:t>R</a:t>
            </a:r>
            <a:r>
              <a:rPr sz="7900" b="1" dirty="0">
                <a:solidFill>
                  <a:srgbClr val="FB491A"/>
                </a:solidFill>
                <a:latin typeface="Calibri"/>
                <a:cs typeface="Calibri"/>
              </a:rPr>
              <a:t>	</a:t>
            </a:r>
            <a:r>
              <a:rPr sz="7900" b="1" spc="1460" dirty="0">
                <a:solidFill>
                  <a:srgbClr val="FB491A"/>
                </a:solidFill>
                <a:latin typeface="Calibri"/>
                <a:cs typeface="Calibri"/>
              </a:rPr>
              <a:t>P</a:t>
            </a:r>
            <a:r>
              <a:rPr sz="7900" b="1" spc="1525" dirty="0">
                <a:solidFill>
                  <a:srgbClr val="FB491A"/>
                </a:solidFill>
                <a:latin typeface="Calibri"/>
                <a:cs typeface="Calibri"/>
              </a:rPr>
              <a:t>L</a:t>
            </a:r>
            <a:r>
              <a:rPr sz="7900" b="1" spc="1810" dirty="0">
                <a:solidFill>
                  <a:srgbClr val="FB491A"/>
                </a:solidFill>
                <a:latin typeface="Calibri"/>
                <a:cs typeface="Calibri"/>
              </a:rPr>
              <a:t>A</a:t>
            </a:r>
            <a:r>
              <a:rPr sz="7900" b="1" spc="1725" dirty="0">
                <a:solidFill>
                  <a:srgbClr val="FB491A"/>
                </a:solidFill>
                <a:latin typeface="Calibri"/>
                <a:cs typeface="Calibri"/>
              </a:rPr>
              <a:t>NN</a:t>
            </a:r>
            <a:r>
              <a:rPr sz="7900" b="1" spc="725" dirty="0">
                <a:solidFill>
                  <a:srgbClr val="FB491A"/>
                </a:solidFill>
                <a:latin typeface="Calibri"/>
                <a:cs typeface="Calibri"/>
              </a:rPr>
              <a:t>I</a:t>
            </a:r>
            <a:r>
              <a:rPr sz="7900" b="1" spc="1725" dirty="0">
                <a:solidFill>
                  <a:srgbClr val="FB491A"/>
                </a:solidFill>
                <a:latin typeface="Calibri"/>
                <a:cs typeface="Calibri"/>
              </a:rPr>
              <a:t>N</a:t>
            </a:r>
            <a:r>
              <a:rPr sz="7900" b="1" spc="1535" dirty="0">
                <a:solidFill>
                  <a:srgbClr val="FB491A"/>
                </a:solidFill>
                <a:latin typeface="Calibri"/>
                <a:cs typeface="Calibri"/>
              </a:rPr>
              <a:t>G</a:t>
            </a:r>
            <a:endParaRPr sz="7900">
              <a:latin typeface="Calibri"/>
              <a:cs typeface="Calibri"/>
            </a:endParaRPr>
          </a:p>
        </p:txBody>
      </p:sp>
      <p:sp>
        <p:nvSpPr>
          <p:cNvPr id="5" name="object 5"/>
          <p:cNvSpPr/>
          <p:nvPr/>
        </p:nvSpPr>
        <p:spPr>
          <a:xfrm>
            <a:off x="6831381" y="1058186"/>
            <a:ext cx="4626132" cy="462613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229797" y="456603"/>
            <a:ext cx="5829300" cy="5829300"/>
          </a:xfrm>
          <a:custGeom>
            <a:avLst/>
            <a:gdLst/>
            <a:ahLst/>
            <a:cxnLst/>
            <a:rect l="l" t="t" r="r" b="b"/>
            <a:pathLst>
              <a:path w="5829300" h="5829300">
                <a:moveTo>
                  <a:pt x="2914649" y="5829299"/>
                </a:moveTo>
                <a:lnTo>
                  <a:pt x="2675873" y="5819615"/>
                </a:lnTo>
                <a:lnTo>
                  <a:pt x="2442363" y="5791066"/>
                </a:lnTo>
                <a:lnTo>
                  <a:pt x="2214874" y="5744410"/>
                </a:lnTo>
                <a:lnTo>
                  <a:pt x="1994161" y="5680405"/>
                </a:lnTo>
                <a:lnTo>
                  <a:pt x="1780978" y="5599807"/>
                </a:lnTo>
                <a:lnTo>
                  <a:pt x="1576080" y="5503374"/>
                </a:lnTo>
                <a:lnTo>
                  <a:pt x="1380222" y="5391863"/>
                </a:lnTo>
                <a:lnTo>
                  <a:pt x="1194157" y="5266030"/>
                </a:lnTo>
                <a:lnTo>
                  <a:pt x="1018642" y="5126635"/>
                </a:lnTo>
                <a:lnTo>
                  <a:pt x="854429" y="4974433"/>
                </a:lnTo>
                <a:lnTo>
                  <a:pt x="702275" y="4810181"/>
                </a:lnTo>
                <a:lnTo>
                  <a:pt x="562933" y="4634638"/>
                </a:lnTo>
                <a:lnTo>
                  <a:pt x="437158" y="4448560"/>
                </a:lnTo>
                <a:lnTo>
                  <a:pt x="325705" y="4252705"/>
                </a:lnTo>
                <a:lnTo>
                  <a:pt x="229328" y="4047829"/>
                </a:lnTo>
                <a:lnTo>
                  <a:pt x="148782" y="3834690"/>
                </a:lnTo>
                <a:lnTo>
                  <a:pt x="84821" y="3614046"/>
                </a:lnTo>
                <a:lnTo>
                  <a:pt x="38201" y="3386652"/>
                </a:lnTo>
                <a:lnTo>
                  <a:pt x="9676" y="3153268"/>
                </a:lnTo>
                <a:lnTo>
                  <a:pt x="0" y="2914649"/>
                </a:lnTo>
                <a:lnTo>
                  <a:pt x="9676" y="2676031"/>
                </a:lnTo>
                <a:lnTo>
                  <a:pt x="38201" y="2442646"/>
                </a:lnTo>
                <a:lnTo>
                  <a:pt x="84821" y="2215253"/>
                </a:lnTo>
                <a:lnTo>
                  <a:pt x="148782" y="1994609"/>
                </a:lnTo>
                <a:lnTo>
                  <a:pt x="229328" y="1781470"/>
                </a:lnTo>
                <a:lnTo>
                  <a:pt x="325705" y="1576594"/>
                </a:lnTo>
                <a:lnTo>
                  <a:pt x="437158" y="1380739"/>
                </a:lnTo>
                <a:lnTo>
                  <a:pt x="562933" y="1194661"/>
                </a:lnTo>
                <a:lnTo>
                  <a:pt x="702275" y="1019118"/>
                </a:lnTo>
                <a:lnTo>
                  <a:pt x="854429" y="854866"/>
                </a:lnTo>
                <a:lnTo>
                  <a:pt x="1018642" y="702664"/>
                </a:lnTo>
                <a:lnTo>
                  <a:pt x="1194157" y="563268"/>
                </a:lnTo>
                <a:lnTo>
                  <a:pt x="1380222" y="437436"/>
                </a:lnTo>
                <a:lnTo>
                  <a:pt x="1576080" y="325925"/>
                </a:lnTo>
                <a:lnTo>
                  <a:pt x="1780978" y="229492"/>
                </a:lnTo>
                <a:lnTo>
                  <a:pt x="1994161" y="148894"/>
                </a:lnTo>
                <a:lnTo>
                  <a:pt x="2214874" y="84888"/>
                </a:lnTo>
                <a:lnTo>
                  <a:pt x="2442363" y="38233"/>
                </a:lnTo>
                <a:lnTo>
                  <a:pt x="2675873" y="9684"/>
                </a:lnTo>
                <a:lnTo>
                  <a:pt x="2914649" y="0"/>
                </a:lnTo>
                <a:lnTo>
                  <a:pt x="3153426" y="9684"/>
                </a:lnTo>
                <a:lnTo>
                  <a:pt x="3386936" y="38233"/>
                </a:lnTo>
                <a:lnTo>
                  <a:pt x="3614425" y="84888"/>
                </a:lnTo>
                <a:lnTo>
                  <a:pt x="3835138" y="148894"/>
                </a:lnTo>
                <a:lnTo>
                  <a:pt x="4048321" y="229492"/>
                </a:lnTo>
                <a:lnTo>
                  <a:pt x="4253219" y="325925"/>
                </a:lnTo>
                <a:lnTo>
                  <a:pt x="4449077" y="437436"/>
                </a:lnTo>
                <a:lnTo>
                  <a:pt x="4503889" y="474505"/>
                </a:lnTo>
                <a:lnTo>
                  <a:pt x="2914649" y="474505"/>
                </a:lnTo>
                <a:lnTo>
                  <a:pt x="2714825" y="482610"/>
                </a:lnTo>
                <a:lnTo>
                  <a:pt x="2519393" y="506503"/>
                </a:lnTo>
                <a:lnTo>
                  <a:pt x="2328987" y="545551"/>
                </a:lnTo>
                <a:lnTo>
                  <a:pt x="2144240" y="599121"/>
                </a:lnTo>
                <a:lnTo>
                  <a:pt x="1965785" y="666580"/>
                </a:lnTo>
                <a:lnTo>
                  <a:pt x="1794256" y="747295"/>
                </a:lnTo>
                <a:lnTo>
                  <a:pt x="1630284" y="840632"/>
                </a:lnTo>
                <a:lnTo>
                  <a:pt x="1474504" y="945960"/>
                </a:lnTo>
                <a:lnTo>
                  <a:pt x="1327549" y="1062644"/>
                </a:lnTo>
                <a:lnTo>
                  <a:pt x="1190051" y="1190051"/>
                </a:lnTo>
                <a:lnTo>
                  <a:pt x="1062643" y="1327549"/>
                </a:lnTo>
                <a:lnTo>
                  <a:pt x="945959" y="1474505"/>
                </a:lnTo>
                <a:lnTo>
                  <a:pt x="840632" y="1630284"/>
                </a:lnTo>
                <a:lnTo>
                  <a:pt x="747295" y="1794256"/>
                </a:lnTo>
                <a:lnTo>
                  <a:pt x="666580" y="1965785"/>
                </a:lnTo>
                <a:lnTo>
                  <a:pt x="599121" y="2144240"/>
                </a:lnTo>
                <a:lnTo>
                  <a:pt x="545551" y="2328987"/>
                </a:lnTo>
                <a:lnTo>
                  <a:pt x="506503" y="2519393"/>
                </a:lnTo>
                <a:lnTo>
                  <a:pt x="482610" y="2714825"/>
                </a:lnTo>
                <a:lnTo>
                  <a:pt x="474504" y="2914649"/>
                </a:lnTo>
                <a:lnTo>
                  <a:pt x="482610" y="3114474"/>
                </a:lnTo>
                <a:lnTo>
                  <a:pt x="506503" y="3309906"/>
                </a:lnTo>
                <a:lnTo>
                  <a:pt x="545551" y="3500312"/>
                </a:lnTo>
                <a:lnTo>
                  <a:pt x="599121" y="3685059"/>
                </a:lnTo>
                <a:lnTo>
                  <a:pt x="666580" y="3863514"/>
                </a:lnTo>
                <a:lnTo>
                  <a:pt x="747295" y="4035043"/>
                </a:lnTo>
                <a:lnTo>
                  <a:pt x="840632" y="4199014"/>
                </a:lnTo>
                <a:lnTo>
                  <a:pt x="945960" y="4354794"/>
                </a:lnTo>
                <a:lnTo>
                  <a:pt x="1062644" y="4501750"/>
                </a:lnTo>
                <a:lnTo>
                  <a:pt x="1190051" y="4639248"/>
                </a:lnTo>
                <a:lnTo>
                  <a:pt x="1327549" y="4766655"/>
                </a:lnTo>
                <a:lnTo>
                  <a:pt x="1474505" y="4883339"/>
                </a:lnTo>
                <a:lnTo>
                  <a:pt x="1630284" y="4988666"/>
                </a:lnTo>
                <a:lnTo>
                  <a:pt x="1794256" y="5082004"/>
                </a:lnTo>
                <a:lnTo>
                  <a:pt x="1965785" y="5162719"/>
                </a:lnTo>
                <a:lnTo>
                  <a:pt x="2144240" y="5230178"/>
                </a:lnTo>
                <a:lnTo>
                  <a:pt x="2328987" y="5283748"/>
                </a:lnTo>
                <a:lnTo>
                  <a:pt x="2519393" y="5322796"/>
                </a:lnTo>
                <a:lnTo>
                  <a:pt x="2714825" y="5346689"/>
                </a:lnTo>
                <a:lnTo>
                  <a:pt x="2914649" y="5354794"/>
                </a:lnTo>
                <a:lnTo>
                  <a:pt x="4503813" y="5354794"/>
                </a:lnTo>
                <a:lnTo>
                  <a:pt x="4448560" y="5392141"/>
                </a:lnTo>
                <a:lnTo>
                  <a:pt x="4252705" y="5503594"/>
                </a:lnTo>
                <a:lnTo>
                  <a:pt x="4047829" y="5599971"/>
                </a:lnTo>
                <a:lnTo>
                  <a:pt x="3834690" y="5680517"/>
                </a:lnTo>
                <a:lnTo>
                  <a:pt x="3614046" y="5744477"/>
                </a:lnTo>
                <a:lnTo>
                  <a:pt x="3386652" y="5791098"/>
                </a:lnTo>
                <a:lnTo>
                  <a:pt x="3153268" y="5819623"/>
                </a:lnTo>
                <a:lnTo>
                  <a:pt x="2914649" y="5829299"/>
                </a:lnTo>
                <a:close/>
              </a:path>
              <a:path w="5829300" h="5829300">
                <a:moveTo>
                  <a:pt x="4503813" y="5354794"/>
                </a:moveTo>
                <a:lnTo>
                  <a:pt x="2914649" y="5354794"/>
                </a:lnTo>
                <a:lnTo>
                  <a:pt x="3114474" y="5346689"/>
                </a:lnTo>
                <a:lnTo>
                  <a:pt x="3309906" y="5322796"/>
                </a:lnTo>
                <a:lnTo>
                  <a:pt x="3500312" y="5283748"/>
                </a:lnTo>
                <a:lnTo>
                  <a:pt x="3685059" y="5230178"/>
                </a:lnTo>
                <a:lnTo>
                  <a:pt x="3863514" y="5162719"/>
                </a:lnTo>
                <a:lnTo>
                  <a:pt x="4035043" y="5082004"/>
                </a:lnTo>
                <a:lnTo>
                  <a:pt x="4199014" y="4988666"/>
                </a:lnTo>
                <a:lnTo>
                  <a:pt x="4354794" y="4883339"/>
                </a:lnTo>
                <a:lnTo>
                  <a:pt x="4501750" y="4766655"/>
                </a:lnTo>
                <a:lnTo>
                  <a:pt x="4639248" y="4639248"/>
                </a:lnTo>
                <a:lnTo>
                  <a:pt x="4766655" y="4501750"/>
                </a:lnTo>
                <a:lnTo>
                  <a:pt x="4883339" y="4354794"/>
                </a:lnTo>
                <a:lnTo>
                  <a:pt x="4988666" y="4199014"/>
                </a:lnTo>
                <a:lnTo>
                  <a:pt x="5082004" y="4035043"/>
                </a:lnTo>
                <a:lnTo>
                  <a:pt x="5162719" y="3863514"/>
                </a:lnTo>
                <a:lnTo>
                  <a:pt x="5230178" y="3685059"/>
                </a:lnTo>
                <a:lnTo>
                  <a:pt x="5283748" y="3500312"/>
                </a:lnTo>
                <a:lnTo>
                  <a:pt x="5322796" y="3309906"/>
                </a:lnTo>
                <a:lnTo>
                  <a:pt x="5346689" y="3114474"/>
                </a:lnTo>
                <a:lnTo>
                  <a:pt x="5354794" y="2914649"/>
                </a:lnTo>
                <a:lnTo>
                  <a:pt x="5346689" y="2714824"/>
                </a:lnTo>
                <a:lnTo>
                  <a:pt x="5322796" y="2519392"/>
                </a:lnTo>
                <a:lnTo>
                  <a:pt x="5283748" y="2328986"/>
                </a:lnTo>
                <a:lnTo>
                  <a:pt x="5230178" y="2144240"/>
                </a:lnTo>
                <a:lnTo>
                  <a:pt x="5162719" y="1965785"/>
                </a:lnTo>
                <a:lnTo>
                  <a:pt x="5082004" y="1794255"/>
                </a:lnTo>
                <a:lnTo>
                  <a:pt x="4988666" y="1630284"/>
                </a:lnTo>
                <a:lnTo>
                  <a:pt x="4883339" y="1474504"/>
                </a:lnTo>
                <a:lnTo>
                  <a:pt x="4766655" y="1327549"/>
                </a:lnTo>
                <a:lnTo>
                  <a:pt x="4639248" y="1190051"/>
                </a:lnTo>
                <a:lnTo>
                  <a:pt x="4501750" y="1062643"/>
                </a:lnTo>
                <a:lnTo>
                  <a:pt x="4354794" y="945960"/>
                </a:lnTo>
                <a:lnTo>
                  <a:pt x="4199014" y="840632"/>
                </a:lnTo>
                <a:lnTo>
                  <a:pt x="4035043" y="747295"/>
                </a:lnTo>
                <a:lnTo>
                  <a:pt x="3863514" y="666580"/>
                </a:lnTo>
                <a:lnTo>
                  <a:pt x="3685059" y="599121"/>
                </a:lnTo>
                <a:lnTo>
                  <a:pt x="3500312" y="545551"/>
                </a:lnTo>
                <a:lnTo>
                  <a:pt x="3309906" y="506503"/>
                </a:lnTo>
                <a:lnTo>
                  <a:pt x="3114474" y="482610"/>
                </a:lnTo>
                <a:lnTo>
                  <a:pt x="2914649" y="474505"/>
                </a:lnTo>
                <a:lnTo>
                  <a:pt x="4503889" y="474505"/>
                </a:lnTo>
                <a:lnTo>
                  <a:pt x="4635142" y="563268"/>
                </a:lnTo>
                <a:lnTo>
                  <a:pt x="4810657" y="702664"/>
                </a:lnTo>
                <a:lnTo>
                  <a:pt x="4974870" y="854866"/>
                </a:lnTo>
                <a:lnTo>
                  <a:pt x="5127024" y="1019118"/>
                </a:lnTo>
                <a:lnTo>
                  <a:pt x="5266366" y="1194661"/>
                </a:lnTo>
                <a:lnTo>
                  <a:pt x="5392141" y="1380739"/>
                </a:lnTo>
                <a:lnTo>
                  <a:pt x="5503594" y="1576594"/>
                </a:lnTo>
                <a:lnTo>
                  <a:pt x="5599971" y="1781470"/>
                </a:lnTo>
                <a:lnTo>
                  <a:pt x="5680517" y="1994609"/>
                </a:lnTo>
                <a:lnTo>
                  <a:pt x="5744477" y="2215253"/>
                </a:lnTo>
                <a:lnTo>
                  <a:pt x="5791098" y="2442646"/>
                </a:lnTo>
                <a:lnTo>
                  <a:pt x="5819623" y="2676031"/>
                </a:lnTo>
                <a:lnTo>
                  <a:pt x="5829299" y="2914649"/>
                </a:lnTo>
                <a:lnTo>
                  <a:pt x="5819615" y="3153426"/>
                </a:lnTo>
                <a:lnTo>
                  <a:pt x="5791066" y="3386936"/>
                </a:lnTo>
                <a:lnTo>
                  <a:pt x="5744410" y="3614425"/>
                </a:lnTo>
                <a:lnTo>
                  <a:pt x="5680405" y="3835138"/>
                </a:lnTo>
                <a:lnTo>
                  <a:pt x="5599807" y="4048321"/>
                </a:lnTo>
                <a:lnTo>
                  <a:pt x="5503374" y="4253219"/>
                </a:lnTo>
                <a:lnTo>
                  <a:pt x="5391863" y="4449077"/>
                </a:lnTo>
                <a:lnTo>
                  <a:pt x="5266030" y="4635142"/>
                </a:lnTo>
                <a:lnTo>
                  <a:pt x="5126635" y="4810657"/>
                </a:lnTo>
                <a:lnTo>
                  <a:pt x="4974433" y="4974870"/>
                </a:lnTo>
                <a:lnTo>
                  <a:pt x="4810181" y="5127024"/>
                </a:lnTo>
                <a:lnTo>
                  <a:pt x="4634638" y="5266366"/>
                </a:lnTo>
                <a:lnTo>
                  <a:pt x="4503813" y="5354794"/>
                </a:lnTo>
                <a:close/>
              </a:path>
            </a:pathLst>
          </a:custGeom>
          <a:solidFill>
            <a:srgbClr val="F7B733"/>
          </a:solidFill>
        </p:spPr>
        <p:txBody>
          <a:bodyPr wrap="square" lIns="0" tIns="0" rIns="0" bIns="0" rtlCol="0"/>
          <a:lstStyle/>
          <a:p>
            <a:endParaRPr/>
          </a:p>
        </p:txBody>
      </p:sp>
      <p:sp>
        <p:nvSpPr>
          <p:cNvPr id="7" name="object 7"/>
          <p:cNvSpPr/>
          <p:nvPr/>
        </p:nvSpPr>
        <p:spPr>
          <a:xfrm>
            <a:off x="7607546" y="9063311"/>
            <a:ext cx="3057525" cy="7707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819400" y="-29043"/>
            <a:ext cx="15468600" cy="9545320"/>
          </a:xfrm>
          <a:custGeom>
            <a:avLst/>
            <a:gdLst/>
            <a:ahLst/>
            <a:cxnLst/>
            <a:rect l="l" t="t" r="r" b="b"/>
            <a:pathLst>
              <a:path w="15468600" h="9545320">
                <a:moveTo>
                  <a:pt x="0" y="0"/>
                </a:moveTo>
                <a:lnTo>
                  <a:pt x="15468600" y="0"/>
                </a:lnTo>
                <a:lnTo>
                  <a:pt x="15468600" y="9544949"/>
                </a:lnTo>
                <a:lnTo>
                  <a:pt x="0" y="9544949"/>
                </a:lnTo>
                <a:lnTo>
                  <a:pt x="0" y="0"/>
                </a:lnTo>
                <a:close/>
              </a:path>
            </a:pathLst>
          </a:custGeom>
          <a:solidFill>
            <a:srgbClr val="DFDCE2"/>
          </a:solidFill>
        </p:spPr>
        <p:txBody>
          <a:bodyPr wrap="square" lIns="0" tIns="0" rIns="0" bIns="0" rtlCol="0"/>
          <a:lstStyle/>
          <a:p>
            <a:endParaRPr/>
          </a:p>
        </p:txBody>
      </p:sp>
      <p:sp>
        <p:nvSpPr>
          <p:cNvPr id="3" name="object 3"/>
          <p:cNvSpPr/>
          <p:nvPr/>
        </p:nvSpPr>
        <p:spPr>
          <a:xfrm>
            <a:off x="0" y="9544949"/>
            <a:ext cx="18288000" cy="742315"/>
          </a:xfrm>
          <a:custGeom>
            <a:avLst/>
            <a:gdLst/>
            <a:ahLst/>
            <a:cxnLst/>
            <a:rect l="l" t="t" r="r" b="b"/>
            <a:pathLst>
              <a:path w="18288000" h="742315">
                <a:moveTo>
                  <a:pt x="0" y="742050"/>
                </a:moveTo>
                <a:lnTo>
                  <a:pt x="0" y="0"/>
                </a:lnTo>
                <a:lnTo>
                  <a:pt x="18287999" y="0"/>
                </a:lnTo>
                <a:lnTo>
                  <a:pt x="18287999" y="742050"/>
                </a:lnTo>
                <a:lnTo>
                  <a:pt x="0" y="742050"/>
                </a:lnTo>
                <a:close/>
              </a:path>
            </a:pathLst>
          </a:custGeom>
          <a:solidFill>
            <a:srgbClr val="F7B733"/>
          </a:solidFill>
        </p:spPr>
        <p:txBody>
          <a:bodyPr wrap="square" lIns="0" tIns="0" rIns="0" bIns="0" rtlCol="0"/>
          <a:lstStyle/>
          <a:p>
            <a:endParaRPr/>
          </a:p>
        </p:txBody>
      </p:sp>
      <p:sp>
        <p:nvSpPr>
          <p:cNvPr id="4" name="object 4"/>
          <p:cNvSpPr/>
          <p:nvPr/>
        </p:nvSpPr>
        <p:spPr>
          <a:xfrm>
            <a:off x="0" y="0"/>
            <a:ext cx="2819400" cy="9569450"/>
          </a:xfrm>
          <a:custGeom>
            <a:avLst/>
            <a:gdLst/>
            <a:ahLst/>
            <a:cxnLst/>
            <a:rect l="l" t="t" r="r" b="b"/>
            <a:pathLst>
              <a:path w="2819400" h="9569450">
                <a:moveTo>
                  <a:pt x="0" y="9569096"/>
                </a:moveTo>
                <a:lnTo>
                  <a:pt x="0" y="0"/>
                </a:lnTo>
                <a:lnTo>
                  <a:pt x="2819399" y="0"/>
                </a:lnTo>
                <a:lnTo>
                  <a:pt x="2819399" y="9569096"/>
                </a:lnTo>
                <a:lnTo>
                  <a:pt x="0" y="9569096"/>
                </a:lnTo>
              </a:path>
            </a:pathLst>
          </a:custGeom>
          <a:solidFill>
            <a:srgbClr val="49BCAC"/>
          </a:solidFill>
        </p:spPr>
        <p:txBody>
          <a:bodyPr wrap="square" lIns="0" tIns="0" rIns="0" bIns="0" rtlCol="0"/>
          <a:lstStyle/>
          <a:p>
            <a:endParaRPr/>
          </a:p>
        </p:txBody>
      </p:sp>
      <p:sp>
        <p:nvSpPr>
          <p:cNvPr id="5" name="object 5"/>
          <p:cNvSpPr txBox="1"/>
          <p:nvPr/>
        </p:nvSpPr>
        <p:spPr>
          <a:xfrm>
            <a:off x="1085470" y="1171377"/>
            <a:ext cx="696595" cy="6830059"/>
          </a:xfrm>
          <a:prstGeom prst="rect">
            <a:avLst/>
          </a:prstGeom>
        </p:spPr>
        <p:txBody>
          <a:bodyPr vert="vert270" wrap="square" lIns="0" tIns="0" rIns="0" bIns="0" rtlCol="0">
            <a:spAutoFit/>
          </a:bodyPr>
          <a:lstStyle/>
          <a:p>
            <a:pPr marL="12700">
              <a:lnSpc>
                <a:spcPct val="100000"/>
              </a:lnSpc>
            </a:pPr>
            <a:r>
              <a:rPr sz="5250" b="1" spc="260" dirty="0">
                <a:solidFill>
                  <a:srgbClr val="DFDCE2"/>
                </a:solidFill>
                <a:latin typeface="Calibri"/>
                <a:cs typeface="Calibri"/>
              </a:rPr>
              <a:t>COMMUNICATIO</a:t>
            </a:r>
            <a:r>
              <a:rPr sz="5250" b="1" dirty="0">
                <a:solidFill>
                  <a:srgbClr val="DFDCE2"/>
                </a:solidFill>
                <a:latin typeface="Calibri"/>
                <a:cs typeface="Calibri"/>
              </a:rPr>
              <a:t>N</a:t>
            </a:r>
            <a:endParaRPr sz="5250">
              <a:latin typeface="Calibri"/>
              <a:cs typeface="Calibri"/>
            </a:endParaRPr>
          </a:p>
        </p:txBody>
      </p:sp>
      <p:sp>
        <p:nvSpPr>
          <p:cNvPr id="6" name="object 6"/>
          <p:cNvSpPr txBox="1">
            <a:spLocks noGrp="1"/>
          </p:cNvSpPr>
          <p:nvPr>
            <p:ph type="title"/>
          </p:nvPr>
        </p:nvSpPr>
        <p:spPr>
          <a:xfrm>
            <a:off x="8151897" y="920802"/>
            <a:ext cx="8809355" cy="1724025"/>
          </a:xfrm>
          <a:prstGeom prst="rect">
            <a:avLst/>
          </a:prstGeom>
        </p:spPr>
        <p:txBody>
          <a:bodyPr vert="horz" wrap="square" lIns="0" tIns="0" rIns="0" bIns="0" rtlCol="0">
            <a:spAutoFit/>
          </a:bodyPr>
          <a:lstStyle/>
          <a:p>
            <a:pPr marL="12700" marR="5080">
              <a:lnSpc>
                <a:spcPts val="4500"/>
              </a:lnSpc>
            </a:pPr>
            <a:r>
              <a:rPr sz="4550" b="0" spc="-390" dirty="0">
                <a:solidFill>
                  <a:srgbClr val="212121"/>
                </a:solidFill>
                <a:latin typeface="Lucida Sans"/>
                <a:cs typeface="Lucida Sans"/>
              </a:rPr>
              <a:t>H</a:t>
            </a:r>
            <a:r>
              <a:rPr sz="4550" b="0" spc="265" dirty="0">
                <a:solidFill>
                  <a:srgbClr val="212121"/>
                </a:solidFill>
                <a:latin typeface="Lucida Sans"/>
                <a:cs typeface="Lucida Sans"/>
              </a:rPr>
              <a:t>a</a:t>
            </a:r>
            <a:r>
              <a:rPr sz="4550" b="0" spc="-130" dirty="0">
                <a:solidFill>
                  <a:srgbClr val="212121"/>
                </a:solidFill>
                <a:latin typeface="Lucida Sans"/>
                <a:cs typeface="Lucida Sans"/>
              </a:rPr>
              <a:t>v</a:t>
            </a:r>
            <a:r>
              <a:rPr sz="4550" b="0" spc="55" dirty="0">
                <a:solidFill>
                  <a:srgbClr val="212121"/>
                </a:solidFill>
                <a:latin typeface="Lucida Sans"/>
                <a:cs typeface="Lucida Sans"/>
              </a:rPr>
              <a:t>e</a:t>
            </a:r>
            <a:r>
              <a:rPr sz="4550" b="0" spc="-310" dirty="0">
                <a:solidFill>
                  <a:srgbClr val="212121"/>
                </a:solidFill>
                <a:latin typeface="Lucida Sans"/>
                <a:cs typeface="Lucida Sans"/>
              </a:rPr>
              <a:t> </a:t>
            </a:r>
            <a:r>
              <a:rPr sz="4550" b="0" spc="-430" dirty="0">
                <a:solidFill>
                  <a:srgbClr val="212121"/>
                </a:solidFill>
                <a:latin typeface="Lucida Sans"/>
                <a:cs typeface="Lucida Sans"/>
              </a:rPr>
              <a:t>m</a:t>
            </a:r>
            <a:r>
              <a:rPr sz="4550" b="0" spc="-295" dirty="0">
                <a:solidFill>
                  <a:srgbClr val="212121"/>
                </a:solidFill>
                <a:latin typeface="Lucida Sans"/>
                <a:cs typeface="Lucida Sans"/>
              </a:rPr>
              <a:t>u</a:t>
            </a:r>
            <a:r>
              <a:rPr sz="4550" b="0" spc="-100" dirty="0">
                <a:solidFill>
                  <a:srgbClr val="212121"/>
                </a:solidFill>
                <a:latin typeface="Lucida Sans"/>
                <a:cs typeface="Lucida Sans"/>
              </a:rPr>
              <a:t>l</a:t>
            </a:r>
            <a:r>
              <a:rPr sz="4550" b="0" spc="-55" dirty="0">
                <a:solidFill>
                  <a:srgbClr val="212121"/>
                </a:solidFill>
                <a:latin typeface="Lucida Sans"/>
                <a:cs typeface="Lucida Sans"/>
              </a:rPr>
              <a:t>i</a:t>
            </a:r>
            <a:r>
              <a:rPr sz="4550" b="0" spc="-130" dirty="0">
                <a:solidFill>
                  <a:srgbClr val="212121"/>
                </a:solidFill>
                <a:latin typeface="Lucida Sans"/>
                <a:cs typeface="Lucida Sans"/>
              </a:rPr>
              <a:t>t</a:t>
            </a:r>
            <a:r>
              <a:rPr sz="4550" b="0" spc="-85" dirty="0">
                <a:solidFill>
                  <a:srgbClr val="212121"/>
                </a:solidFill>
                <a:latin typeface="Lucida Sans"/>
                <a:cs typeface="Lucida Sans"/>
              </a:rPr>
              <a:t>p</a:t>
            </a:r>
            <a:r>
              <a:rPr sz="4550" b="0" spc="-100" dirty="0">
                <a:solidFill>
                  <a:srgbClr val="212121"/>
                </a:solidFill>
                <a:latin typeface="Lucida Sans"/>
                <a:cs typeface="Lucida Sans"/>
              </a:rPr>
              <a:t>l</a:t>
            </a:r>
            <a:r>
              <a:rPr sz="4550" b="0" spc="55" dirty="0">
                <a:solidFill>
                  <a:srgbClr val="212121"/>
                </a:solidFill>
                <a:latin typeface="Lucida Sans"/>
                <a:cs typeface="Lucida Sans"/>
              </a:rPr>
              <a:t>e</a:t>
            </a:r>
            <a:r>
              <a:rPr sz="4550" b="0" spc="-310" dirty="0">
                <a:solidFill>
                  <a:srgbClr val="212121"/>
                </a:solidFill>
                <a:latin typeface="Lucida Sans"/>
                <a:cs typeface="Lucida Sans"/>
              </a:rPr>
              <a:t> </a:t>
            </a:r>
            <a:r>
              <a:rPr sz="4550" b="0" spc="-430" dirty="0">
                <a:solidFill>
                  <a:srgbClr val="212121"/>
                </a:solidFill>
                <a:latin typeface="Lucida Sans"/>
                <a:cs typeface="Lucida Sans"/>
              </a:rPr>
              <a:t>m</a:t>
            </a:r>
            <a:r>
              <a:rPr sz="4550" b="0" spc="50" dirty="0">
                <a:solidFill>
                  <a:srgbClr val="212121"/>
                </a:solidFill>
                <a:latin typeface="Lucida Sans"/>
                <a:cs typeface="Lucida Sans"/>
              </a:rPr>
              <a:t>e</a:t>
            </a:r>
            <a:r>
              <a:rPr sz="4550" b="0" spc="265" dirty="0">
                <a:solidFill>
                  <a:srgbClr val="212121"/>
                </a:solidFill>
                <a:latin typeface="Lucida Sans"/>
                <a:cs typeface="Lucida Sans"/>
              </a:rPr>
              <a:t>a</a:t>
            </a:r>
            <a:r>
              <a:rPr sz="4550" b="0" spc="-315" dirty="0">
                <a:solidFill>
                  <a:srgbClr val="212121"/>
                </a:solidFill>
                <a:latin typeface="Lucida Sans"/>
                <a:cs typeface="Lucida Sans"/>
              </a:rPr>
              <a:t>n</a:t>
            </a:r>
            <a:r>
              <a:rPr sz="4550" b="0" spc="-35" dirty="0">
                <a:solidFill>
                  <a:srgbClr val="212121"/>
                </a:solidFill>
                <a:latin typeface="Lucida Sans"/>
                <a:cs typeface="Lucida Sans"/>
              </a:rPr>
              <a:t>s</a:t>
            </a:r>
            <a:r>
              <a:rPr sz="4550" b="0" spc="-310" dirty="0">
                <a:solidFill>
                  <a:srgbClr val="212121"/>
                </a:solidFill>
                <a:latin typeface="Lucida Sans"/>
                <a:cs typeface="Lucida Sans"/>
              </a:rPr>
              <a:t> </a:t>
            </a:r>
            <a:r>
              <a:rPr sz="4550" b="0" spc="-204" dirty="0">
                <a:solidFill>
                  <a:srgbClr val="212121"/>
                </a:solidFill>
                <a:latin typeface="Lucida Sans"/>
                <a:cs typeface="Lucida Sans"/>
              </a:rPr>
              <a:t>o</a:t>
            </a:r>
            <a:r>
              <a:rPr sz="4550" b="0" spc="-35" dirty="0">
                <a:solidFill>
                  <a:srgbClr val="212121"/>
                </a:solidFill>
                <a:latin typeface="Lucida Sans"/>
                <a:cs typeface="Lucida Sans"/>
              </a:rPr>
              <a:t>f</a:t>
            </a:r>
            <a:r>
              <a:rPr sz="4550" b="0" spc="-30" dirty="0">
                <a:solidFill>
                  <a:srgbClr val="212121"/>
                </a:solidFill>
                <a:latin typeface="Lucida Sans"/>
                <a:cs typeface="Lucida Sans"/>
              </a:rPr>
              <a:t> </a:t>
            </a:r>
            <a:r>
              <a:rPr sz="4550" b="0" spc="160" dirty="0">
                <a:solidFill>
                  <a:srgbClr val="212121"/>
                </a:solidFill>
                <a:latin typeface="Lucida Sans"/>
                <a:cs typeface="Lucida Sans"/>
              </a:rPr>
              <a:t>c</a:t>
            </a:r>
            <a:r>
              <a:rPr sz="4550" b="0" spc="-204" dirty="0">
                <a:solidFill>
                  <a:srgbClr val="212121"/>
                </a:solidFill>
                <a:latin typeface="Lucida Sans"/>
                <a:cs typeface="Lucida Sans"/>
              </a:rPr>
              <a:t>o</a:t>
            </a:r>
            <a:r>
              <a:rPr sz="4550" b="0" spc="-430" dirty="0">
                <a:solidFill>
                  <a:srgbClr val="212121"/>
                </a:solidFill>
                <a:latin typeface="Lucida Sans"/>
                <a:cs typeface="Lucida Sans"/>
              </a:rPr>
              <a:t>mm</a:t>
            </a:r>
            <a:r>
              <a:rPr sz="4550" b="0" spc="-295" dirty="0">
                <a:solidFill>
                  <a:srgbClr val="212121"/>
                </a:solidFill>
                <a:latin typeface="Lucida Sans"/>
                <a:cs typeface="Lucida Sans"/>
              </a:rPr>
              <a:t>u</a:t>
            </a:r>
            <a:r>
              <a:rPr sz="4550" b="0" spc="-315" dirty="0">
                <a:solidFill>
                  <a:srgbClr val="212121"/>
                </a:solidFill>
                <a:latin typeface="Lucida Sans"/>
                <a:cs typeface="Lucida Sans"/>
              </a:rPr>
              <a:t>n</a:t>
            </a:r>
            <a:r>
              <a:rPr sz="4550" b="0" spc="-55" dirty="0">
                <a:solidFill>
                  <a:srgbClr val="212121"/>
                </a:solidFill>
                <a:latin typeface="Lucida Sans"/>
                <a:cs typeface="Lucida Sans"/>
              </a:rPr>
              <a:t>i</a:t>
            </a:r>
            <a:r>
              <a:rPr sz="4550" b="0" spc="160" dirty="0">
                <a:solidFill>
                  <a:srgbClr val="212121"/>
                </a:solidFill>
                <a:latin typeface="Lucida Sans"/>
                <a:cs typeface="Lucida Sans"/>
              </a:rPr>
              <a:t>c</a:t>
            </a:r>
            <a:r>
              <a:rPr sz="4550" b="0" spc="265" dirty="0">
                <a:solidFill>
                  <a:srgbClr val="212121"/>
                </a:solidFill>
                <a:latin typeface="Lucida Sans"/>
                <a:cs typeface="Lucida Sans"/>
              </a:rPr>
              <a:t>a</a:t>
            </a:r>
            <a:r>
              <a:rPr sz="4550" b="0" spc="-130" dirty="0">
                <a:solidFill>
                  <a:srgbClr val="212121"/>
                </a:solidFill>
                <a:latin typeface="Lucida Sans"/>
                <a:cs typeface="Lucida Sans"/>
              </a:rPr>
              <a:t>t</a:t>
            </a:r>
            <a:r>
              <a:rPr sz="4550" b="0" spc="-55" dirty="0">
                <a:solidFill>
                  <a:srgbClr val="212121"/>
                </a:solidFill>
                <a:latin typeface="Lucida Sans"/>
                <a:cs typeface="Lucida Sans"/>
              </a:rPr>
              <a:t>i</a:t>
            </a:r>
            <a:r>
              <a:rPr sz="4550" b="0" spc="-315" dirty="0">
                <a:solidFill>
                  <a:srgbClr val="212121"/>
                </a:solidFill>
                <a:latin typeface="Lucida Sans"/>
                <a:cs typeface="Lucida Sans"/>
              </a:rPr>
              <a:t>n</a:t>
            </a:r>
            <a:r>
              <a:rPr sz="4550" b="0" spc="-55" dirty="0">
                <a:solidFill>
                  <a:srgbClr val="212121"/>
                </a:solidFill>
                <a:latin typeface="Lucida Sans"/>
                <a:cs typeface="Lucida Sans"/>
              </a:rPr>
              <a:t>g</a:t>
            </a:r>
            <a:r>
              <a:rPr sz="4550" b="0" spc="-310" dirty="0">
                <a:solidFill>
                  <a:srgbClr val="212121"/>
                </a:solidFill>
                <a:latin typeface="Lucida Sans"/>
                <a:cs typeface="Lucida Sans"/>
              </a:rPr>
              <a:t> </a:t>
            </a:r>
            <a:r>
              <a:rPr sz="4550" b="0" spc="40" dirty="0">
                <a:solidFill>
                  <a:srgbClr val="212121"/>
                </a:solidFill>
                <a:latin typeface="Lucida Sans"/>
                <a:cs typeface="Lucida Sans"/>
              </a:rPr>
              <a:t>w</a:t>
            </a:r>
            <a:r>
              <a:rPr sz="4550" b="0" spc="-55" dirty="0">
                <a:solidFill>
                  <a:srgbClr val="212121"/>
                </a:solidFill>
                <a:latin typeface="Lucida Sans"/>
                <a:cs typeface="Lucida Sans"/>
              </a:rPr>
              <a:t>i</a:t>
            </a:r>
            <a:r>
              <a:rPr sz="4550" b="0" spc="-130" dirty="0">
                <a:solidFill>
                  <a:srgbClr val="212121"/>
                </a:solidFill>
                <a:latin typeface="Lucida Sans"/>
                <a:cs typeface="Lucida Sans"/>
              </a:rPr>
              <a:t>t</a:t>
            </a:r>
            <a:r>
              <a:rPr sz="4550" b="0" spc="-310" dirty="0">
                <a:solidFill>
                  <a:srgbClr val="212121"/>
                </a:solidFill>
                <a:latin typeface="Lucida Sans"/>
                <a:cs typeface="Lucida Sans"/>
              </a:rPr>
              <a:t>h </a:t>
            </a:r>
            <a:r>
              <a:rPr sz="4550" b="0" spc="-85" dirty="0">
                <a:solidFill>
                  <a:srgbClr val="212121"/>
                </a:solidFill>
                <a:latin typeface="Lucida Sans"/>
                <a:cs typeface="Lucida Sans"/>
              </a:rPr>
              <a:t>p</a:t>
            </a:r>
            <a:r>
              <a:rPr sz="4550" b="0" spc="265" dirty="0">
                <a:solidFill>
                  <a:srgbClr val="212121"/>
                </a:solidFill>
                <a:latin typeface="Lucida Sans"/>
                <a:cs typeface="Lucida Sans"/>
              </a:rPr>
              <a:t>a</a:t>
            </a:r>
            <a:r>
              <a:rPr sz="4550" b="0" spc="-145" dirty="0">
                <a:solidFill>
                  <a:srgbClr val="212121"/>
                </a:solidFill>
                <a:latin typeface="Lucida Sans"/>
                <a:cs typeface="Lucida Sans"/>
              </a:rPr>
              <a:t>r</a:t>
            </a:r>
            <a:r>
              <a:rPr sz="4550" b="0" spc="50" dirty="0">
                <a:solidFill>
                  <a:srgbClr val="212121"/>
                </a:solidFill>
                <a:latin typeface="Lucida Sans"/>
                <a:cs typeface="Lucida Sans"/>
              </a:rPr>
              <a:t>e</a:t>
            </a:r>
            <a:r>
              <a:rPr sz="4550" b="0" spc="-315" dirty="0">
                <a:solidFill>
                  <a:srgbClr val="212121"/>
                </a:solidFill>
                <a:latin typeface="Lucida Sans"/>
                <a:cs typeface="Lucida Sans"/>
              </a:rPr>
              <a:t>n</a:t>
            </a:r>
            <a:r>
              <a:rPr sz="4550" b="0" spc="-130" dirty="0">
                <a:solidFill>
                  <a:srgbClr val="212121"/>
                </a:solidFill>
                <a:latin typeface="Lucida Sans"/>
                <a:cs typeface="Lucida Sans"/>
              </a:rPr>
              <a:t>t</a:t>
            </a:r>
            <a:r>
              <a:rPr sz="4550" b="0" spc="-35" dirty="0">
                <a:solidFill>
                  <a:srgbClr val="212121"/>
                </a:solidFill>
                <a:latin typeface="Lucida Sans"/>
                <a:cs typeface="Lucida Sans"/>
              </a:rPr>
              <a:t>s</a:t>
            </a:r>
            <a:r>
              <a:rPr sz="4550" b="0" spc="-310" dirty="0">
                <a:solidFill>
                  <a:srgbClr val="212121"/>
                </a:solidFill>
                <a:latin typeface="Lucida Sans"/>
                <a:cs typeface="Lucida Sans"/>
              </a:rPr>
              <a:t> </a:t>
            </a:r>
            <a:r>
              <a:rPr sz="4550" b="0" spc="265" dirty="0">
                <a:solidFill>
                  <a:srgbClr val="212121"/>
                </a:solidFill>
                <a:latin typeface="Lucida Sans"/>
                <a:cs typeface="Lucida Sans"/>
              </a:rPr>
              <a:t>a</a:t>
            </a:r>
            <a:r>
              <a:rPr sz="4550" b="0" spc="-315" dirty="0">
                <a:solidFill>
                  <a:srgbClr val="212121"/>
                </a:solidFill>
                <a:latin typeface="Lucida Sans"/>
                <a:cs typeface="Lucida Sans"/>
              </a:rPr>
              <a:t>n</a:t>
            </a:r>
            <a:r>
              <a:rPr sz="4550" b="0" spc="-80" dirty="0">
                <a:solidFill>
                  <a:srgbClr val="212121"/>
                </a:solidFill>
                <a:latin typeface="Lucida Sans"/>
                <a:cs typeface="Lucida Sans"/>
              </a:rPr>
              <a:t>d</a:t>
            </a:r>
            <a:r>
              <a:rPr sz="4550" b="0" spc="-40" dirty="0">
                <a:solidFill>
                  <a:srgbClr val="212121"/>
                </a:solidFill>
                <a:latin typeface="Lucida Sans"/>
                <a:cs typeface="Lucida Sans"/>
              </a:rPr>
              <a:t> s</a:t>
            </a:r>
            <a:r>
              <a:rPr sz="4550" b="0" spc="-130" dirty="0">
                <a:solidFill>
                  <a:srgbClr val="212121"/>
                </a:solidFill>
                <a:latin typeface="Lucida Sans"/>
                <a:cs typeface="Lucida Sans"/>
              </a:rPr>
              <a:t>t</a:t>
            </a:r>
            <a:r>
              <a:rPr sz="4550" b="0" spc="265" dirty="0">
                <a:solidFill>
                  <a:srgbClr val="212121"/>
                </a:solidFill>
                <a:latin typeface="Lucida Sans"/>
                <a:cs typeface="Lucida Sans"/>
              </a:rPr>
              <a:t>a</a:t>
            </a:r>
            <a:r>
              <a:rPr sz="4550" b="0" spc="-40" dirty="0">
                <a:solidFill>
                  <a:srgbClr val="212121"/>
                </a:solidFill>
                <a:latin typeface="Lucida Sans"/>
                <a:cs typeface="Lucida Sans"/>
              </a:rPr>
              <a:t>ff</a:t>
            </a:r>
            <a:r>
              <a:rPr sz="4550" b="0" spc="-170" dirty="0">
                <a:solidFill>
                  <a:srgbClr val="212121"/>
                </a:solidFill>
                <a:latin typeface="Lucida Sans"/>
                <a:cs typeface="Lucida Sans"/>
              </a:rPr>
              <a:t>.</a:t>
            </a:r>
            <a:endParaRPr sz="4550">
              <a:latin typeface="Lucida Sans"/>
              <a:cs typeface="Lucida Sans"/>
            </a:endParaRPr>
          </a:p>
        </p:txBody>
      </p:sp>
      <p:sp>
        <p:nvSpPr>
          <p:cNvPr id="7" name="object 7"/>
          <p:cNvSpPr/>
          <p:nvPr/>
        </p:nvSpPr>
        <p:spPr>
          <a:xfrm>
            <a:off x="8210550" y="2702805"/>
            <a:ext cx="123825" cy="123825"/>
          </a:xfrm>
          <a:custGeom>
            <a:avLst/>
            <a:gdLst/>
            <a:ahLst/>
            <a:cxnLst/>
            <a:rect l="l" t="t" r="r" b="b"/>
            <a:pathLst>
              <a:path w="123825" h="123825">
                <a:moveTo>
                  <a:pt x="70122" y="123824"/>
                </a:moveTo>
                <a:lnTo>
                  <a:pt x="53702" y="123824"/>
                </a:lnTo>
                <a:lnTo>
                  <a:pt x="45804" y="122254"/>
                </a:lnTo>
                <a:lnTo>
                  <a:pt x="12328" y="99885"/>
                </a:lnTo>
                <a:lnTo>
                  <a:pt x="0" y="70122"/>
                </a:lnTo>
                <a:lnTo>
                  <a:pt x="0" y="53702"/>
                </a:lnTo>
                <a:lnTo>
                  <a:pt x="23939" y="12328"/>
                </a:lnTo>
                <a:lnTo>
                  <a:pt x="53702" y="0"/>
                </a:lnTo>
                <a:lnTo>
                  <a:pt x="70122" y="0"/>
                </a:lnTo>
                <a:lnTo>
                  <a:pt x="111496" y="23939"/>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8" name="object 8"/>
          <p:cNvSpPr/>
          <p:nvPr/>
        </p:nvSpPr>
        <p:spPr>
          <a:xfrm>
            <a:off x="8210550" y="3236205"/>
            <a:ext cx="123825" cy="123825"/>
          </a:xfrm>
          <a:custGeom>
            <a:avLst/>
            <a:gdLst/>
            <a:ahLst/>
            <a:cxnLst/>
            <a:rect l="l" t="t" r="r" b="b"/>
            <a:pathLst>
              <a:path w="123825" h="123825">
                <a:moveTo>
                  <a:pt x="70122" y="123824"/>
                </a:moveTo>
                <a:lnTo>
                  <a:pt x="53702" y="123824"/>
                </a:lnTo>
                <a:lnTo>
                  <a:pt x="45804" y="122254"/>
                </a:lnTo>
                <a:lnTo>
                  <a:pt x="12328" y="99885"/>
                </a:lnTo>
                <a:lnTo>
                  <a:pt x="0" y="70122"/>
                </a:lnTo>
                <a:lnTo>
                  <a:pt x="0" y="53702"/>
                </a:lnTo>
                <a:lnTo>
                  <a:pt x="23939" y="12328"/>
                </a:lnTo>
                <a:lnTo>
                  <a:pt x="53702" y="0"/>
                </a:lnTo>
                <a:lnTo>
                  <a:pt x="70122" y="0"/>
                </a:lnTo>
                <a:lnTo>
                  <a:pt x="111496" y="23939"/>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9" name="object 9"/>
          <p:cNvSpPr/>
          <p:nvPr/>
        </p:nvSpPr>
        <p:spPr>
          <a:xfrm>
            <a:off x="8210550" y="3769605"/>
            <a:ext cx="123825" cy="123825"/>
          </a:xfrm>
          <a:custGeom>
            <a:avLst/>
            <a:gdLst/>
            <a:ahLst/>
            <a:cxnLst/>
            <a:rect l="l" t="t" r="r" b="b"/>
            <a:pathLst>
              <a:path w="123825" h="123825">
                <a:moveTo>
                  <a:pt x="70122" y="123824"/>
                </a:moveTo>
                <a:lnTo>
                  <a:pt x="53702" y="123824"/>
                </a:lnTo>
                <a:lnTo>
                  <a:pt x="45804" y="122253"/>
                </a:lnTo>
                <a:lnTo>
                  <a:pt x="12328" y="99885"/>
                </a:lnTo>
                <a:lnTo>
                  <a:pt x="0" y="70122"/>
                </a:lnTo>
                <a:lnTo>
                  <a:pt x="0" y="53702"/>
                </a:lnTo>
                <a:lnTo>
                  <a:pt x="23939" y="12328"/>
                </a:lnTo>
                <a:lnTo>
                  <a:pt x="53702" y="0"/>
                </a:lnTo>
                <a:lnTo>
                  <a:pt x="70122" y="0"/>
                </a:lnTo>
                <a:lnTo>
                  <a:pt x="111496" y="23938"/>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10" name="object 10"/>
          <p:cNvSpPr/>
          <p:nvPr/>
        </p:nvSpPr>
        <p:spPr>
          <a:xfrm>
            <a:off x="8210550" y="4303005"/>
            <a:ext cx="123825" cy="123825"/>
          </a:xfrm>
          <a:custGeom>
            <a:avLst/>
            <a:gdLst/>
            <a:ahLst/>
            <a:cxnLst/>
            <a:rect l="l" t="t" r="r" b="b"/>
            <a:pathLst>
              <a:path w="123825" h="123825">
                <a:moveTo>
                  <a:pt x="70122" y="123824"/>
                </a:moveTo>
                <a:lnTo>
                  <a:pt x="53702" y="123824"/>
                </a:lnTo>
                <a:lnTo>
                  <a:pt x="45804" y="122253"/>
                </a:lnTo>
                <a:lnTo>
                  <a:pt x="12328" y="99885"/>
                </a:lnTo>
                <a:lnTo>
                  <a:pt x="0" y="70122"/>
                </a:lnTo>
                <a:lnTo>
                  <a:pt x="0" y="53702"/>
                </a:lnTo>
                <a:lnTo>
                  <a:pt x="23939" y="12328"/>
                </a:lnTo>
                <a:lnTo>
                  <a:pt x="53702" y="0"/>
                </a:lnTo>
                <a:lnTo>
                  <a:pt x="70122" y="0"/>
                </a:lnTo>
                <a:lnTo>
                  <a:pt x="111496" y="23938"/>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11" name="object 11"/>
          <p:cNvSpPr/>
          <p:nvPr/>
        </p:nvSpPr>
        <p:spPr>
          <a:xfrm>
            <a:off x="8210550" y="4836405"/>
            <a:ext cx="123825" cy="123825"/>
          </a:xfrm>
          <a:custGeom>
            <a:avLst/>
            <a:gdLst/>
            <a:ahLst/>
            <a:cxnLst/>
            <a:rect l="l" t="t" r="r" b="b"/>
            <a:pathLst>
              <a:path w="123825" h="123825">
                <a:moveTo>
                  <a:pt x="70122" y="123824"/>
                </a:moveTo>
                <a:lnTo>
                  <a:pt x="53702" y="123824"/>
                </a:lnTo>
                <a:lnTo>
                  <a:pt x="45804" y="122253"/>
                </a:lnTo>
                <a:lnTo>
                  <a:pt x="12328" y="99885"/>
                </a:lnTo>
                <a:lnTo>
                  <a:pt x="0" y="70122"/>
                </a:lnTo>
                <a:lnTo>
                  <a:pt x="0" y="53702"/>
                </a:lnTo>
                <a:lnTo>
                  <a:pt x="23939" y="12328"/>
                </a:lnTo>
                <a:lnTo>
                  <a:pt x="53702" y="0"/>
                </a:lnTo>
                <a:lnTo>
                  <a:pt x="70122" y="0"/>
                </a:lnTo>
                <a:lnTo>
                  <a:pt x="111496" y="23938"/>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12" name="object 12"/>
          <p:cNvSpPr/>
          <p:nvPr/>
        </p:nvSpPr>
        <p:spPr>
          <a:xfrm>
            <a:off x="8210550" y="5369805"/>
            <a:ext cx="123825" cy="123825"/>
          </a:xfrm>
          <a:custGeom>
            <a:avLst/>
            <a:gdLst/>
            <a:ahLst/>
            <a:cxnLst/>
            <a:rect l="l" t="t" r="r" b="b"/>
            <a:pathLst>
              <a:path w="123825" h="123825">
                <a:moveTo>
                  <a:pt x="70122" y="123824"/>
                </a:moveTo>
                <a:lnTo>
                  <a:pt x="53702" y="123824"/>
                </a:lnTo>
                <a:lnTo>
                  <a:pt x="45804" y="122253"/>
                </a:lnTo>
                <a:lnTo>
                  <a:pt x="12328" y="99885"/>
                </a:lnTo>
                <a:lnTo>
                  <a:pt x="0" y="70122"/>
                </a:lnTo>
                <a:lnTo>
                  <a:pt x="0" y="53702"/>
                </a:lnTo>
                <a:lnTo>
                  <a:pt x="23939" y="12328"/>
                </a:lnTo>
                <a:lnTo>
                  <a:pt x="53702" y="0"/>
                </a:lnTo>
                <a:lnTo>
                  <a:pt x="70122" y="0"/>
                </a:lnTo>
                <a:lnTo>
                  <a:pt x="111496" y="23938"/>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13" name="object 13"/>
          <p:cNvSpPr/>
          <p:nvPr/>
        </p:nvSpPr>
        <p:spPr>
          <a:xfrm>
            <a:off x="8210550" y="6879369"/>
            <a:ext cx="123825" cy="123825"/>
          </a:xfrm>
          <a:custGeom>
            <a:avLst/>
            <a:gdLst/>
            <a:ahLst/>
            <a:cxnLst/>
            <a:rect l="l" t="t" r="r" b="b"/>
            <a:pathLst>
              <a:path w="123825" h="123825">
                <a:moveTo>
                  <a:pt x="70122" y="123824"/>
                </a:moveTo>
                <a:lnTo>
                  <a:pt x="53702" y="123824"/>
                </a:lnTo>
                <a:lnTo>
                  <a:pt x="45804" y="122254"/>
                </a:lnTo>
                <a:lnTo>
                  <a:pt x="12328" y="99885"/>
                </a:lnTo>
                <a:lnTo>
                  <a:pt x="0" y="70122"/>
                </a:lnTo>
                <a:lnTo>
                  <a:pt x="0" y="53702"/>
                </a:lnTo>
                <a:lnTo>
                  <a:pt x="23939" y="12328"/>
                </a:lnTo>
                <a:lnTo>
                  <a:pt x="53702" y="0"/>
                </a:lnTo>
                <a:lnTo>
                  <a:pt x="70122" y="0"/>
                </a:lnTo>
                <a:lnTo>
                  <a:pt x="111496" y="23939"/>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14" name="object 14"/>
          <p:cNvSpPr/>
          <p:nvPr/>
        </p:nvSpPr>
        <p:spPr>
          <a:xfrm>
            <a:off x="8210550" y="7412769"/>
            <a:ext cx="123825" cy="123825"/>
          </a:xfrm>
          <a:custGeom>
            <a:avLst/>
            <a:gdLst/>
            <a:ahLst/>
            <a:cxnLst/>
            <a:rect l="l" t="t" r="r" b="b"/>
            <a:pathLst>
              <a:path w="123825" h="123825">
                <a:moveTo>
                  <a:pt x="70122" y="123824"/>
                </a:moveTo>
                <a:lnTo>
                  <a:pt x="53702" y="123824"/>
                </a:lnTo>
                <a:lnTo>
                  <a:pt x="45804" y="122254"/>
                </a:lnTo>
                <a:lnTo>
                  <a:pt x="12328" y="99885"/>
                </a:lnTo>
                <a:lnTo>
                  <a:pt x="0" y="70122"/>
                </a:lnTo>
                <a:lnTo>
                  <a:pt x="0" y="53702"/>
                </a:lnTo>
                <a:lnTo>
                  <a:pt x="23939" y="12328"/>
                </a:lnTo>
                <a:lnTo>
                  <a:pt x="53702" y="0"/>
                </a:lnTo>
                <a:lnTo>
                  <a:pt x="70122" y="0"/>
                </a:lnTo>
                <a:lnTo>
                  <a:pt x="111496" y="23939"/>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15" name="object 15"/>
          <p:cNvSpPr/>
          <p:nvPr/>
        </p:nvSpPr>
        <p:spPr>
          <a:xfrm>
            <a:off x="8210550" y="7946169"/>
            <a:ext cx="123825" cy="123825"/>
          </a:xfrm>
          <a:custGeom>
            <a:avLst/>
            <a:gdLst/>
            <a:ahLst/>
            <a:cxnLst/>
            <a:rect l="l" t="t" r="r" b="b"/>
            <a:pathLst>
              <a:path w="123825" h="123825">
                <a:moveTo>
                  <a:pt x="70122" y="123824"/>
                </a:moveTo>
                <a:lnTo>
                  <a:pt x="53702" y="123824"/>
                </a:lnTo>
                <a:lnTo>
                  <a:pt x="45804" y="122253"/>
                </a:lnTo>
                <a:lnTo>
                  <a:pt x="12328" y="99885"/>
                </a:lnTo>
                <a:lnTo>
                  <a:pt x="0" y="70122"/>
                </a:lnTo>
                <a:lnTo>
                  <a:pt x="0" y="53702"/>
                </a:lnTo>
                <a:lnTo>
                  <a:pt x="23939" y="12328"/>
                </a:lnTo>
                <a:lnTo>
                  <a:pt x="53702" y="0"/>
                </a:lnTo>
                <a:lnTo>
                  <a:pt x="70122" y="0"/>
                </a:lnTo>
                <a:lnTo>
                  <a:pt x="111496" y="23938"/>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16" name="object 16"/>
          <p:cNvSpPr txBox="1"/>
          <p:nvPr/>
        </p:nvSpPr>
        <p:spPr>
          <a:xfrm>
            <a:off x="8151556" y="2547865"/>
            <a:ext cx="7740015" cy="5643880"/>
          </a:xfrm>
          <a:prstGeom prst="rect">
            <a:avLst/>
          </a:prstGeom>
        </p:spPr>
        <p:txBody>
          <a:bodyPr vert="horz" wrap="square" lIns="0" tIns="0" rIns="0" bIns="0" rtlCol="0">
            <a:spAutoFit/>
          </a:bodyPr>
          <a:lstStyle/>
          <a:p>
            <a:pPr marL="366395">
              <a:lnSpc>
                <a:spcPct val="100000"/>
              </a:lnSpc>
            </a:pPr>
            <a:r>
              <a:rPr sz="3050" spc="-395" dirty="0">
                <a:solidFill>
                  <a:srgbClr val="212121"/>
                </a:solidFill>
                <a:latin typeface="Arial"/>
                <a:cs typeface="Arial"/>
              </a:rPr>
              <a:t>H</a:t>
            </a:r>
            <a:r>
              <a:rPr sz="3050" spc="20" dirty="0">
                <a:solidFill>
                  <a:srgbClr val="212121"/>
                </a:solidFill>
                <a:latin typeface="Arial"/>
                <a:cs typeface="Arial"/>
              </a:rPr>
              <a:t>a</a:t>
            </a:r>
            <a:r>
              <a:rPr sz="3050" spc="-245" dirty="0">
                <a:solidFill>
                  <a:srgbClr val="212121"/>
                </a:solidFill>
                <a:latin typeface="Arial"/>
                <a:cs typeface="Arial"/>
              </a:rPr>
              <a:t>v</a:t>
            </a:r>
            <a:r>
              <a:rPr sz="3050" spc="-55" dirty="0">
                <a:solidFill>
                  <a:srgbClr val="212121"/>
                </a:solidFill>
                <a:latin typeface="Arial"/>
                <a:cs typeface="Arial"/>
              </a:rPr>
              <a:t>e</a:t>
            </a:r>
            <a:r>
              <a:rPr sz="3050" spc="-35" dirty="0">
                <a:solidFill>
                  <a:srgbClr val="212121"/>
                </a:solidFill>
                <a:latin typeface="Arial"/>
                <a:cs typeface="Arial"/>
              </a:rPr>
              <a:t> </a:t>
            </a:r>
            <a:r>
              <a:rPr sz="3050" spc="20" dirty="0">
                <a:solidFill>
                  <a:srgbClr val="212121"/>
                </a:solidFill>
                <a:latin typeface="Arial"/>
                <a:cs typeface="Arial"/>
              </a:rPr>
              <a:t>a</a:t>
            </a:r>
            <a:r>
              <a:rPr sz="3050" spc="45" dirty="0">
                <a:solidFill>
                  <a:srgbClr val="212121"/>
                </a:solidFill>
                <a:latin typeface="Arial"/>
                <a:cs typeface="Arial"/>
              </a:rPr>
              <a:t>cc</a:t>
            </a:r>
            <a:r>
              <a:rPr sz="3050" spc="-55" dirty="0">
                <a:solidFill>
                  <a:srgbClr val="212121"/>
                </a:solidFill>
                <a:latin typeface="Arial"/>
                <a:cs typeface="Arial"/>
              </a:rPr>
              <a:t>e</a:t>
            </a:r>
            <a:r>
              <a:rPr sz="3050" spc="-315" dirty="0">
                <a:solidFill>
                  <a:srgbClr val="212121"/>
                </a:solidFill>
                <a:latin typeface="Arial"/>
                <a:cs typeface="Arial"/>
              </a:rPr>
              <a:t>ss</a:t>
            </a:r>
            <a:r>
              <a:rPr sz="3050" spc="-35" dirty="0">
                <a:solidFill>
                  <a:srgbClr val="212121"/>
                </a:solidFill>
                <a:latin typeface="Arial"/>
                <a:cs typeface="Arial"/>
              </a:rPr>
              <a:t> </a:t>
            </a:r>
            <a:r>
              <a:rPr sz="3050" spc="145" dirty="0">
                <a:solidFill>
                  <a:srgbClr val="212121"/>
                </a:solidFill>
                <a:latin typeface="Arial"/>
                <a:cs typeface="Arial"/>
              </a:rPr>
              <a:t>t</a:t>
            </a:r>
            <a:r>
              <a:rPr sz="3050" spc="-40" dirty="0">
                <a:solidFill>
                  <a:srgbClr val="212121"/>
                </a:solidFill>
                <a:latin typeface="Arial"/>
                <a:cs typeface="Arial"/>
              </a:rPr>
              <a:t>o</a:t>
            </a:r>
            <a:r>
              <a:rPr sz="3050" spc="-35" dirty="0">
                <a:solidFill>
                  <a:srgbClr val="212121"/>
                </a:solidFill>
                <a:latin typeface="Arial"/>
                <a:cs typeface="Arial"/>
              </a:rPr>
              <a:t> </a:t>
            </a:r>
            <a:r>
              <a:rPr sz="3050" spc="-15" dirty="0">
                <a:solidFill>
                  <a:srgbClr val="212121"/>
                </a:solidFill>
                <a:latin typeface="Arial"/>
                <a:cs typeface="Arial"/>
              </a:rPr>
              <a:t>l</a:t>
            </a:r>
            <a:r>
              <a:rPr sz="3050" spc="20" dirty="0">
                <a:solidFill>
                  <a:srgbClr val="212121"/>
                </a:solidFill>
                <a:latin typeface="Arial"/>
                <a:cs typeface="Arial"/>
              </a:rPr>
              <a:t>a</a:t>
            </a:r>
            <a:r>
              <a:rPr sz="3050" spc="-160" dirty="0">
                <a:solidFill>
                  <a:srgbClr val="212121"/>
                </a:solidFill>
                <a:latin typeface="Arial"/>
                <a:cs typeface="Arial"/>
              </a:rPr>
              <a:t>n</a:t>
            </a:r>
            <a:r>
              <a:rPr sz="3050" spc="20" dirty="0">
                <a:solidFill>
                  <a:srgbClr val="212121"/>
                </a:solidFill>
                <a:latin typeface="Arial"/>
                <a:cs typeface="Arial"/>
              </a:rPr>
              <a:t>d</a:t>
            </a:r>
            <a:r>
              <a:rPr sz="3050" spc="-15" dirty="0">
                <a:solidFill>
                  <a:srgbClr val="212121"/>
                </a:solidFill>
                <a:latin typeface="Arial"/>
                <a:cs typeface="Arial"/>
              </a:rPr>
              <a:t>l</a:t>
            </a:r>
            <a:r>
              <a:rPr sz="3050" spc="10" dirty="0">
                <a:solidFill>
                  <a:srgbClr val="212121"/>
                </a:solidFill>
                <a:latin typeface="Arial"/>
                <a:cs typeface="Arial"/>
              </a:rPr>
              <a:t>i</a:t>
            </a:r>
            <a:r>
              <a:rPr sz="3050" spc="-160" dirty="0">
                <a:solidFill>
                  <a:srgbClr val="212121"/>
                </a:solidFill>
                <a:latin typeface="Arial"/>
                <a:cs typeface="Arial"/>
              </a:rPr>
              <a:t>n</a:t>
            </a:r>
            <a:r>
              <a:rPr sz="3050" spc="-55" dirty="0">
                <a:solidFill>
                  <a:srgbClr val="212121"/>
                </a:solidFill>
                <a:latin typeface="Arial"/>
                <a:cs typeface="Arial"/>
              </a:rPr>
              <a:t>e</a:t>
            </a:r>
            <a:endParaRPr sz="3050" dirty="0">
              <a:latin typeface="Arial"/>
              <a:cs typeface="Arial"/>
            </a:endParaRPr>
          </a:p>
          <a:p>
            <a:pPr marL="366395" marR="2093595">
              <a:lnSpc>
                <a:spcPct val="114799"/>
              </a:lnSpc>
            </a:pPr>
            <a:r>
              <a:rPr sz="3050" spc="-5" dirty="0">
                <a:solidFill>
                  <a:srgbClr val="212121"/>
                </a:solidFill>
                <a:latin typeface="Arial"/>
                <a:cs typeface="Arial"/>
              </a:rPr>
              <a:t>C</a:t>
            </a:r>
            <a:r>
              <a:rPr sz="3050" spc="-55" dirty="0">
                <a:solidFill>
                  <a:srgbClr val="212121"/>
                </a:solidFill>
                <a:latin typeface="Arial"/>
                <a:cs typeface="Arial"/>
              </a:rPr>
              <a:t>e</a:t>
            </a:r>
            <a:r>
              <a:rPr sz="3050" spc="-15" dirty="0">
                <a:solidFill>
                  <a:srgbClr val="212121"/>
                </a:solidFill>
                <a:latin typeface="Arial"/>
                <a:cs typeface="Arial"/>
              </a:rPr>
              <a:t>ll</a:t>
            </a:r>
            <a:r>
              <a:rPr sz="3050" spc="-35" dirty="0">
                <a:solidFill>
                  <a:srgbClr val="212121"/>
                </a:solidFill>
                <a:latin typeface="Arial"/>
                <a:cs typeface="Arial"/>
              </a:rPr>
              <a:t> </a:t>
            </a:r>
            <a:r>
              <a:rPr sz="3050" spc="20" dirty="0">
                <a:solidFill>
                  <a:srgbClr val="212121"/>
                </a:solidFill>
                <a:latin typeface="Arial"/>
                <a:cs typeface="Arial"/>
              </a:rPr>
              <a:t>p</a:t>
            </a:r>
            <a:r>
              <a:rPr sz="3050" spc="-160" dirty="0">
                <a:solidFill>
                  <a:srgbClr val="212121"/>
                </a:solidFill>
                <a:latin typeface="Arial"/>
                <a:cs typeface="Arial"/>
              </a:rPr>
              <a:t>h</a:t>
            </a:r>
            <a:r>
              <a:rPr sz="3050" spc="-40" dirty="0">
                <a:solidFill>
                  <a:srgbClr val="212121"/>
                </a:solidFill>
                <a:latin typeface="Arial"/>
                <a:cs typeface="Arial"/>
              </a:rPr>
              <a:t>o</a:t>
            </a:r>
            <a:r>
              <a:rPr sz="3050" spc="-160" dirty="0">
                <a:solidFill>
                  <a:srgbClr val="212121"/>
                </a:solidFill>
                <a:latin typeface="Arial"/>
                <a:cs typeface="Arial"/>
              </a:rPr>
              <a:t>n</a:t>
            </a:r>
            <a:r>
              <a:rPr sz="3050" spc="-55" dirty="0">
                <a:solidFill>
                  <a:srgbClr val="212121"/>
                </a:solidFill>
                <a:latin typeface="Arial"/>
                <a:cs typeface="Arial"/>
              </a:rPr>
              <a:t>e</a:t>
            </a:r>
            <a:r>
              <a:rPr sz="3050" spc="-315" dirty="0">
                <a:solidFill>
                  <a:srgbClr val="212121"/>
                </a:solidFill>
                <a:latin typeface="Arial"/>
                <a:cs typeface="Arial"/>
              </a:rPr>
              <a:t>s</a:t>
            </a:r>
            <a:r>
              <a:rPr sz="3050" spc="-35" dirty="0">
                <a:solidFill>
                  <a:srgbClr val="212121"/>
                </a:solidFill>
                <a:latin typeface="Arial"/>
                <a:cs typeface="Arial"/>
              </a:rPr>
              <a:t> </a:t>
            </a:r>
            <a:r>
              <a:rPr sz="3050" spc="20" dirty="0">
                <a:solidFill>
                  <a:srgbClr val="212121"/>
                </a:solidFill>
                <a:latin typeface="Arial"/>
                <a:cs typeface="Arial"/>
              </a:rPr>
              <a:t>a</a:t>
            </a:r>
            <a:r>
              <a:rPr sz="3050" spc="-160" dirty="0">
                <a:solidFill>
                  <a:srgbClr val="212121"/>
                </a:solidFill>
                <a:latin typeface="Arial"/>
                <a:cs typeface="Arial"/>
              </a:rPr>
              <a:t>n</a:t>
            </a:r>
            <a:r>
              <a:rPr sz="3050" spc="20" dirty="0">
                <a:solidFill>
                  <a:srgbClr val="212121"/>
                </a:solidFill>
                <a:latin typeface="Arial"/>
                <a:cs typeface="Arial"/>
              </a:rPr>
              <a:t>d</a:t>
            </a:r>
            <a:r>
              <a:rPr sz="3050" spc="-35" dirty="0">
                <a:solidFill>
                  <a:srgbClr val="212121"/>
                </a:solidFill>
                <a:latin typeface="Arial"/>
                <a:cs typeface="Arial"/>
              </a:rPr>
              <a:t> </a:t>
            </a:r>
            <a:r>
              <a:rPr sz="3050" spc="145" dirty="0">
                <a:solidFill>
                  <a:srgbClr val="212121"/>
                </a:solidFill>
                <a:latin typeface="Arial"/>
                <a:cs typeface="Arial"/>
              </a:rPr>
              <a:t>t</a:t>
            </a:r>
            <a:r>
              <a:rPr sz="3050" spc="-55" dirty="0">
                <a:solidFill>
                  <a:srgbClr val="212121"/>
                </a:solidFill>
                <a:latin typeface="Arial"/>
                <a:cs typeface="Arial"/>
              </a:rPr>
              <a:t>e</a:t>
            </a:r>
            <a:r>
              <a:rPr sz="3050" spc="-175" dirty="0">
                <a:solidFill>
                  <a:srgbClr val="212121"/>
                </a:solidFill>
                <a:latin typeface="Arial"/>
                <a:cs typeface="Arial"/>
              </a:rPr>
              <a:t>x</a:t>
            </a:r>
            <a:r>
              <a:rPr sz="3050" spc="145" dirty="0">
                <a:solidFill>
                  <a:srgbClr val="212121"/>
                </a:solidFill>
                <a:latin typeface="Arial"/>
                <a:cs typeface="Arial"/>
              </a:rPr>
              <a:t>t</a:t>
            </a:r>
            <a:r>
              <a:rPr sz="3050" spc="-35" dirty="0">
                <a:solidFill>
                  <a:srgbClr val="212121"/>
                </a:solidFill>
                <a:latin typeface="Arial"/>
                <a:cs typeface="Arial"/>
              </a:rPr>
              <a:t> </a:t>
            </a:r>
            <a:r>
              <a:rPr sz="3050" spc="-240" dirty="0">
                <a:solidFill>
                  <a:srgbClr val="212121"/>
                </a:solidFill>
                <a:latin typeface="Arial"/>
                <a:cs typeface="Arial"/>
              </a:rPr>
              <a:t>m</a:t>
            </a:r>
            <a:r>
              <a:rPr sz="3050" spc="-55" dirty="0">
                <a:solidFill>
                  <a:srgbClr val="212121"/>
                </a:solidFill>
                <a:latin typeface="Arial"/>
                <a:cs typeface="Arial"/>
              </a:rPr>
              <a:t>e</a:t>
            </a:r>
            <a:r>
              <a:rPr sz="3050" spc="-315" dirty="0">
                <a:solidFill>
                  <a:srgbClr val="212121"/>
                </a:solidFill>
                <a:latin typeface="Arial"/>
                <a:cs typeface="Arial"/>
              </a:rPr>
              <a:t>ss</a:t>
            </a:r>
            <a:r>
              <a:rPr sz="3050" spc="20" dirty="0">
                <a:solidFill>
                  <a:srgbClr val="212121"/>
                </a:solidFill>
                <a:latin typeface="Arial"/>
                <a:cs typeface="Arial"/>
              </a:rPr>
              <a:t>a</a:t>
            </a:r>
            <a:r>
              <a:rPr sz="3050" spc="40" dirty="0">
                <a:solidFill>
                  <a:srgbClr val="212121"/>
                </a:solidFill>
                <a:latin typeface="Arial"/>
                <a:cs typeface="Arial"/>
              </a:rPr>
              <a:t>g</a:t>
            </a:r>
            <a:r>
              <a:rPr sz="3050" spc="10" dirty="0">
                <a:solidFill>
                  <a:srgbClr val="212121"/>
                </a:solidFill>
                <a:latin typeface="Arial"/>
                <a:cs typeface="Arial"/>
              </a:rPr>
              <a:t>i</a:t>
            </a:r>
            <a:r>
              <a:rPr sz="3050" spc="-160" dirty="0">
                <a:solidFill>
                  <a:srgbClr val="212121"/>
                </a:solidFill>
                <a:latin typeface="Arial"/>
                <a:cs typeface="Arial"/>
              </a:rPr>
              <a:t>n</a:t>
            </a:r>
            <a:r>
              <a:rPr sz="3050" spc="40" dirty="0">
                <a:solidFill>
                  <a:srgbClr val="212121"/>
                </a:solidFill>
                <a:latin typeface="Arial"/>
                <a:cs typeface="Arial"/>
              </a:rPr>
              <a:t>g</a:t>
            </a:r>
            <a:r>
              <a:rPr sz="3050" spc="20" dirty="0">
                <a:solidFill>
                  <a:srgbClr val="212121"/>
                </a:solidFill>
                <a:latin typeface="Arial"/>
                <a:cs typeface="Arial"/>
              </a:rPr>
              <a:t> </a:t>
            </a:r>
            <a:r>
              <a:rPr sz="3050" spc="-365" dirty="0">
                <a:solidFill>
                  <a:srgbClr val="212121"/>
                </a:solidFill>
                <a:latin typeface="Arial"/>
                <a:cs typeface="Arial"/>
              </a:rPr>
              <a:t>E</a:t>
            </a:r>
            <a:r>
              <a:rPr sz="3050" spc="-240" dirty="0">
                <a:solidFill>
                  <a:srgbClr val="212121"/>
                </a:solidFill>
                <a:latin typeface="Arial"/>
                <a:cs typeface="Arial"/>
              </a:rPr>
              <a:t>m</a:t>
            </a:r>
            <a:r>
              <a:rPr sz="3050" spc="20" dirty="0">
                <a:solidFill>
                  <a:srgbClr val="212121"/>
                </a:solidFill>
                <a:latin typeface="Arial"/>
                <a:cs typeface="Arial"/>
              </a:rPr>
              <a:t>a</a:t>
            </a:r>
            <a:r>
              <a:rPr sz="3050" spc="10" dirty="0">
                <a:solidFill>
                  <a:srgbClr val="212121"/>
                </a:solidFill>
                <a:latin typeface="Arial"/>
                <a:cs typeface="Arial"/>
              </a:rPr>
              <a:t>i</a:t>
            </a:r>
            <a:r>
              <a:rPr sz="3050" spc="-15" dirty="0">
                <a:solidFill>
                  <a:srgbClr val="212121"/>
                </a:solidFill>
                <a:latin typeface="Arial"/>
                <a:cs typeface="Arial"/>
              </a:rPr>
              <a:t>l</a:t>
            </a:r>
            <a:endParaRPr sz="3050" dirty="0">
              <a:latin typeface="Arial"/>
              <a:cs typeface="Arial"/>
            </a:endParaRPr>
          </a:p>
          <a:p>
            <a:pPr marL="366395" marR="2453640">
              <a:lnSpc>
                <a:spcPct val="114799"/>
              </a:lnSpc>
            </a:pPr>
            <a:r>
              <a:rPr sz="3050" spc="5" dirty="0">
                <a:solidFill>
                  <a:srgbClr val="212121"/>
                </a:solidFill>
                <a:latin typeface="Arial"/>
                <a:cs typeface="Arial"/>
              </a:rPr>
              <a:t>O</a:t>
            </a:r>
            <a:r>
              <a:rPr sz="3050" spc="-160" dirty="0">
                <a:solidFill>
                  <a:srgbClr val="212121"/>
                </a:solidFill>
                <a:latin typeface="Arial"/>
                <a:cs typeface="Arial"/>
              </a:rPr>
              <a:t>u</a:t>
            </a:r>
            <a:r>
              <a:rPr sz="3050" spc="145" dirty="0">
                <a:solidFill>
                  <a:srgbClr val="212121"/>
                </a:solidFill>
                <a:latin typeface="Arial"/>
                <a:cs typeface="Arial"/>
              </a:rPr>
              <a:t>t</a:t>
            </a:r>
            <a:r>
              <a:rPr sz="3050" spc="220" dirty="0">
                <a:solidFill>
                  <a:srgbClr val="212121"/>
                </a:solidFill>
                <a:latin typeface="Arial"/>
                <a:cs typeface="Arial"/>
              </a:rPr>
              <a:t>-</a:t>
            </a:r>
            <a:r>
              <a:rPr sz="3050" spc="-40" dirty="0">
                <a:solidFill>
                  <a:srgbClr val="212121"/>
                </a:solidFill>
                <a:latin typeface="Arial"/>
                <a:cs typeface="Arial"/>
              </a:rPr>
              <a:t>o</a:t>
            </a:r>
            <a:r>
              <a:rPr sz="3050" spc="180" dirty="0">
                <a:solidFill>
                  <a:srgbClr val="212121"/>
                </a:solidFill>
                <a:latin typeface="Arial"/>
                <a:cs typeface="Arial"/>
              </a:rPr>
              <a:t>f</a:t>
            </a:r>
            <a:r>
              <a:rPr sz="3050" spc="220" dirty="0">
                <a:solidFill>
                  <a:srgbClr val="212121"/>
                </a:solidFill>
                <a:latin typeface="Arial"/>
                <a:cs typeface="Arial"/>
              </a:rPr>
              <a:t>-</a:t>
            </a:r>
            <a:r>
              <a:rPr sz="3050" spc="20" dirty="0">
                <a:solidFill>
                  <a:srgbClr val="212121"/>
                </a:solidFill>
                <a:latin typeface="Arial"/>
                <a:cs typeface="Arial"/>
              </a:rPr>
              <a:t>a</a:t>
            </a:r>
            <a:r>
              <a:rPr sz="3050" spc="-80" dirty="0">
                <a:solidFill>
                  <a:srgbClr val="212121"/>
                </a:solidFill>
                <a:latin typeface="Arial"/>
                <a:cs typeface="Arial"/>
              </a:rPr>
              <a:t>r</a:t>
            </a:r>
            <a:r>
              <a:rPr sz="3050" spc="-55" dirty="0">
                <a:solidFill>
                  <a:srgbClr val="212121"/>
                </a:solidFill>
                <a:latin typeface="Arial"/>
                <a:cs typeface="Arial"/>
              </a:rPr>
              <a:t>e</a:t>
            </a:r>
            <a:r>
              <a:rPr sz="3050" spc="20" dirty="0">
                <a:solidFill>
                  <a:srgbClr val="212121"/>
                </a:solidFill>
                <a:latin typeface="Arial"/>
                <a:cs typeface="Arial"/>
              </a:rPr>
              <a:t>a</a:t>
            </a:r>
            <a:r>
              <a:rPr sz="3050" spc="-35" dirty="0">
                <a:solidFill>
                  <a:srgbClr val="212121"/>
                </a:solidFill>
                <a:latin typeface="Arial"/>
                <a:cs typeface="Arial"/>
              </a:rPr>
              <a:t> </a:t>
            </a:r>
            <a:r>
              <a:rPr sz="3050" spc="45" dirty="0">
                <a:solidFill>
                  <a:srgbClr val="212121"/>
                </a:solidFill>
                <a:latin typeface="Arial"/>
                <a:cs typeface="Arial"/>
              </a:rPr>
              <a:t>c</a:t>
            </a:r>
            <a:r>
              <a:rPr sz="3050" spc="-40" dirty="0">
                <a:solidFill>
                  <a:srgbClr val="212121"/>
                </a:solidFill>
                <a:latin typeface="Arial"/>
                <a:cs typeface="Arial"/>
              </a:rPr>
              <a:t>o</a:t>
            </a:r>
            <a:r>
              <a:rPr sz="3050" spc="-160" dirty="0">
                <a:solidFill>
                  <a:srgbClr val="212121"/>
                </a:solidFill>
                <a:latin typeface="Arial"/>
                <a:cs typeface="Arial"/>
              </a:rPr>
              <a:t>n</a:t>
            </a:r>
            <a:r>
              <a:rPr sz="3050" spc="145" dirty="0">
                <a:solidFill>
                  <a:srgbClr val="212121"/>
                </a:solidFill>
                <a:latin typeface="Arial"/>
                <a:cs typeface="Arial"/>
              </a:rPr>
              <a:t>t</a:t>
            </a:r>
            <a:r>
              <a:rPr sz="3050" spc="20" dirty="0">
                <a:solidFill>
                  <a:srgbClr val="212121"/>
                </a:solidFill>
                <a:latin typeface="Arial"/>
                <a:cs typeface="Arial"/>
              </a:rPr>
              <a:t>a</a:t>
            </a:r>
            <a:r>
              <a:rPr sz="3050" spc="45" dirty="0">
                <a:solidFill>
                  <a:srgbClr val="212121"/>
                </a:solidFill>
                <a:latin typeface="Arial"/>
                <a:cs typeface="Arial"/>
              </a:rPr>
              <a:t>c</a:t>
            </a:r>
            <a:r>
              <a:rPr sz="3050" spc="145" dirty="0">
                <a:solidFill>
                  <a:srgbClr val="212121"/>
                </a:solidFill>
                <a:latin typeface="Arial"/>
                <a:cs typeface="Arial"/>
              </a:rPr>
              <a:t>t</a:t>
            </a:r>
            <a:r>
              <a:rPr sz="3050" spc="-35" dirty="0">
                <a:solidFill>
                  <a:srgbClr val="212121"/>
                </a:solidFill>
                <a:latin typeface="Arial"/>
                <a:cs typeface="Arial"/>
              </a:rPr>
              <a:t> </a:t>
            </a:r>
            <a:r>
              <a:rPr sz="3050" spc="-160" dirty="0">
                <a:solidFill>
                  <a:srgbClr val="212121"/>
                </a:solidFill>
                <a:latin typeface="Arial"/>
                <a:cs typeface="Arial"/>
              </a:rPr>
              <a:t>nu</a:t>
            </a:r>
            <a:r>
              <a:rPr sz="3050" spc="-240" dirty="0">
                <a:solidFill>
                  <a:srgbClr val="212121"/>
                </a:solidFill>
                <a:latin typeface="Arial"/>
                <a:cs typeface="Arial"/>
              </a:rPr>
              <a:t>m</a:t>
            </a:r>
            <a:r>
              <a:rPr sz="3050" spc="20" dirty="0">
                <a:solidFill>
                  <a:srgbClr val="212121"/>
                </a:solidFill>
                <a:latin typeface="Arial"/>
                <a:cs typeface="Arial"/>
              </a:rPr>
              <a:t>b</a:t>
            </a:r>
            <a:r>
              <a:rPr sz="3050" spc="-55" dirty="0">
                <a:solidFill>
                  <a:srgbClr val="212121"/>
                </a:solidFill>
                <a:latin typeface="Arial"/>
                <a:cs typeface="Arial"/>
              </a:rPr>
              <a:t>e</a:t>
            </a:r>
            <a:r>
              <a:rPr sz="3050" spc="-80" dirty="0">
                <a:solidFill>
                  <a:srgbClr val="212121"/>
                </a:solidFill>
                <a:latin typeface="Arial"/>
                <a:cs typeface="Arial"/>
              </a:rPr>
              <a:t>r</a:t>
            </a:r>
            <a:r>
              <a:rPr sz="3050" spc="-315" dirty="0">
                <a:solidFill>
                  <a:srgbClr val="212121"/>
                </a:solidFill>
                <a:latin typeface="Arial"/>
                <a:cs typeface="Arial"/>
              </a:rPr>
              <a:t>s</a:t>
            </a:r>
            <a:r>
              <a:rPr sz="3050" spc="-175" dirty="0">
                <a:solidFill>
                  <a:srgbClr val="212121"/>
                </a:solidFill>
                <a:latin typeface="Arial"/>
                <a:cs typeface="Arial"/>
              </a:rPr>
              <a:t> </a:t>
            </a:r>
            <a:r>
              <a:rPr sz="3050" spc="-5" dirty="0">
                <a:solidFill>
                  <a:srgbClr val="212121"/>
                </a:solidFill>
                <a:latin typeface="Arial"/>
                <a:cs typeface="Arial"/>
              </a:rPr>
              <a:t>C</a:t>
            </a:r>
            <a:r>
              <a:rPr sz="3050" spc="-160" dirty="0">
                <a:solidFill>
                  <a:srgbClr val="212121"/>
                </a:solidFill>
                <a:latin typeface="Arial"/>
                <a:cs typeface="Arial"/>
              </a:rPr>
              <a:t>h</a:t>
            </a:r>
            <a:r>
              <a:rPr sz="3050" spc="20" dirty="0">
                <a:solidFill>
                  <a:srgbClr val="212121"/>
                </a:solidFill>
                <a:latin typeface="Arial"/>
                <a:cs typeface="Arial"/>
              </a:rPr>
              <a:t>a</a:t>
            </a:r>
            <a:r>
              <a:rPr sz="3050" spc="-160" dirty="0">
                <a:solidFill>
                  <a:srgbClr val="212121"/>
                </a:solidFill>
                <a:latin typeface="Arial"/>
                <a:cs typeface="Arial"/>
              </a:rPr>
              <a:t>n</a:t>
            </a:r>
            <a:r>
              <a:rPr sz="3050" spc="40" dirty="0">
                <a:solidFill>
                  <a:srgbClr val="212121"/>
                </a:solidFill>
                <a:latin typeface="Arial"/>
                <a:cs typeface="Arial"/>
              </a:rPr>
              <a:t>g</a:t>
            </a:r>
            <a:r>
              <a:rPr sz="3050" spc="10" dirty="0">
                <a:solidFill>
                  <a:srgbClr val="212121"/>
                </a:solidFill>
                <a:latin typeface="Arial"/>
                <a:cs typeface="Arial"/>
              </a:rPr>
              <a:t>i</a:t>
            </a:r>
            <a:r>
              <a:rPr sz="3050" spc="-160" dirty="0">
                <a:solidFill>
                  <a:srgbClr val="212121"/>
                </a:solidFill>
                <a:latin typeface="Arial"/>
                <a:cs typeface="Arial"/>
              </a:rPr>
              <a:t>n</a:t>
            </a:r>
            <a:r>
              <a:rPr sz="3050" spc="40" dirty="0">
                <a:solidFill>
                  <a:srgbClr val="212121"/>
                </a:solidFill>
                <a:latin typeface="Arial"/>
                <a:cs typeface="Arial"/>
              </a:rPr>
              <a:t>g</a:t>
            </a:r>
            <a:r>
              <a:rPr sz="3050" spc="-35" dirty="0">
                <a:solidFill>
                  <a:srgbClr val="212121"/>
                </a:solidFill>
                <a:latin typeface="Arial"/>
                <a:cs typeface="Arial"/>
              </a:rPr>
              <a:t> </a:t>
            </a:r>
            <a:r>
              <a:rPr sz="3050" spc="-245" dirty="0">
                <a:solidFill>
                  <a:srgbClr val="212121"/>
                </a:solidFill>
                <a:latin typeface="Arial"/>
                <a:cs typeface="Arial"/>
              </a:rPr>
              <a:t>y</a:t>
            </a:r>
            <a:r>
              <a:rPr sz="3050" spc="-40" dirty="0">
                <a:solidFill>
                  <a:srgbClr val="212121"/>
                </a:solidFill>
                <a:latin typeface="Arial"/>
                <a:cs typeface="Arial"/>
              </a:rPr>
              <a:t>o</a:t>
            </a:r>
            <a:r>
              <a:rPr sz="3050" spc="-160" dirty="0">
                <a:solidFill>
                  <a:srgbClr val="212121"/>
                </a:solidFill>
                <a:latin typeface="Arial"/>
                <a:cs typeface="Arial"/>
              </a:rPr>
              <a:t>u</a:t>
            </a:r>
            <a:r>
              <a:rPr sz="3050" spc="-80" dirty="0">
                <a:solidFill>
                  <a:srgbClr val="212121"/>
                </a:solidFill>
                <a:latin typeface="Arial"/>
                <a:cs typeface="Arial"/>
              </a:rPr>
              <a:t>r</a:t>
            </a:r>
            <a:r>
              <a:rPr sz="3050" spc="-35" dirty="0">
                <a:solidFill>
                  <a:srgbClr val="212121"/>
                </a:solidFill>
                <a:latin typeface="Arial"/>
                <a:cs typeface="Arial"/>
              </a:rPr>
              <a:t> </a:t>
            </a:r>
            <a:r>
              <a:rPr sz="3050" spc="-245" dirty="0">
                <a:solidFill>
                  <a:srgbClr val="212121"/>
                </a:solidFill>
                <a:latin typeface="Arial"/>
                <a:cs typeface="Arial"/>
              </a:rPr>
              <a:t>v</a:t>
            </a:r>
            <a:r>
              <a:rPr sz="3050" spc="-40" dirty="0">
                <a:solidFill>
                  <a:srgbClr val="212121"/>
                </a:solidFill>
                <a:latin typeface="Arial"/>
                <a:cs typeface="Arial"/>
              </a:rPr>
              <a:t>o</a:t>
            </a:r>
            <a:r>
              <a:rPr sz="3050" spc="10" dirty="0">
                <a:solidFill>
                  <a:srgbClr val="212121"/>
                </a:solidFill>
                <a:latin typeface="Arial"/>
                <a:cs typeface="Arial"/>
              </a:rPr>
              <a:t>i</a:t>
            </a:r>
            <a:r>
              <a:rPr sz="3050" spc="45" dirty="0">
                <a:solidFill>
                  <a:srgbClr val="212121"/>
                </a:solidFill>
                <a:latin typeface="Arial"/>
                <a:cs typeface="Arial"/>
              </a:rPr>
              <a:t>c</a:t>
            </a:r>
            <a:r>
              <a:rPr sz="3050" spc="-55" dirty="0">
                <a:solidFill>
                  <a:srgbClr val="212121"/>
                </a:solidFill>
                <a:latin typeface="Arial"/>
                <a:cs typeface="Arial"/>
              </a:rPr>
              <a:t>e</a:t>
            </a:r>
            <a:r>
              <a:rPr sz="3050" spc="-240" dirty="0">
                <a:solidFill>
                  <a:srgbClr val="212121"/>
                </a:solidFill>
                <a:latin typeface="Arial"/>
                <a:cs typeface="Arial"/>
              </a:rPr>
              <a:t>m</a:t>
            </a:r>
            <a:r>
              <a:rPr sz="3050" spc="20" dirty="0">
                <a:solidFill>
                  <a:srgbClr val="212121"/>
                </a:solidFill>
                <a:latin typeface="Arial"/>
                <a:cs typeface="Arial"/>
              </a:rPr>
              <a:t>a</a:t>
            </a:r>
            <a:r>
              <a:rPr sz="3050" spc="10" dirty="0">
                <a:solidFill>
                  <a:srgbClr val="212121"/>
                </a:solidFill>
                <a:latin typeface="Arial"/>
                <a:cs typeface="Arial"/>
              </a:rPr>
              <a:t>i</a:t>
            </a:r>
            <a:r>
              <a:rPr sz="3050" spc="-15" dirty="0">
                <a:solidFill>
                  <a:srgbClr val="212121"/>
                </a:solidFill>
                <a:latin typeface="Arial"/>
                <a:cs typeface="Arial"/>
              </a:rPr>
              <a:t>l</a:t>
            </a:r>
            <a:r>
              <a:rPr sz="3050" spc="-20" dirty="0">
                <a:solidFill>
                  <a:srgbClr val="212121"/>
                </a:solidFill>
                <a:latin typeface="Arial"/>
                <a:cs typeface="Arial"/>
              </a:rPr>
              <a:t> </a:t>
            </a:r>
            <a:r>
              <a:rPr sz="3050" spc="-180" dirty="0">
                <a:solidFill>
                  <a:srgbClr val="212121"/>
                </a:solidFill>
                <a:latin typeface="Arial"/>
                <a:cs typeface="Arial"/>
              </a:rPr>
              <a:t>M</a:t>
            </a:r>
            <a:r>
              <a:rPr sz="3050" spc="20" dirty="0">
                <a:solidFill>
                  <a:srgbClr val="212121"/>
                </a:solidFill>
                <a:latin typeface="Arial"/>
                <a:cs typeface="Arial"/>
              </a:rPr>
              <a:t>a</a:t>
            </a:r>
            <a:r>
              <a:rPr sz="3050" spc="-80" dirty="0">
                <a:solidFill>
                  <a:srgbClr val="212121"/>
                </a:solidFill>
                <a:latin typeface="Arial"/>
                <a:cs typeface="Arial"/>
              </a:rPr>
              <a:t>r</a:t>
            </a:r>
            <a:r>
              <a:rPr sz="3050" spc="-254" dirty="0">
                <a:solidFill>
                  <a:srgbClr val="212121"/>
                </a:solidFill>
                <a:latin typeface="Arial"/>
                <a:cs typeface="Arial"/>
              </a:rPr>
              <a:t>k</a:t>
            </a:r>
            <a:r>
              <a:rPr sz="3050" spc="-55" dirty="0">
                <a:solidFill>
                  <a:srgbClr val="212121"/>
                </a:solidFill>
                <a:latin typeface="Arial"/>
                <a:cs typeface="Arial"/>
              </a:rPr>
              <a:t>e</a:t>
            </a:r>
            <a:r>
              <a:rPr sz="3050" spc="-80" dirty="0">
                <a:solidFill>
                  <a:srgbClr val="212121"/>
                </a:solidFill>
                <a:latin typeface="Arial"/>
                <a:cs typeface="Arial"/>
              </a:rPr>
              <a:t>r</a:t>
            </a:r>
            <a:r>
              <a:rPr sz="3050" spc="-315" dirty="0">
                <a:solidFill>
                  <a:srgbClr val="212121"/>
                </a:solidFill>
                <a:latin typeface="Arial"/>
                <a:cs typeface="Arial"/>
              </a:rPr>
              <a:t>s</a:t>
            </a:r>
            <a:r>
              <a:rPr sz="3050" spc="-150" dirty="0">
                <a:solidFill>
                  <a:srgbClr val="212121"/>
                </a:solidFill>
                <a:latin typeface="Arial"/>
                <a:cs typeface="Arial"/>
              </a:rPr>
              <a:t>,</a:t>
            </a:r>
            <a:r>
              <a:rPr sz="3050" spc="-35" dirty="0">
                <a:solidFill>
                  <a:srgbClr val="212121"/>
                </a:solidFill>
                <a:latin typeface="Arial"/>
                <a:cs typeface="Arial"/>
              </a:rPr>
              <a:t> </a:t>
            </a:r>
            <a:r>
              <a:rPr sz="3050" spc="20" dirty="0">
                <a:solidFill>
                  <a:srgbClr val="212121"/>
                </a:solidFill>
                <a:latin typeface="Arial"/>
                <a:cs typeface="Arial"/>
              </a:rPr>
              <a:t>p</a:t>
            </a:r>
            <a:r>
              <a:rPr sz="3050" spc="-55" dirty="0">
                <a:solidFill>
                  <a:srgbClr val="212121"/>
                </a:solidFill>
                <a:latin typeface="Arial"/>
                <a:cs typeface="Arial"/>
              </a:rPr>
              <a:t>e</a:t>
            </a:r>
            <a:r>
              <a:rPr sz="3050" spc="-160" dirty="0">
                <a:solidFill>
                  <a:srgbClr val="212121"/>
                </a:solidFill>
                <a:latin typeface="Arial"/>
                <a:cs typeface="Arial"/>
              </a:rPr>
              <a:t>n</a:t>
            </a:r>
            <a:r>
              <a:rPr sz="3050" spc="-315" dirty="0">
                <a:solidFill>
                  <a:srgbClr val="212121"/>
                </a:solidFill>
                <a:latin typeface="Arial"/>
                <a:cs typeface="Arial"/>
              </a:rPr>
              <a:t>s</a:t>
            </a:r>
            <a:r>
              <a:rPr sz="3050" spc="-150" dirty="0">
                <a:solidFill>
                  <a:srgbClr val="212121"/>
                </a:solidFill>
                <a:latin typeface="Arial"/>
                <a:cs typeface="Arial"/>
              </a:rPr>
              <a:t>,</a:t>
            </a:r>
            <a:r>
              <a:rPr sz="3050" spc="-35" dirty="0">
                <a:solidFill>
                  <a:srgbClr val="212121"/>
                </a:solidFill>
                <a:latin typeface="Arial"/>
                <a:cs typeface="Arial"/>
              </a:rPr>
              <a:t> </a:t>
            </a:r>
            <a:r>
              <a:rPr sz="3050" spc="20" dirty="0">
                <a:solidFill>
                  <a:srgbClr val="212121"/>
                </a:solidFill>
                <a:latin typeface="Arial"/>
                <a:cs typeface="Arial"/>
              </a:rPr>
              <a:t>pap</a:t>
            </a:r>
            <a:r>
              <a:rPr sz="3050" spc="-55" dirty="0">
                <a:solidFill>
                  <a:srgbClr val="212121"/>
                </a:solidFill>
                <a:latin typeface="Arial"/>
                <a:cs typeface="Arial"/>
              </a:rPr>
              <a:t>e</a:t>
            </a:r>
            <a:r>
              <a:rPr sz="3050" spc="-80" dirty="0">
                <a:solidFill>
                  <a:srgbClr val="212121"/>
                </a:solidFill>
                <a:latin typeface="Arial"/>
                <a:cs typeface="Arial"/>
              </a:rPr>
              <a:t>r</a:t>
            </a:r>
            <a:endParaRPr sz="3050" dirty="0">
              <a:latin typeface="Arial"/>
              <a:cs typeface="Arial"/>
            </a:endParaRPr>
          </a:p>
          <a:p>
            <a:pPr marL="12700">
              <a:lnSpc>
                <a:spcPct val="100000"/>
              </a:lnSpc>
              <a:spcBef>
                <a:spcPts val="1980"/>
              </a:spcBef>
            </a:pPr>
            <a:r>
              <a:rPr sz="4550" spc="-55" dirty="0">
                <a:solidFill>
                  <a:srgbClr val="212121"/>
                </a:solidFill>
                <a:latin typeface="Lucida Sans"/>
                <a:cs typeface="Lucida Sans"/>
              </a:rPr>
              <a:t>O</a:t>
            </a:r>
            <a:r>
              <a:rPr sz="4550" spc="-295" dirty="0">
                <a:solidFill>
                  <a:srgbClr val="212121"/>
                </a:solidFill>
                <a:latin typeface="Lucida Sans"/>
                <a:cs typeface="Lucida Sans"/>
              </a:rPr>
              <a:t>u</a:t>
            </a:r>
            <a:r>
              <a:rPr sz="4550" spc="-130" dirty="0">
                <a:solidFill>
                  <a:srgbClr val="212121"/>
                </a:solidFill>
                <a:latin typeface="Lucida Sans"/>
                <a:cs typeface="Lucida Sans"/>
              </a:rPr>
              <a:t>t</a:t>
            </a:r>
            <a:r>
              <a:rPr sz="4550" spc="55" dirty="0">
                <a:solidFill>
                  <a:srgbClr val="212121"/>
                </a:solidFill>
                <a:latin typeface="Lucida Sans"/>
                <a:cs typeface="Lucida Sans"/>
              </a:rPr>
              <a:t>-</a:t>
            </a:r>
            <a:r>
              <a:rPr sz="4550" spc="-204" dirty="0">
                <a:solidFill>
                  <a:srgbClr val="212121"/>
                </a:solidFill>
                <a:latin typeface="Lucida Sans"/>
                <a:cs typeface="Lucida Sans"/>
              </a:rPr>
              <a:t>o</a:t>
            </a:r>
            <a:r>
              <a:rPr sz="4550" spc="-40" dirty="0">
                <a:solidFill>
                  <a:srgbClr val="212121"/>
                </a:solidFill>
                <a:latin typeface="Lucida Sans"/>
                <a:cs typeface="Lucida Sans"/>
              </a:rPr>
              <a:t>f</a:t>
            </a:r>
            <a:r>
              <a:rPr sz="4550" spc="55" dirty="0">
                <a:solidFill>
                  <a:srgbClr val="212121"/>
                </a:solidFill>
                <a:latin typeface="Lucida Sans"/>
                <a:cs typeface="Lucida Sans"/>
              </a:rPr>
              <a:t>-</a:t>
            </a:r>
            <a:r>
              <a:rPr sz="4550" spc="-25" dirty="0">
                <a:solidFill>
                  <a:srgbClr val="212121"/>
                </a:solidFill>
                <a:latin typeface="Lucida Sans"/>
                <a:cs typeface="Lucida Sans"/>
              </a:rPr>
              <a:t>A</a:t>
            </a:r>
            <a:r>
              <a:rPr sz="4550" spc="-145" dirty="0">
                <a:solidFill>
                  <a:srgbClr val="212121"/>
                </a:solidFill>
                <a:latin typeface="Lucida Sans"/>
                <a:cs typeface="Lucida Sans"/>
              </a:rPr>
              <a:t>r</a:t>
            </a:r>
            <a:r>
              <a:rPr sz="4550" spc="50" dirty="0">
                <a:solidFill>
                  <a:srgbClr val="212121"/>
                </a:solidFill>
                <a:latin typeface="Lucida Sans"/>
                <a:cs typeface="Lucida Sans"/>
              </a:rPr>
              <a:t>e</a:t>
            </a:r>
            <a:r>
              <a:rPr sz="4550" spc="270" dirty="0">
                <a:solidFill>
                  <a:srgbClr val="212121"/>
                </a:solidFill>
                <a:latin typeface="Lucida Sans"/>
                <a:cs typeface="Lucida Sans"/>
              </a:rPr>
              <a:t>a</a:t>
            </a:r>
            <a:r>
              <a:rPr sz="4550" spc="-310" dirty="0">
                <a:solidFill>
                  <a:srgbClr val="212121"/>
                </a:solidFill>
                <a:latin typeface="Lucida Sans"/>
                <a:cs typeface="Lucida Sans"/>
              </a:rPr>
              <a:t> </a:t>
            </a:r>
            <a:r>
              <a:rPr sz="4550" spc="210" dirty="0">
                <a:solidFill>
                  <a:srgbClr val="212121"/>
                </a:solidFill>
                <a:latin typeface="Lucida Sans"/>
                <a:cs typeface="Lucida Sans"/>
              </a:rPr>
              <a:t>C</a:t>
            </a:r>
            <a:r>
              <a:rPr sz="4550" spc="-204" dirty="0">
                <a:solidFill>
                  <a:srgbClr val="212121"/>
                </a:solidFill>
                <a:latin typeface="Lucida Sans"/>
                <a:cs typeface="Lucida Sans"/>
              </a:rPr>
              <a:t>o</a:t>
            </a:r>
            <a:r>
              <a:rPr sz="4550" spc="-315" dirty="0">
                <a:solidFill>
                  <a:srgbClr val="212121"/>
                </a:solidFill>
                <a:latin typeface="Lucida Sans"/>
                <a:cs typeface="Lucida Sans"/>
              </a:rPr>
              <a:t>n</a:t>
            </a:r>
            <a:r>
              <a:rPr sz="4550" spc="-130" dirty="0">
                <a:solidFill>
                  <a:srgbClr val="212121"/>
                </a:solidFill>
                <a:latin typeface="Lucida Sans"/>
                <a:cs typeface="Lucida Sans"/>
              </a:rPr>
              <a:t>t</a:t>
            </a:r>
            <a:r>
              <a:rPr sz="4550" spc="265" dirty="0">
                <a:solidFill>
                  <a:srgbClr val="212121"/>
                </a:solidFill>
                <a:latin typeface="Lucida Sans"/>
                <a:cs typeface="Lucida Sans"/>
              </a:rPr>
              <a:t>a</a:t>
            </a:r>
            <a:r>
              <a:rPr sz="4550" spc="160" dirty="0">
                <a:solidFill>
                  <a:srgbClr val="212121"/>
                </a:solidFill>
                <a:latin typeface="Lucida Sans"/>
                <a:cs typeface="Lucida Sans"/>
              </a:rPr>
              <a:t>c</a:t>
            </a:r>
            <a:r>
              <a:rPr sz="4550" spc="-125" dirty="0">
                <a:solidFill>
                  <a:srgbClr val="212121"/>
                </a:solidFill>
                <a:latin typeface="Lucida Sans"/>
                <a:cs typeface="Lucida Sans"/>
              </a:rPr>
              <a:t>t</a:t>
            </a:r>
            <a:r>
              <a:rPr sz="4550" spc="-310" dirty="0">
                <a:solidFill>
                  <a:srgbClr val="212121"/>
                </a:solidFill>
                <a:latin typeface="Lucida Sans"/>
                <a:cs typeface="Lucida Sans"/>
              </a:rPr>
              <a:t> </a:t>
            </a:r>
            <a:r>
              <a:rPr sz="4550" spc="-409" dirty="0">
                <a:solidFill>
                  <a:srgbClr val="212121"/>
                </a:solidFill>
                <a:latin typeface="Lucida Sans"/>
                <a:cs typeface="Lucida Sans"/>
              </a:rPr>
              <a:t>N</a:t>
            </a:r>
            <a:r>
              <a:rPr sz="4550" spc="-295" dirty="0">
                <a:solidFill>
                  <a:srgbClr val="212121"/>
                </a:solidFill>
                <a:latin typeface="Lucida Sans"/>
                <a:cs typeface="Lucida Sans"/>
              </a:rPr>
              <a:t>u</a:t>
            </a:r>
            <a:r>
              <a:rPr sz="4550" spc="-430" dirty="0">
                <a:solidFill>
                  <a:srgbClr val="212121"/>
                </a:solidFill>
                <a:latin typeface="Lucida Sans"/>
                <a:cs typeface="Lucida Sans"/>
              </a:rPr>
              <a:t>m</a:t>
            </a:r>
            <a:r>
              <a:rPr sz="4550" spc="-85" dirty="0">
                <a:solidFill>
                  <a:srgbClr val="212121"/>
                </a:solidFill>
                <a:latin typeface="Lucida Sans"/>
                <a:cs typeface="Lucida Sans"/>
              </a:rPr>
              <a:t>b</a:t>
            </a:r>
            <a:r>
              <a:rPr sz="4550" spc="50" dirty="0">
                <a:solidFill>
                  <a:srgbClr val="212121"/>
                </a:solidFill>
                <a:latin typeface="Lucida Sans"/>
                <a:cs typeface="Lucida Sans"/>
              </a:rPr>
              <a:t>e</a:t>
            </a:r>
            <a:r>
              <a:rPr sz="4550" spc="-140" dirty="0">
                <a:solidFill>
                  <a:srgbClr val="212121"/>
                </a:solidFill>
                <a:latin typeface="Lucida Sans"/>
                <a:cs typeface="Lucida Sans"/>
              </a:rPr>
              <a:t>r</a:t>
            </a:r>
            <a:endParaRPr sz="4550" dirty="0">
              <a:latin typeface="Lucida Sans"/>
              <a:cs typeface="Lucida Sans"/>
            </a:endParaRPr>
          </a:p>
          <a:p>
            <a:pPr marL="366395" marR="3554095">
              <a:lnSpc>
                <a:spcPct val="114799"/>
              </a:lnSpc>
              <a:spcBef>
                <a:spcPts val="240"/>
              </a:spcBef>
            </a:pPr>
            <a:r>
              <a:rPr sz="3050" spc="-360" dirty="0">
                <a:solidFill>
                  <a:srgbClr val="212121"/>
                </a:solidFill>
                <a:latin typeface="Arial"/>
                <a:cs typeface="Arial"/>
              </a:rPr>
              <a:t>F</a:t>
            </a:r>
            <a:r>
              <a:rPr sz="3050" spc="-40" dirty="0">
                <a:solidFill>
                  <a:srgbClr val="212121"/>
                </a:solidFill>
                <a:latin typeface="Arial"/>
                <a:cs typeface="Arial"/>
              </a:rPr>
              <a:t>o</a:t>
            </a:r>
            <a:r>
              <a:rPr sz="3050" spc="-80" dirty="0">
                <a:solidFill>
                  <a:srgbClr val="212121"/>
                </a:solidFill>
                <a:latin typeface="Arial"/>
                <a:cs typeface="Arial"/>
              </a:rPr>
              <a:t>r</a:t>
            </a:r>
            <a:r>
              <a:rPr sz="3050" spc="-35" dirty="0">
                <a:solidFill>
                  <a:srgbClr val="212121"/>
                </a:solidFill>
                <a:latin typeface="Arial"/>
                <a:cs typeface="Arial"/>
              </a:rPr>
              <a:t> </a:t>
            </a:r>
            <a:r>
              <a:rPr sz="3050" spc="-245" dirty="0">
                <a:solidFill>
                  <a:srgbClr val="212121"/>
                </a:solidFill>
                <a:latin typeface="Arial"/>
                <a:cs typeface="Arial"/>
              </a:rPr>
              <a:t>y</a:t>
            </a:r>
            <a:r>
              <a:rPr sz="3050" spc="-40" dirty="0">
                <a:solidFill>
                  <a:srgbClr val="212121"/>
                </a:solidFill>
                <a:latin typeface="Arial"/>
                <a:cs typeface="Arial"/>
              </a:rPr>
              <a:t>o</a:t>
            </a:r>
            <a:r>
              <a:rPr sz="3050" spc="-160" dirty="0">
                <a:solidFill>
                  <a:srgbClr val="212121"/>
                </a:solidFill>
                <a:latin typeface="Arial"/>
                <a:cs typeface="Arial"/>
              </a:rPr>
              <a:t>u</a:t>
            </a:r>
            <a:r>
              <a:rPr sz="3050" spc="-80" dirty="0">
                <a:solidFill>
                  <a:srgbClr val="212121"/>
                </a:solidFill>
                <a:latin typeface="Arial"/>
                <a:cs typeface="Arial"/>
              </a:rPr>
              <a:t>r</a:t>
            </a:r>
            <a:r>
              <a:rPr sz="3050" spc="-315" dirty="0">
                <a:solidFill>
                  <a:srgbClr val="212121"/>
                </a:solidFill>
                <a:latin typeface="Arial"/>
                <a:cs typeface="Arial"/>
              </a:rPr>
              <a:t>s</a:t>
            </a:r>
            <a:r>
              <a:rPr sz="3050" spc="-55" dirty="0">
                <a:solidFill>
                  <a:srgbClr val="212121"/>
                </a:solidFill>
                <a:latin typeface="Arial"/>
                <a:cs typeface="Arial"/>
              </a:rPr>
              <a:t>e</a:t>
            </a:r>
            <a:r>
              <a:rPr sz="3050" spc="-15" dirty="0">
                <a:solidFill>
                  <a:srgbClr val="212121"/>
                </a:solidFill>
                <a:latin typeface="Arial"/>
                <a:cs typeface="Arial"/>
              </a:rPr>
              <a:t>l</a:t>
            </a:r>
            <a:r>
              <a:rPr sz="3050" spc="180" dirty="0">
                <a:solidFill>
                  <a:srgbClr val="212121"/>
                </a:solidFill>
                <a:latin typeface="Arial"/>
                <a:cs typeface="Arial"/>
              </a:rPr>
              <a:t>f</a:t>
            </a:r>
            <a:r>
              <a:rPr sz="3050" spc="-35" dirty="0">
                <a:solidFill>
                  <a:srgbClr val="212121"/>
                </a:solidFill>
                <a:latin typeface="Arial"/>
                <a:cs typeface="Arial"/>
              </a:rPr>
              <a:t> </a:t>
            </a:r>
            <a:r>
              <a:rPr sz="3050" spc="-90" dirty="0">
                <a:solidFill>
                  <a:srgbClr val="212121"/>
                </a:solidFill>
                <a:latin typeface="Arial"/>
                <a:cs typeface="Arial"/>
              </a:rPr>
              <a:t>(</a:t>
            </a:r>
            <a:r>
              <a:rPr sz="3050" spc="45" dirty="0">
                <a:solidFill>
                  <a:srgbClr val="212121"/>
                </a:solidFill>
                <a:latin typeface="Arial"/>
                <a:cs typeface="Arial"/>
              </a:rPr>
              <a:t>c</a:t>
            </a:r>
            <a:r>
              <a:rPr sz="3050" spc="20" dirty="0">
                <a:solidFill>
                  <a:srgbClr val="212121"/>
                </a:solidFill>
                <a:latin typeface="Arial"/>
                <a:cs typeface="Arial"/>
              </a:rPr>
              <a:t>a</a:t>
            </a:r>
            <a:r>
              <a:rPr sz="3050" spc="-80" dirty="0">
                <a:solidFill>
                  <a:srgbClr val="212121"/>
                </a:solidFill>
                <a:latin typeface="Arial"/>
                <a:cs typeface="Arial"/>
              </a:rPr>
              <a:t>r</a:t>
            </a:r>
            <a:r>
              <a:rPr sz="3050" spc="-55" dirty="0">
                <a:solidFill>
                  <a:srgbClr val="212121"/>
                </a:solidFill>
                <a:latin typeface="Arial"/>
                <a:cs typeface="Arial"/>
              </a:rPr>
              <a:t>e</a:t>
            </a:r>
            <a:r>
              <a:rPr sz="3050" spc="145" dirty="0">
                <a:solidFill>
                  <a:srgbClr val="212121"/>
                </a:solidFill>
                <a:latin typeface="Arial"/>
                <a:cs typeface="Arial"/>
              </a:rPr>
              <a:t>t</a:t>
            </a:r>
            <a:r>
              <a:rPr sz="3050" spc="20" dirty="0">
                <a:solidFill>
                  <a:srgbClr val="212121"/>
                </a:solidFill>
                <a:latin typeface="Arial"/>
                <a:cs typeface="Arial"/>
              </a:rPr>
              <a:t>a</a:t>
            </a:r>
            <a:r>
              <a:rPr sz="3050" spc="-254" dirty="0">
                <a:solidFill>
                  <a:srgbClr val="212121"/>
                </a:solidFill>
                <a:latin typeface="Arial"/>
                <a:cs typeface="Arial"/>
              </a:rPr>
              <a:t>k</a:t>
            </a:r>
            <a:r>
              <a:rPr sz="3050" spc="-55" dirty="0">
                <a:solidFill>
                  <a:srgbClr val="212121"/>
                </a:solidFill>
                <a:latin typeface="Arial"/>
                <a:cs typeface="Arial"/>
              </a:rPr>
              <a:t>e</a:t>
            </a:r>
            <a:r>
              <a:rPr sz="3050" spc="-80" dirty="0">
                <a:solidFill>
                  <a:srgbClr val="212121"/>
                </a:solidFill>
                <a:latin typeface="Arial"/>
                <a:cs typeface="Arial"/>
              </a:rPr>
              <a:t>r</a:t>
            </a:r>
            <a:r>
              <a:rPr sz="3050" spc="-90" dirty="0">
                <a:solidFill>
                  <a:srgbClr val="212121"/>
                </a:solidFill>
                <a:latin typeface="Arial"/>
                <a:cs typeface="Arial"/>
              </a:rPr>
              <a:t>)</a:t>
            </a:r>
            <a:r>
              <a:rPr sz="3050" spc="-75" dirty="0">
                <a:solidFill>
                  <a:srgbClr val="212121"/>
                </a:solidFill>
                <a:latin typeface="Arial"/>
                <a:cs typeface="Arial"/>
              </a:rPr>
              <a:t> </a:t>
            </a:r>
            <a:r>
              <a:rPr sz="3050" spc="-360" dirty="0">
                <a:solidFill>
                  <a:srgbClr val="212121"/>
                </a:solidFill>
                <a:latin typeface="Arial"/>
                <a:cs typeface="Arial"/>
              </a:rPr>
              <a:t>F</a:t>
            </a:r>
            <a:r>
              <a:rPr sz="3050" spc="-40" dirty="0">
                <a:solidFill>
                  <a:srgbClr val="212121"/>
                </a:solidFill>
                <a:latin typeface="Arial"/>
                <a:cs typeface="Arial"/>
              </a:rPr>
              <a:t>o</a:t>
            </a:r>
            <a:r>
              <a:rPr sz="3050" spc="-80" dirty="0">
                <a:solidFill>
                  <a:srgbClr val="212121"/>
                </a:solidFill>
                <a:latin typeface="Arial"/>
                <a:cs typeface="Arial"/>
              </a:rPr>
              <a:t>r</a:t>
            </a:r>
            <a:r>
              <a:rPr sz="3050" spc="-35" dirty="0">
                <a:solidFill>
                  <a:srgbClr val="212121"/>
                </a:solidFill>
                <a:latin typeface="Arial"/>
                <a:cs typeface="Arial"/>
              </a:rPr>
              <a:t> </a:t>
            </a:r>
            <a:r>
              <a:rPr sz="3050" spc="-245" dirty="0">
                <a:solidFill>
                  <a:srgbClr val="212121"/>
                </a:solidFill>
                <a:latin typeface="Arial"/>
                <a:cs typeface="Arial"/>
              </a:rPr>
              <a:t>y</a:t>
            </a:r>
            <a:r>
              <a:rPr sz="3050" spc="-40" dirty="0">
                <a:solidFill>
                  <a:srgbClr val="212121"/>
                </a:solidFill>
                <a:latin typeface="Arial"/>
                <a:cs typeface="Arial"/>
              </a:rPr>
              <a:t>o</a:t>
            </a:r>
            <a:r>
              <a:rPr sz="3050" spc="-160" dirty="0">
                <a:solidFill>
                  <a:srgbClr val="212121"/>
                </a:solidFill>
                <a:latin typeface="Arial"/>
                <a:cs typeface="Arial"/>
              </a:rPr>
              <a:t>u</a:t>
            </a:r>
            <a:r>
              <a:rPr sz="3050" spc="-80" dirty="0">
                <a:solidFill>
                  <a:srgbClr val="212121"/>
                </a:solidFill>
                <a:latin typeface="Arial"/>
                <a:cs typeface="Arial"/>
              </a:rPr>
              <a:t>r</a:t>
            </a:r>
            <a:r>
              <a:rPr sz="3050" spc="-35" dirty="0">
                <a:solidFill>
                  <a:srgbClr val="212121"/>
                </a:solidFill>
                <a:latin typeface="Arial"/>
                <a:cs typeface="Arial"/>
              </a:rPr>
              <a:t> </a:t>
            </a:r>
            <a:r>
              <a:rPr sz="3050" spc="180" dirty="0">
                <a:solidFill>
                  <a:srgbClr val="212121"/>
                </a:solidFill>
                <a:latin typeface="Arial"/>
                <a:cs typeface="Arial"/>
              </a:rPr>
              <a:t>f</a:t>
            </a:r>
            <a:r>
              <a:rPr sz="3050" spc="20" dirty="0">
                <a:solidFill>
                  <a:srgbClr val="212121"/>
                </a:solidFill>
                <a:latin typeface="Arial"/>
                <a:cs typeface="Arial"/>
              </a:rPr>
              <a:t>a</a:t>
            </a:r>
            <a:r>
              <a:rPr sz="3050" spc="-240" dirty="0">
                <a:solidFill>
                  <a:srgbClr val="212121"/>
                </a:solidFill>
                <a:latin typeface="Arial"/>
                <a:cs typeface="Arial"/>
              </a:rPr>
              <a:t>m</a:t>
            </a:r>
            <a:r>
              <a:rPr sz="3050" spc="10" dirty="0">
                <a:solidFill>
                  <a:srgbClr val="212121"/>
                </a:solidFill>
                <a:latin typeface="Arial"/>
                <a:cs typeface="Arial"/>
              </a:rPr>
              <a:t>i</a:t>
            </a:r>
            <a:r>
              <a:rPr sz="3050" spc="-15" dirty="0">
                <a:solidFill>
                  <a:srgbClr val="212121"/>
                </a:solidFill>
                <a:latin typeface="Arial"/>
                <a:cs typeface="Arial"/>
              </a:rPr>
              <a:t>l</a:t>
            </a:r>
            <a:r>
              <a:rPr sz="3050" spc="-245" dirty="0">
                <a:solidFill>
                  <a:srgbClr val="212121"/>
                </a:solidFill>
                <a:latin typeface="Arial"/>
                <a:cs typeface="Arial"/>
              </a:rPr>
              <a:t>y</a:t>
            </a:r>
            <a:endParaRPr sz="3050" dirty="0">
              <a:latin typeface="Arial"/>
              <a:cs typeface="Arial"/>
            </a:endParaRPr>
          </a:p>
          <a:p>
            <a:pPr marL="366395">
              <a:lnSpc>
                <a:spcPct val="100000"/>
              </a:lnSpc>
              <a:spcBef>
                <a:spcPts val="540"/>
              </a:spcBef>
            </a:pPr>
            <a:r>
              <a:rPr sz="3050" spc="-360" dirty="0">
                <a:solidFill>
                  <a:srgbClr val="212121"/>
                </a:solidFill>
                <a:latin typeface="Arial"/>
                <a:cs typeface="Arial"/>
              </a:rPr>
              <a:t>F</a:t>
            </a:r>
            <a:r>
              <a:rPr sz="3050" spc="-40" dirty="0">
                <a:solidFill>
                  <a:srgbClr val="212121"/>
                </a:solidFill>
                <a:latin typeface="Arial"/>
                <a:cs typeface="Arial"/>
              </a:rPr>
              <a:t>o</a:t>
            </a:r>
            <a:r>
              <a:rPr sz="3050" spc="-80" dirty="0">
                <a:solidFill>
                  <a:srgbClr val="212121"/>
                </a:solidFill>
                <a:latin typeface="Arial"/>
                <a:cs typeface="Arial"/>
              </a:rPr>
              <a:t>r</a:t>
            </a:r>
            <a:r>
              <a:rPr sz="3050" spc="-35" dirty="0">
                <a:solidFill>
                  <a:srgbClr val="212121"/>
                </a:solidFill>
                <a:latin typeface="Arial"/>
                <a:cs typeface="Arial"/>
              </a:rPr>
              <a:t> </a:t>
            </a:r>
            <a:r>
              <a:rPr sz="3050" spc="-55" dirty="0">
                <a:solidFill>
                  <a:srgbClr val="212121"/>
                </a:solidFill>
                <a:latin typeface="Arial"/>
                <a:cs typeface="Arial"/>
              </a:rPr>
              <a:t>e</a:t>
            </a:r>
            <a:r>
              <a:rPr sz="3050" spc="20" dirty="0">
                <a:solidFill>
                  <a:srgbClr val="212121"/>
                </a:solidFill>
                <a:latin typeface="Arial"/>
                <a:cs typeface="Arial"/>
              </a:rPr>
              <a:t>a</a:t>
            </a:r>
            <a:r>
              <a:rPr sz="3050" spc="45" dirty="0">
                <a:solidFill>
                  <a:srgbClr val="212121"/>
                </a:solidFill>
                <a:latin typeface="Arial"/>
                <a:cs typeface="Arial"/>
              </a:rPr>
              <a:t>c</a:t>
            </a:r>
            <a:r>
              <a:rPr sz="3050" spc="-160" dirty="0">
                <a:solidFill>
                  <a:srgbClr val="212121"/>
                </a:solidFill>
                <a:latin typeface="Arial"/>
                <a:cs typeface="Arial"/>
              </a:rPr>
              <a:t>h</a:t>
            </a:r>
            <a:r>
              <a:rPr sz="3050" spc="-35" dirty="0">
                <a:solidFill>
                  <a:srgbClr val="212121"/>
                </a:solidFill>
                <a:latin typeface="Arial"/>
                <a:cs typeface="Arial"/>
              </a:rPr>
              <a:t> </a:t>
            </a:r>
            <a:r>
              <a:rPr sz="3050" spc="45" dirty="0">
                <a:solidFill>
                  <a:srgbClr val="212121"/>
                </a:solidFill>
                <a:latin typeface="Arial"/>
                <a:cs typeface="Arial"/>
              </a:rPr>
              <a:t>c</a:t>
            </a:r>
            <a:r>
              <a:rPr sz="3050" spc="-160" dirty="0">
                <a:solidFill>
                  <a:srgbClr val="212121"/>
                </a:solidFill>
                <a:latin typeface="Arial"/>
                <a:cs typeface="Arial"/>
              </a:rPr>
              <a:t>h</a:t>
            </a:r>
            <a:r>
              <a:rPr sz="3050" spc="10" dirty="0">
                <a:solidFill>
                  <a:srgbClr val="212121"/>
                </a:solidFill>
                <a:latin typeface="Arial"/>
                <a:cs typeface="Arial"/>
              </a:rPr>
              <a:t>i</a:t>
            </a:r>
            <a:r>
              <a:rPr sz="3050" spc="-15" dirty="0">
                <a:solidFill>
                  <a:srgbClr val="212121"/>
                </a:solidFill>
                <a:latin typeface="Arial"/>
                <a:cs typeface="Arial"/>
              </a:rPr>
              <a:t>l</a:t>
            </a:r>
            <a:r>
              <a:rPr sz="3050" spc="20" dirty="0">
                <a:solidFill>
                  <a:srgbClr val="212121"/>
                </a:solidFill>
                <a:latin typeface="Arial"/>
                <a:cs typeface="Arial"/>
              </a:rPr>
              <a:t>d</a:t>
            </a:r>
            <a:r>
              <a:rPr sz="3050" spc="-35" dirty="0">
                <a:solidFill>
                  <a:srgbClr val="212121"/>
                </a:solidFill>
                <a:latin typeface="Arial"/>
                <a:cs typeface="Arial"/>
              </a:rPr>
              <a:t> </a:t>
            </a:r>
            <a:r>
              <a:rPr sz="3050" spc="145" dirty="0">
                <a:solidFill>
                  <a:srgbClr val="212121"/>
                </a:solidFill>
                <a:latin typeface="Arial"/>
                <a:cs typeface="Arial"/>
              </a:rPr>
              <a:t>t</a:t>
            </a:r>
            <a:r>
              <a:rPr sz="3050" spc="-160" dirty="0">
                <a:solidFill>
                  <a:srgbClr val="212121"/>
                </a:solidFill>
                <a:latin typeface="Arial"/>
                <a:cs typeface="Arial"/>
              </a:rPr>
              <a:t>h</a:t>
            </a:r>
            <a:r>
              <a:rPr sz="3050" spc="20" dirty="0">
                <a:solidFill>
                  <a:srgbClr val="212121"/>
                </a:solidFill>
                <a:latin typeface="Arial"/>
                <a:cs typeface="Arial"/>
              </a:rPr>
              <a:t>a</a:t>
            </a:r>
            <a:r>
              <a:rPr sz="3050" spc="145" dirty="0">
                <a:solidFill>
                  <a:srgbClr val="212121"/>
                </a:solidFill>
                <a:latin typeface="Arial"/>
                <a:cs typeface="Arial"/>
              </a:rPr>
              <a:t>t</a:t>
            </a:r>
            <a:r>
              <a:rPr sz="3050" spc="-35" dirty="0">
                <a:solidFill>
                  <a:srgbClr val="212121"/>
                </a:solidFill>
                <a:latin typeface="Arial"/>
                <a:cs typeface="Arial"/>
              </a:rPr>
              <a:t> </a:t>
            </a:r>
            <a:r>
              <a:rPr sz="3050" spc="-245" dirty="0">
                <a:solidFill>
                  <a:srgbClr val="212121"/>
                </a:solidFill>
                <a:latin typeface="Arial"/>
                <a:cs typeface="Arial"/>
              </a:rPr>
              <a:t>y</a:t>
            </a:r>
            <a:r>
              <a:rPr sz="3050" spc="-40" dirty="0">
                <a:solidFill>
                  <a:srgbClr val="212121"/>
                </a:solidFill>
                <a:latin typeface="Arial"/>
                <a:cs typeface="Arial"/>
              </a:rPr>
              <a:t>o</a:t>
            </a:r>
            <a:r>
              <a:rPr sz="3050" spc="-160" dirty="0">
                <a:solidFill>
                  <a:srgbClr val="212121"/>
                </a:solidFill>
                <a:latin typeface="Arial"/>
                <a:cs typeface="Arial"/>
              </a:rPr>
              <a:t>u</a:t>
            </a:r>
            <a:r>
              <a:rPr sz="3050" spc="-35" dirty="0">
                <a:solidFill>
                  <a:srgbClr val="212121"/>
                </a:solidFill>
                <a:latin typeface="Arial"/>
                <a:cs typeface="Arial"/>
              </a:rPr>
              <a:t> </a:t>
            </a:r>
            <a:r>
              <a:rPr sz="3050" spc="20" dirty="0">
                <a:solidFill>
                  <a:srgbClr val="212121"/>
                </a:solidFill>
                <a:latin typeface="Arial"/>
                <a:cs typeface="Arial"/>
              </a:rPr>
              <a:t>a</a:t>
            </a:r>
            <a:r>
              <a:rPr sz="3050" spc="-80" dirty="0">
                <a:solidFill>
                  <a:srgbClr val="212121"/>
                </a:solidFill>
                <a:latin typeface="Arial"/>
                <a:cs typeface="Arial"/>
              </a:rPr>
              <a:t>r</a:t>
            </a:r>
            <a:r>
              <a:rPr sz="3050" spc="-55" dirty="0">
                <a:solidFill>
                  <a:srgbClr val="212121"/>
                </a:solidFill>
                <a:latin typeface="Arial"/>
                <a:cs typeface="Arial"/>
              </a:rPr>
              <a:t>e</a:t>
            </a:r>
            <a:r>
              <a:rPr sz="3050" spc="-35" dirty="0">
                <a:solidFill>
                  <a:srgbClr val="212121"/>
                </a:solidFill>
                <a:latin typeface="Arial"/>
                <a:cs typeface="Arial"/>
              </a:rPr>
              <a:t> </a:t>
            </a:r>
            <a:r>
              <a:rPr sz="3050" spc="20" dirty="0">
                <a:solidFill>
                  <a:srgbClr val="212121"/>
                </a:solidFill>
                <a:latin typeface="Arial"/>
                <a:cs typeface="Arial"/>
              </a:rPr>
              <a:t>bab</a:t>
            </a:r>
            <a:r>
              <a:rPr sz="3050" spc="-245" dirty="0">
                <a:solidFill>
                  <a:srgbClr val="212121"/>
                </a:solidFill>
                <a:latin typeface="Arial"/>
                <a:cs typeface="Arial"/>
              </a:rPr>
              <a:t>y</a:t>
            </a:r>
            <a:r>
              <a:rPr sz="3050" spc="-315" dirty="0">
                <a:solidFill>
                  <a:srgbClr val="212121"/>
                </a:solidFill>
                <a:latin typeface="Arial"/>
                <a:cs typeface="Arial"/>
              </a:rPr>
              <a:t>s</a:t>
            </a:r>
            <a:r>
              <a:rPr sz="3050" spc="10" dirty="0">
                <a:solidFill>
                  <a:srgbClr val="212121"/>
                </a:solidFill>
                <a:latin typeface="Arial"/>
                <a:cs typeface="Arial"/>
              </a:rPr>
              <a:t>i</a:t>
            </a:r>
            <a:r>
              <a:rPr sz="3050" spc="145" dirty="0">
                <a:solidFill>
                  <a:srgbClr val="212121"/>
                </a:solidFill>
                <a:latin typeface="Arial"/>
                <a:cs typeface="Arial"/>
              </a:rPr>
              <a:t>tt</a:t>
            </a:r>
            <a:r>
              <a:rPr sz="3050" spc="10" dirty="0">
                <a:solidFill>
                  <a:srgbClr val="212121"/>
                </a:solidFill>
                <a:latin typeface="Arial"/>
                <a:cs typeface="Arial"/>
              </a:rPr>
              <a:t>i</a:t>
            </a:r>
            <a:r>
              <a:rPr sz="3050" spc="-160" dirty="0">
                <a:solidFill>
                  <a:srgbClr val="212121"/>
                </a:solidFill>
                <a:latin typeface="Arial"/>
                <a:cs typeface="Arial"/>
              </a:rPr>
              <a:t>n</a:t>
            </a:r>
            <a:r>
              <a:rPr sz="3050" spc="40" dirty="0">
                <a:solidFill>
                  <a:srgbClr val="212121"/>
                </a:solidFill>
                <a:latin typeface="Arial"/>
                <a:cs typeface="Arial"/>
              </a:rPr>
              <a:t>g</a:t>
            </a:r>
            <a:endParaRPr sz="3050" dirty="0">
              <a:latin typeface="Arial"/>
              <a:cs typeface="Arial"/>
            </a:endParaRPr>
          </a:p>
        </p:txBody>
      </p:sp>
      <p:sp>
        <p:nvSpPr>
          <p:cNvPr id="17" name="object 17"/>
          <p:cNvSpPr/>
          <p:nvPr/>
        </p:nvSpPr>
        <p:spPr>
          <a:xfrm>
            <a:off x="3816276" y="1110518"/>
            <a:ext cx="3180080" cy="6981825"/>
          </a:xfrm>
          <a:custGeom>
            <a:avLst/>
            <a:gdLst/>
            <a:ahLst/>
            <a:cxnLst/>
            <a:rect l="l" t="t" r="r" b="b"/>
            <a:pathLst>
              <a:path w="3180079" h="6981825">
                <a:moveTo>
                  <a:pt x="2777381" y="6981825"/>
                </a:moveTo>
                <a:lnTo>
                  <a:pt x="402241" y="6981825"/>
                </a:lnTo>
                <a:lnTo>
                  <a:pt x="369073" y="6980500"/>
                </a:lnTo>
                <a:lnTo>
                  <a:pt x="305150" y="6970204"/>
                </a:lnTo>
                <a:lnTo>
                  <a:pt x="245115" y="6950385"/>
                </a:lnTo>
                <a:lnTo>
                  <a:pt x="189774" y="6921846"/>
                </a:lnTo>
                <a:lnTo>
                  <a:pt x="139929" y="6885392"/>
                </a:lnTo>
                <a:lnTo>
                  <a:pt x="96387" y="6841829"/>
                </a:lnTo>
                <a:lnTo>
                  <a:pt x="59950" y="6791962"/>
                </a:lnTo>
                <a:lnTo>
                  <a:pt x="31425" y="6736594"/>
                </a:lnTo>
                <a:lnTo>
                  <a:pt x="11614" y="6676532"/>
                </a:lnTo>
                <a:lnTo>
                  <a:pt x="1324" y="6612579"/>
                </a:lnTo>
                <a:lnTo>
                  <a:pt x="0" y="6579395"/>
                </a:lnTo>
                <a:lnTo>
                  <a:pt x="0" y="402429"/>
                </a:lnTo>
                <a:lnTo>
                  <a:pt x="5229" y="336833"/>
                </a:lnTo>
                <a:lnTo>
                  <a:pt x="20380" y="274724"/>
                </a:lnTo>
                <a:lnTo>
                  <a:pt x="44648" y="216909"/>
                </a:lnTo>
                <a:lnTo>
                  <a:pt x="77230" y="164191"/>
                </a:lnTo>
                <a:lnTo>
                  <a:pt x="117320" y="117375"/>
                </a:lnTo>
                <a:lnTo>
                  <a:pt x="164114" y="77266"/>
                </a:lnTo>
                <a:lnTo>
                  <a:pt x="216808" y="44669"/>
                </a:lnTo>
                <a:lnTo>
                  <a:pt x="274596" y="20389"/>
                </a:lnTo>
                <a:lnTo>
                  <a:pt x="336676" y="5231"/>
                </a:lnTo>
                <a:lnTo>
                  <a:pt x="402241" y="0"/>
                </a:lnTo>
                <a:lnTo>
                  <a:pt x="2777381" y="0"/>
                </a:lnTo>
                <a:lnTo>
                  <a:pt x="2842946" y="5231"/>
                </a:lnTo>
                <a:lnTo>
                  <a:pt x="2905025" y="20389"/>
                </a:lnTo>
                <a:lnTo>
                  <a:pt x="2962814" y="44669"/>
                </a:lnTo>
                <a:lnTo>
                  <a:pt x="3015508" y="77266"/>
                </a:lnTo>
                <a:lnTo>
                  <a:pt x="3062302" y="117375"/>
                </a:lnTo>
                <a:lnTo>
                  <a:pt x="3102392" y="164191"/>
                </a:lnTo>
                <a:lnTo>
                  <a:pt x="3134973" y="216909"/>
                </a:lnTo>
                <a:lnTo>
                  <a:pt x="3159242" y="274724"/>
                </a:lnTo>
                <a:lnTo>
                  <a:pt x="3174393" y="336833"/>
                </a:lnTo>
                <a:lnTo>
                  <a:pt x="3179622" y="402429"/>
                </a:lnTo>
                <a:lnTo>
                  <a:pt x="3179622" y="6579395"/>
                </a:lnTo>
                <a:lnTo>
                  <a:pt x="3174393" y="6644991"/>
                </a:lnTo>
                <a:lnTo>
                  <a:pt x="3159242" y="6707100"/>
                </a:lnTo>
                <a:lnTo>
                  <a:pt x="3134973" y="6764915"/>
                </a:lnTo>
                <a:lnTo>
                  <a:pt x="3102392" y="6817633"/>
                </a:lnTo>
                <a:lnTo>
                  <a:pt x="3062302" y="6864449"/>
                </a:lnTo>
                <a:lnTo>
                  <a:pt x="3015508" y="6904558"/>
                </a:lnTo>
                <a:lnTo>
                  <a:pt x="2962814" y="6937155"/>
                </a:lnTo>
                <a:lnTo>
                  <a:pt x="2905025" y="6961435"/>
                </a:lnTo>
                <a:lnTo>
                  <a:pt x="2842946" y="6976593"/>
                </a:lnTo>
                <a:lnTo>
                  <a:pt x="2777381" y="6981825"/>
                </a:lnTo>
                <a:close/>
              </a:path>
            </a:pathLst>
          </a:custGeom>
          <a:solidFill>
            <a:srgbClr val="FFFFFF"/>
          </a:solidFill>
        </p:spPr>
        <p:txBody>
          <a:bodyPr wrap="square" lIns="0" tIns="0" rIns="0" bIns="0" rtlCol="0"/>
          <a:lstStyle/>
          <a:p>
            <a:endParaRPr/>
          </a:p>
        </p:txBody>
      </p:sp>
      <p:sp>
        <p:nvSpPr>
          <p:cNvPr id="18" name="object 18"/>
          <p:cNvSpPr/>
          <p:nvPr/>
        </p:nvSpPr>
        <p:spPr>
          <a:xfrm>
            <a:off x="5150983" y="7319488"/>
            <a:ext cx="510540" cy="511175"/>
          </a:xfrm>
          <a:custGeom>
            <a:avLst/>
            <a:gdLst/>
            <a:ahLst/>
            <a:cxnLst/>
            <a:rect l="l" t="t" r="r" b="b"/>
            <a:pathLst>
              <a:path w="510539" h="511175">
                <a:moveTo>
                  <a:pt x="256757" y="510951"/>
                </a:moveTo>
                <a:lnTo>
                  <a:pt x="218330" y="508290"/>
                </a:lnTo>
                <a:lnTo>
                  <a:pt x="169197" y="496066"/>
                </a:lnTo>
                <a:lnTo>
                  <a:pt x="123447" y="474389"/>
                </a:lnTo>
                <a:lnTo>
                  <a:pt x="89329" y="449685"/>
                </a:lnTo>
                <a:lnTo>
                  <a:pt x="61206" y="421480"/>
                </a:lnTo>
                <a:lnTo>
                  <a:pt x="31910" y="379390"/>
                </a:lnTo>
                <a:lnTo>
                  <a:pt x="15942" y="344684"/>
                </a:lnTo>
                <a:lnTo>
                  <a:pt x="3008" y="295730"/>
                </a:lnTo>
                <a:lnTo>
                  <a:pt x="0" y="245044"/>
                </a:lnTo>
                <a:lnTo>
                  <a:pt x="822" y="232155"/>
                </a:lnTo>
                <a:lnTo>
                  <a:pt x="7360" y="193712"/>
                </a:lnTo>
                <a:lnTo>
                  <a:pt x="24379" y="146034"/>
                </a:lnTo>
                <a:lnTo>
                  <a:pt x="49712" y="103621"/>
                </a:lnTo>
                <a:lnTo>
                  <a:pt x="83617" y="66108"/>
                </a:lnTo>
                <a:lnTo>
                  <a:pt x="116824" y="41006"/>
                </a:lnTo>
                <a:lnTo>
                  <a:pt x="163266" y="17280"/>
                </a:lnTo>
                <a:lnTo>
                  <a:pt x="212921" y="3621"/>
                </a:lnTo>
                <a:lnTo>
                  <a:pt x="249433" y="0"/>
                </a:lnTo>
                <a:lnTo>
                  <a:pt x="263936" y="220"/>
                </a:lnTo>
                <a:lnTo>
                  <a:pt x="314384" y="7016"/>
                </a:lnTo>
                <a:lnTo>
                  <a:pt x="362353" y="23638"/>
                </a:lnTo>
                <a:lnTo>
                  <a:pt x="406008" y="49374"/>
                </a:lnTo>
                <a:lnTo>
                  <a:pt x="443679" y="83183"/>
                </a:lnTo>
                <a:lnTo>
                  <a:pt x="474510" y="124757"/>
                </a:lnTo>
                <a:lnTo>
                  <a:pt x="495990" y="170654"/>
                </a:lnTo>
                <a:lnTo>
                  <a:pt x="506048" y="209707"/>
                </a:lnTo>
                <a:lnTo>
                  <a:pt x="510241" y="245044"/>
                </a:lnTo>
                <a:lnTo>
                  <a:pt x="509993" y="270673"/>
                </a:lnTo>
                <a:lnTo>
                  <a:pt x="504358" y="309646"/>
                </a:lnTo>
                <a:lnTo>
                  <a:pt x="488345" y="358953"/>
                </a:lnTo>
                <a:lnTo>
                  <a:pt x="462891" y="403706"/>
                </a:lnTo>
                <a:lnTo>
                  <a:pt x="428855" y="442516"/>
                </a:lnTo>
                <a:lnTo>
                  <a:pt x="388752" y="473060"/>
                </a:lnTo>
                <a:lnTo>
                  <a:pt x="343087" y="495236"/>
                </a:lnTo>
                <a:lnTo>
                  <a:pt x="294026" y="507918"/>
                </a:lnTo>
                <a:lnTo>
                  <a:pt x="256757" y="510951"/>
                </a:lnTo>
                <a:close/>
              </a:path>
            </a:pathLst>
          </a:custGeom>
          <a:solidFill>
            <a:srgbClr val="000000"/>
          </a:solidFill>
        </p:spPr>
        <p:txBody>
          <a:bodyPr wrap="square" lIns="0" tIns="0" rIns="0" bIns="0" rtlCol="0"/>
          <a:lstStyle/>
          <a:p>
            <a:endParaRPr/>
          </a:p>
        </p:txBody>
      </p:sp>
      <p:sp>
        <p:nvSpPr>
          <p:cNvPr id="19" name="object 19"/>
          <p:cNvSpPr/>
          <p:nvPr/>
        </p:nvSpPr>
        <p:spPr>
          <a:xfrm>
            <a:off x="3963126" y="1998417"/>
            <a:ext cx="2892425" cy="4989195"/>
          </a:xfrm>
          <a:custGeom>
            <a:avLst/>
            <a:gdLst/>
            <a:ahLst/>
            <a:cxnLst/>
            <a:rect l="l" t="t" r="r" b="b"/>
            <a:pathLst>
              <a:path w="2892425" h="4989195">
                <a:moveTo>
                  <a:pt x="0" y="0"/>
                </a:moveTo>
                <a:lnTo>
                  <a:pt x="2892307" y="0"/>
                </a:lnTo>
                <a:lnTo>
                  <a:pt x="2892307" y="4988842"/>
                </a:lnTo>
                <a:lnTo>
                  <a:pt x="0" y="4988842"/>
                </a:lnTo>
                <a:lnTo>
                  <a:pt x="0" y="0"/>
                </a:lnTo>
                <a:close/>
              </a:path>
            </a:pathLst>
          </a:custGeom>
          <a:solidFill>
            <a:srgbClr val="91C74F"/>
          </a:solidFill>
        </p:spPr>
        <p:txBody>
          <a:bodyPr wrap="square" lIns="0" tIns="0" rIns="0" bIns="0" rtlCol="0"/>
          <a:lstStyle/>
          <a:p>
            <a:endParaRPr/>
          </a:p>
        </p:txBody>
      </p:sp>
      <p:sp>
        <p:nvSpPr>
          <p:cNvPr id="20" name="object 20"/>
          <p:cNvSpPr/>
          <p:nvPr/>
        </p:nvSpPr>
        <p:spPr>
          <a:xfrm>
            <a:off x="4914539" y="1544886"/>
            <a:ext cx="983615" cy="166370"/>
          </a:xfrm>
          <a:custGeom>
            <a:avLst/>
            <a:gdLst/>
            <a:ahLst/>
            <a:cxnLst/>
            <a:rect l="l" t="t" r="r" b="b"/>
            <a:pathLst>
              <a:path w="983614" h="166369">
                <a:moveTo>
                  <a:pt x="82922" y="166081"/>
                </a:moveTo>
                <a:lnTo>
                  <a:pt x="42520" y="155065"/>
                </a:lnTo>
                <a:lnTo>
                  <a:pt x="12697" y="126382"/>
                </a:lnTo>
                <a:lnTo>
                  <a:pt x="0" y="86580"/>
                </a:lnTo>
                <a:lnTo>
                  <a:pt x="1226" y="71626"/>
                </a:lnTo>
                <a:lnTo>
                  <a:pt x="18110" y="32787"/>
                </a:lnTo>
                <a:lnTo>
                  <a:pt x="50020" y="7226"/>
                </a:lnTo>
                <a:lnTo>
                  <a:pt x="900174" y="0"/>
                </a:lnTo>
                <a:lnTo>
                  <a:pt x="914413" y="1304"/>
                </a:lnTo>
                <a:lnTo>
                  <a:pt x="952015" y="18937"/>
                </a:lnTo>
                <a:lnTo>
                  <a:pt x="976857" y="52054"/>
                </a:lnTo>
                <a:lnTo>
                  <a:pt x="983096" y="79501"/>
                </a:lnTo>
                <a:lnTo>
                  <a:pt x="982852" y="86580"/>
                </a:lnTo>
                <a:lnTo>
                  <a:pt x="972165" y="123461"/>
                </a:lnTo>
                <a:lnTo>
                  <a:pt x="943495" y="153297"/>
                </a:lnTo>
                <a:lnTo>
                  <a:pt x="903712" y="166001"/>
                </a:lnTo>
                <a:lnTo>
                  <a:pt x="82922" y="166081"/>
                </a:lnTo>
                <a:close/>
              </a:path>
            </a:pathLst>
          </a:custGeom>
          <a:solidFill>
            <a:srgbClr val="000000"/>
          </a:solidFill>
        </p:spPr>
        <p:txBody>
          <a:bodyPr wrap="square" lIns="0" tIns="0" rIns="0" bIns="0" rtlCol="0"/>
          <a:lstStyle/>
          <a:p>
            <a:endParaRPr/>
          </a:p>
        </p:txBody>
      </p:sp>
      <p:sp>
        <p:nvSpPr>
          <p:cNvPr id="21" name="object 21"/>
          <p:cNvSpPr/>
          <p:nvPr/>
        </p:nvSpPr>
        <p:spPr>
          <a:xfrm>
            <a:off x="4569680" y="1110518"/>
            <a:ext cx="2426335" cy="6043295"/>
          </a:xfrm>
          <a:custGeom>
            <a:avLst/>
            <a:gdLst/>
            <a:ahLst/>
            <a:cxnLst/>
            <a:rect l="l" t="t" r="r" b="b"/>
            <a:pathLst>
              <a:path w="2426334" h="6043295">
                <a:moveTo>
                  <a:pt x="2426218" y="6042823"/>
                </a:moveTo>
                <a:lnTo>
                  <a:pt x="0" y="0"/>
                </a:lnTo>
                <a:lnTo>
                  <a:pt x="2023976" y="0"/>
                </a:lnTo>
                <a:lnTo>
                  <a:pt x="2089542" y="5231"/>
                </a:lnTo>
                <a:lnTo>
                  <a:pt x="2151621" y="20389"/>
                </a:lnTo>
                <a:lnTo>
                  <a:pt x="2209410" y="44669"/>
                </a:lnTo>
                <a:lnTo>
                  <a:pt x="2262103" y="77266"/>
                </a:lnTo>
                <a:lnTo>
                  <a:pt x="2308897" y="117375"/>
                </a:lnTo>
                <a:lnTo>
                  <a:pt x="2348987" y="164191"/>
                </a:lnTo>
                <a:lnTo>
                  <a:pt x="2381569" y="216909"/>
                </a:lnTo>
                <a:lnTo>
                  <a:pt x="2405837" y="274724"/>
                </a:lnTo>
                <a:lnTo>
                  <a:pt x="2420988" y="336833"/>
                </a:lnTo>
                <a:lnTo>
                  <a:pt x="2426218" y="402429"/>
                </a:lnTo>
                <a:lnTo>
                  <a:pt x="2426218" y="6042823"/>
                </a:lnTo>
                <a:close/>
              </a:path>
            </a:pathLst>
          </a:custGeom>
          <a:solidFill>
            <a:srgbClr val="FFFFFF"/>
          </a:solidFill>
        </p:spPr>
        <p:txBody>
          <a:bodyPr wrap="square" lIns="0" tIns="0" rIns="0" bIns="0" rtlCol="0"/>
          <a:lstStyle/>
          <a:p>
            <a:endParaRPr/>
          </a:p>
        </p:txBody>
      </p:sp>
      <p:sp>
        <p:nvSpPr>
          <p:cNvPr id="22" name="object 22"/>
          <p:cNvSpPr txBox="1"/>
          <p:nvPr/>
        </p:nvSpPr>
        <p:spPr>
          <a:xfrm rot="20640000">
            <a:off x="3279314" y="7139400"/>
            <a:ext cx="4221374" cy="571500"/>
          </a:xfrm>
          <a:prstGeom prst="rect">
            <a:avLst/>
          </a:prstGeom>
        </p:spPr>
        <p:txBody>
          <a:bodyPr vert="horz" wrap="square" lIns="0" tIns="0" rIns="0" bIns="0" rtlCol="0">
            <a:spAutoFit/>
          </a:bodyPr>
          <a:lstStyle/>
          <a:p>
            <a:pPr>
              <a:lnSpc>
                <a:spcPct val="100000"/>
              </a:lnSpc>
            </a:pPr>
            <a:r>
              <a:rPr sz="4500" i="1" spc="45" dirty="0">
                <a:solidFill>
                  <a:srgbClr val="FB491A"/>
                </a:solidFill>
                <a:latin typeface="Garamond"/>
                <a:cs typeface="Garamond"/>
              </a:rPr>
              <a:t>F</a:t>
            </a:r>
            <a:r>
              <a:rPr sz="4500" i="1" spc="10" dirty="0">
                <a:solidFill>
                  <a:srgbClr val="FB491A"/>
                </a:solidFill>
                <a:latin typeface="Garamond"/>
                <a:cs typeface="Garamond"/>
              </a:rPr>
              <a:t>a</a:t>
            </a:r>
            <a:r>
              <a:rPr sz="4500" i="1" spc="-65" dirty="0">
                <a:solidFill>
                  <a:srgbClr val="FB491A"/>
                </a:solidFill>
                <a:latin typeface="Garamond"/>
                <a:cs typeface="Garamond"/>
              </a:rPr>
              <a:t>m</a:t>
            </a:r>
            <a:r>
              <a:rPr sz="4500" i="1" spc="-120" dirty="0">
                <a:solidFill>
                  <a:srgbClr val="FB491A"/>
                </a:solidFill>
                <a:latin typeface="Garamond"/>
                <a:cs typeface="Garamond"/>
              </a:rPr>
              <a:t>i</a:t>
            </a:r>
            <a:r>
              <a:rPr sz="4500" i="1" spc="175" dirty="0">
                <a:solidFill>
                  <a:srgbClr val="FB491A"/>
                </a:solidFill>
                <a:latin typeface="Garamond"/>
                <a:cs typeface="Garamond"/>
              </a:rPr>
              <a:t>l</a:t>
            </a:r>
            <a:r>
              <a:rPr sz="4500" i="1" spc="265" dirty="0">
                <a:solidFill>
                  <a:srgbClr val="FB491A"/>
                </a:solidFill>
                <a:latin typeface="Garamond"/>
                <a:cs typeface="Garamond"/>
              </a:rPr>
              <a:t>y</a:t>
            </a:r>
            <a:r>
              <a:rPr sz="4500" i="1" spc="-190" dirty="0">
                <a:solidFill>
                  <a:srgbClr val="FB491A"/>
                </a:solidFill>
                <a:latin typeface="Garamond"/>
                <a:cs typeface="Garamond"/>
              </a:rPr>
              <a:t> </a:t>
            </a:r>
            <a:r>
              <a:rPr sz="4500" i="1" spc="60" dirty="0">
                <a:solidFill>
                  <a:srgbClr val="FB491A"/>
                </a:solidFill>
                <a:latin typeface="Garamond"/>
                <a:cs typeface="Garamond"/>
              </a:rPr>
              <a:t>o</a:t>
            </a:r>
            <a:r>
              <a:rPr sz="4500" i="1" spc="-155" dirty="0">
                <a:solidFill>
                  <a:srgbClr val="FB491A"/>
                </a:solidFill>
                <a:latin typeface="Garamond"/>
                <a:cs typeface="Garamond"/>
              </a:rPr>
              <a:t>n</a:t>
            </a:r>
            <a:r>
              <a:rPr sz="4500" i="1" spc="-190" dirty="0">
                <a:solidFill>
                  <a:srgbClr val="FB491A"/>
                </a:solidFill>
                <a:latin typeface="Garamond"/>
                <a:cs typeface="Garamond"/>
              </a:rPr>
              <a:t> </a:t>
            </a:r>
            <a:r>
              <a:rPr sz="4500" i="1" spc="345" dirty="0">
                <a:solidFill>
                  <a:srgbClr val="FB491A"/>
                </a:solidFill>
                <a:latin typeface="Garamond"/>
                <a:cs typeface="Garamond"/>
              </a:rPr>
              <a:t>s</a:t>
            </a:r>
            <a:r>
              <a:rPr sz="4500" i="1" spc="-65" dirty="0">
                <a:solidFill>
                  <a:srgbClr val="FB491A"/>
                </a:solidFill>
                <a:latin typeface="Garamond"/>
                <a:cs typeface="Garamond"/>
              </a:rPr>
              <a:t>p</a:t>
            </a:r>
            <a:r>
              <a:rPr sz="4500" i="1" spc="114" dirty="0">
                <a:solidFill>
                  <a:srgbClr val="FB491A"/>
                </a:solidFill>
                <a:latin typeface="Garamond"/>
                <a:cs typeface="Garamond"/>
              </a:rPr>
              <a:t>ee</a:t>
            </a:r>
            <a:r>
              <a:rPr sz="4500" i="1" spc="35" dirty="0">
                <a:solidFill>
                  <a:srgbClr val="FB491A"/>
                </a:solidFill>
                <a:latin typeface="Garamond"/>
                <a:cs typeface="Garamond"/>
              </a:rPr>
              <a:t>d</a:t>
            </a:r>
            <a:r>
              <a:rPr sz="4500" i="1" spc="-190" dirty="0">
                <a:solidFill>
                  <a:srgbClr val="FB491A"/>
                </a:solidFill>
                <a:latin typeface="Garamond"/>
                <a:cs typeface="Garamond"/>
              </a:rPr>
              <a:t> </a:t>
            </a:r>
            <a:r>
              <a:rPr sz="4500" i="1" spc="30" dirty="0">
                <a:solidFill>
                  <a:srgbClr val="FB491A"/>
                </a:solidFill>
                <a:latin typeface="Garamond"/>
                <a:cs typeface="Garamond"/>
              </a:rPr>
              <a:t>d</a:t>
            </a:r>
            <a:r>
              <a:rPr sz="4500" i="1" spc="-120" dirty="0">
                <a:solidFill>
                  <a:srgbClr val="FB491A"/>
                </a:solidFill>
                <a:latin typeface="Garamond"/>
                <a:cs typeface="Garamond"/>
              </a:rPr>
              <a:t>i</a:t>
            </a:r>
            <a:r>
              <a:rPr sz="4500" i="1" spc="10" dirty="0">
                <a:solidFill>
                  <a:srgbClr val="FB491A"/>
                </a:solidFill>
                <a:latin typeface="Garamond"/>
                <a:cs typeface="Garamond"/>
              </a:rPr>
              <a:t>a</a:t>
            </a:r>
            <a:r>
              <a:rPr sz="4500" i="1" spc="175" dirty="0">
                <a:solidFill>
                  <a:srgbClr val="FB491A"/>
                </a:solidFill>
                <a:latin typeface="Garamond"/>
                <a:cs typeface="Garamond"/>
              </a:rPr>
              <a:t>l</a:t>
            </a:r>
            <a:r>
              <a:rPr sz="4500" i="1" spc="495" dirty="0">
                <a:solidFill>
                  <a:srgbClr val="FB491A"/>
                </a:solidFill>
                <a:latin typeface="Garamond"/>
                <a:cs typeface="Garamond"/>
              </a:rPr>
              <a:t>!</a:t>
            </a:r>
            <a:endParaRPr sz="4500">
              <a:latin typeface="Garamond"/>
              <a:cs typeface="Garamond"/>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spc="315" dirty="0"/>
              <a:t>4  </a:t>
            </a:r>
          </a:p>
        </p:txBody>
      </p:sp>
      <p:sp>
        <p:nvSpPr>
          <p:cNvPr id="24" name="object 24"/>
          <p:cNvSpPr txBox="1"/>
          <p:nvPr/>
        </p:nvSpPr>
        <p:spPr>
          <a:xfrm>
            <a:off x="10528546" y="9842480"/>
            <a:ext cx="1296670" cy="205104"/>
          </a:xfrm>
          <a:prstGeom prst="rect">
            <a:avLst/>
          </a:prstGeom>
        </p:spPr>
        <p:txBody>
          <a:bodyPr vert="horz" wrap="square" lIns="0" tIns="0" rIns="0" bIns="0" rtlCol="0">
            <a:spAutoFit/>
          </a:bodyPr>
          <a:lstStyle/>
          <a:p>
            <a:pPr marL="12700">
              <a:lnSpc>
                <a:spcPct val="100000"/>
              </a:lnSpc>
            </a:pPr>
            <a:r>
              <a:rPr sz="1400" b="1" spc="285" dirty="0">
                <a:solidFill>
                  <a:srgbClr val="DFDCE2"/>
                </a:solidFill>
                <a:latin typeface="Calibri"/>
                <a:cs typeface="Calibri"/>
              </a:rPr>
              <a:t>S  </a:t>
            </a:r>
            <a:r>
              <a:rPr sz="1400" b="1" spc="135" dirty="0">
                <a:solidFill>
                  <a:srgbClr val="DFDCE2"/>
                </a:solidFill>
                <a:latin typeface="Calibri"/>
                <a:cs typeface="Calibri"/>
              </a:rPr>
              <a:t>E  </a:t>
            </a:r>
            <a:r>
              <a:rPr sz="1400" b="1" spc="260" dirty="0">
                <a:solidFill>
                  <a:srgbClr val="DFDCE2"/>
                </a:solidFill>
                <a:latin typeface="Calibri"/>
                <a:cs typeface="Calibri"/>
              </a:rPr>
              <a:t>A  </a:t>
            </a:r>
            <a:r>
              <a:rPr sz="1400" b="1" spc="150" dirty="0">
                <a:solidFill>
                  <a:srgbClr val="DFDCE2"/>
                </a:solidFill>
                <a:latin typeface="Calibri"/>
                <a:cs typeface="Calibri"/>
              </a:rPr>
              <a:t>T  T  </a:t>
            </a:r>
            <a:r>
              <a:rPr sz="1400" b="1" spc="204" dirty="0">
                <a:solidFill>
                  <a:srgbClr val="DFDCE2"/>
                </a:solidFill>
                <a:latin typeface="Calibri"/>
                <a:cs typeface="Calibri"/>
              </a:rPr>
              <a:t>L  </a:t>
            </a:r>
            <a:r>
              <a:rPr sz="1400" b="1" spc="135" dirty="0">
                <a:solidFill>
                  <a:srgbClr val="DFDCE2"/>
                </a:solidFill>
                <a:latin typeface="Calibri"/>
                <a:cs typeface="Calibri"/>
              </a:rPr>
              <a:t>E</a:t>
            </a:r>
            <a:endParaRPr sz="1400">
              <a:latin typeface="Calibri"/>
              <a:cs typeface="Calibri"/>
            </a:endParaRPr>
          </a:p>
        </p:txBody>
      </p:sp>
      <p:sp>
        <p:nvSpPr>
          <p:cNvPr id="25" name="object 25"/>
          <p:cNvSpPr txBox="1"/>
          <p:nvPr/>
        </p:nvSpPr>
        <p:spPr>
          <a:xfrm>
            <a:off x="12010089" y="9842480"/>
            <a:ext cx="1085850" cy="205104"/>
          </a:xfrm>
          <a:prstGeom prst="rect">
            <a:avLst/>
          </a:prstGeom>
        </p:spPr>
        <p:txBody>
          <a:bodyPr vert="horz" wrap="square" lIns="0" tIns="0" rIns="0" bIns="0" rtlCol="0">
            <a:spAutoFit/>
          </a:bodyPr>
          <a:lstStyle/>
          <a:p>
            <a:pPr marL="12700">
              <a:lnSpc>
                <a:spcPct val="100000"/>
              </a:lnSpc>
            </a:pPr>
            <a:r>
              <a:rPr sz="1400" b="1" spc="290" dirty="0">
                <a:solidFill>
                  <a:srgbClr val="DFDCE2"/>
                </a:solidFill>
                <a:latin typeface="Calibri"/>
                <a:cs typeface="Calibri"/>
              </a:rPr>
              <a:t>O  </a:t>
            </a:r>
            <a:r>
              <a:rPr sz="1400" b="1" spc="155" dirty="0">
                <a:solidFill>
                  <a:srgbClr val="DFDCE2"/>
                </a:solidFill>
                <a:latin typeface="Calibri"/>
                <a:cs typeface="Calibri"/>
              </a:rPr>
              <a:t>F  F  </a:t>
            </a:r>
            <a:r>
              <a:rPr sz="1400" b="1" spc="60" dirty="0">
                <a:solidFill>
                  <a:srgbClr val="DFDCE2"/>
                </a:solidFill>
                <a:latin typeface="Calibri"/>
                <a:cs typeface="Calibri"/>
              </a:rPr>
              <a:t>I  </a:t>
            </a:r>
            <a:r>
              <a:rPr sz="1400" b="1" spc="320" dirty="0">
                <a:solidFill>
                  <a:srgbClr val="DFDCE2"/>
                </a:solidFill>
                <a:latin typeface="Calibri"/>
                <a:cs typeface="Calibri"/>
              </a:rPr>
              <a:t>C  </a:t>
            </a:r>
            <a:r>
              <a:rPr sz="1400" b="1" spc="135" dirty="0">
                <a:solidFill>
                  <a:srgbClr val="DFDCE2"/>
                </a:solidFill>
                <a:latin typeface="Calibri"/>
                <a:cs typeface="Calibri"/>
              </a:rPr>
              <a:t>E</a:t>
            </a:r>
            <a:endParaRPr sz="1400">
              <a:latin typeface="Calibri"/>
              <a:cs typeface="Calibri"/>
            </a:endParaRPr>
          </a:p>
        </p:txBody>
      </p:sp>
      <p:sp>
        <p:nvSpPr>
          <p:cNvPr id="26" name="object 26"/>
          <p:cNvSpPr txBox="1"/>
          <p:nvPr/>
        </p:nvSpPr>
        <p:spPr>
          <a:xfrm>
            <a:off x="13281246" y="9842480"/>
            <a:ext cx="365760" cy="205104"/>
          </a:xfrm>
          <a:prstGeom prst="rect">
            <a:avLst/>
          </a:prstGeom>
        </p:spPr>
        <p:txBody>
          <a:bodyPr vert="horz" wrap="square" lIns="0" tIns="0" rIns="0" bIns="0" rtlCol="0">
            <a:spAutoFit/>
          </a:bodyPr>
          <a:lstStyle/>
          <a:p>
            <a:pPr marL="12700">
              <a:lnSpc>
                <a:spcPct val="100000"/>
              </a:lnSpc>
            </a:pPr>
            <a:r>
              <a:rPr sz="1400" b="1" spc="290" dirty="0">
                <a:solidFill>
                  <a:srgbClr val="DFDCE2"/>
                </a:solidFill>
                <a:latin typeface="Calibri"/>
                <a:cs typeface="Calibri"/>
              </a:rPr>
              <a:t>O  </a:t>
            </a:r>
            <a:r>
              <a:rPr sz="1400" b="1" spc="155" dirty="0">
                <a:solidFill>
                  <a:srgbClr val="DFDCE2"/>
                </a:solidFill>
                <a:latin typeface="Calibri"/>
                <a:cs typeface="Calibri"/>
              </a:rPr>
              <a:t>F</a:t>
            </a:r>
            <a:endParaRPr sz="1400">
              <a:latin typeface="Calibri"/>
              <a:cs typeface="Calibri"/>
            </a:endParaRPr>
          </a:p>
        </p:txBody>
      </p:sp>
      <p:sp>
        <p:nvSpPr>
          <p:cNvPr id="27" name="object 27"/>
          <p:cNvSpPr txBox="1"/>
          <p:nvPr/>
        </p:nvSpPr>
        <p:spPr>
          <a:xfrm>
            <a:off x="13832289" y="9842480"/>
            <a:ext cx="1848485" cy="205104"/>
          </a:xfrm>
          <a:prstGeom prst="rect">
            <a:avLst/>
          </a:prstGeom>
        </p:spPr>
        <p:txBody>
          <a:bodyPr vert="horz" wrap="square" lIns="0" tIns="0" rIns="0" bIns="0" rtlCol="0">
            <a:spAutoFit/>
          </a:bodyPr>
          <a:lstStyle/>
          <a:p>
            <a:pPr marL="12700">
              <a:lnSpc>
                <a:spcPct val="100000"/>
              </a:lnSpc>
            </a:pPr>
            <a:r>
              <a:rPr sz="1400" b="1" spc="135" dirty="0">
                <a:solidFill>
                  <a:srgbClr val="DFDCE2"/>
                </a:solidFill>
                <a:latin typeface="Calibri"/>
                <a:cs typeface="Calibri"/>
              </a:rPr>
              <a:t>E  </a:t>
            </a:r>
            <a:r>
              <a:rPr sz="1400" b="1" spc="110" dirty="0">
                <a:solidFill>
                  <a:srgbClr val="DFDCE2"/>
                </a:solidFill>
                <a:latin typeface="Calibri"/>
                <a:cs typeface="Calibri"/>
              </a:rPr>
              <a:t>M  </a:t>
            </a:r>
            <a:r>
              <a:rPr sz="1400" b="1" spc="135" dirty="0">
                <a:solidFill>
                  <a:srgbClr val="DFDCE2"/>
                </a:solidFill>
                <a:latin typeface="Calibri"/>
                <a:cs typeface="Calibri"/>
              </a:rPr>
              <a:t>E  </a:t>
            </a:r>
            <a:r>
              <a:rPr sz="1400" b="1" spc="220" dirty="0">
                <a:solidFill>
                  <a:srgbClr val="DFDCE2"/>
                </a:solidFill>
                <a:latin typeface="Calibri"/>
                <a:cs typeface="Calibri"/>
              </a:rPr>
              <a:t>R  </a:t>
            </a:r>
            <a:r>
              <a:rPr sz="1400" b="1" spc="280" dirty="0">
                <a:solidFill>
                  <a:srgbClr val="DFDCE2"/>
                </a:solidFill>
                <a:latin typeface="Calibri"/>
                <a:cs typeface="Calibri"/>
              </a:rPr>
              <a:t>G  </a:t>
            </a:r>
            <a:r>
              <a:rPr sz="1400" b="1" spc="135" dirty="0">
                <a:solidFill>
                  <a:srgbClr val="DFDCE2"/>
                </a:solidFill>
                <a:latin typeface="Calibri"/>
                <a:cs typeface="Calibri"/>
              </a:rPr>
              <a:t>E  </a:t>
            </a:r>
            <a:r>
              <a:rPr sz="1400" b="1" spc="245" dirty="0">
                <a:solidFill>
                  <a:srgbClr val="DFDCE2"/>
                </a:solidFill>
                <a:latin typeface="Calibri"/>
                <a:cs typeface="Calibri"/>
              </a:rPr>
              <a:t>N  </a:t>
            </a:r>
            <a:r>
              <a:rPr sz="1400" b="1" spc="320" dirty="0">
                <a:solidFill>
                  <a:srgbClr val="DFDCE2"/>
                </a:solidFill>
                <a:latin typeface="Calibri"/>
                <a:cs typeface="Calibri"/>
              </a:rPr>
              <a:t>C  </a:t>
            </a:r>
            <a:r>
              <a:rPr sz="1400" b="1" spc="310" dirty="0">
                <a:solidFill>
                  <a:srgbClr val="DFDCE2"/>
                </a:solidFill>
                <a:latin typeface="Calibri"/>
                <a:cs typeface="Calibri"/>
              </a:rPr>
              <a:t>Y</a:t>
            </a:r>
            <a:endParaRPr sz="1400">
              <a:latin typeface="Calibri"/>
              <a:cs typeface="Calibri"/>
            </a:endParaRPr>
          </a:p>
        </p:txBody>
      </p:sp>
      <p:sp>
        <p:nvSpPr>
          <p:cNvPr id="28" name="object 28"/>
          <p:cNvSpPr txBox="1"/>
          <p:nvPr/>
        </p:nvSpPr>
        <p:spPr>
          <a:xfrm>
            <a:off x="15865918" y="9842480"/>
            <a:ext cx="2136140" cy="205104"/>
          </a:xfrm>
          <a:prstGeom prst="rect">
            <a:avLst/>
          </a:prstGeom>
        </p:spPr>
        <p:txBody>
          <a:bodyPr vert="horz" wrap="square" lIns="0" tIns="0" rIns="0" bIns="0" rtlCol="0">
            <a:spAutoFit/>
          </a:bodyPr>
          <a:lstStyle/>
          <a:p>
            <a:pPr marL="12700">
              <a:lnSpc>
                <a:spcPct val="100000"/>
              </a:lnSpc>
            </a:pPr>
            <a:r>
              <a:rPr sz="1400" b="1" spc="110" dirty="0">
                <a:solidFill>
                  <a:srgbClr val="DFDCE2"/>
                </a:solidFill>
                <a:latin typeface="Calibri"/>
                <a:cs typeface="Calibri"/>
              </a:rPr>
              <a:t>M  </a:t>
            </a:r>
            <a:r>
              <a:rPr sz="1400" b="1" spc="260" dirty="0">
                <a:solidFill>
                  <a:srgbClr val="DFDCE2"/>
                </a:solidFill>
                <a:latin typeface="Calibri"/>
                <a:cs typeface="Calibri"/>
              </a:rPr>
              <a:t>A  </a:t>
            </a:r>
            <a:r>
              <a:rPr sz="1400" b="1" spc="245" dirty="0">
                <a:solidFill>
                  <a:srgbClr val="DFDCE2"/>
                </a:solidFill>
                <a:latin typeface="Calibri"/>
                <a:cs typeface="Calibri"/>
              </a:rPr>
              <a:t>N  </a:t>
            </a:r>
            <a:r>
              <a:rPr sz="1400" b="1" spc="260" dirty="0">
                <a:solidFill>
                  <a:srgbClr val="DFDCE2"/>
                </a:solidFill>
                <a:latin typeface="Calibri"/>
                <a:cs typeface="Calibri"/>
              </a:rPr>
              <a:t>A  </a:t>
            </a:r>
            <a:r>
              <a:rPr sz="1400" b="1" spc="280" dirty="0">
                <a:solidFill>
                  <a:srgbClr val="DFDCE2"/>
                </a:solidFill>
                <a:latin typeface="Calibri"/>
                <a:cs typeface="Calibri"/>
              </a:rPr>
              <a:t>G  </a:t>
            </a:r>
            <a:r>
              <a:rPr sz="1400" b="1" spc="135" dirty="0">
                <a:solidFill>
                  <a:srgbClr val="DFDCE2"/>
                </a:solidFill>
                <a:latin typeface="Calibri"/>
                <a:cs typeface="Calibri"/>
              </a:rPr>
              <a:t>E  </a:t>
            </a:r>
            <a:r>
              <a:rPr sz="1400" b="1" spc="110" dirty="0">
                <a:solidFill>
                  <a:srgbClr val="DFDCE2"/>
                </a:solidFill>
                <a:latin typeface="Calibri"/>
                <a:cs typeface="Calibri"/>
              </a:rPr>
              <a:t>M  </a:t>
            </a:r>
            <a:r>
              <a:rPr sz="1400" b="1" spc="135" dirty="0">
                <a:solidFill>
                  <a:srgbClr val="DFDCE2"/>
                </a:solidFill>
                <a:latin typeface="Calibri"/>
                <a:cs typeface="Calibri"/>
              </a:rPr>
              <a:t>E  </a:t>
            </a:r>
            <a:r>
              <a:rPr sz="1400" b="1" spc="245" dirty="0">
                <a:solidFill>
                  <a:srgbClr val="DFDCE2"/>
                </a:solidFill>
                <a:latin typeface="Calibri"/>
                <a:cs typeface="Calibri"/>
              </a:rPr>
              <a:t>N  </a:t>
            </a:r>
            <a:r>
              <a:rPr sz="1400" b="1" spc="150" dirty="0">
                <a:solidFill>
                  <a:srgbClr val="DFDCE2"/>
                </a:solidFill>
                <a:latin typeface="Calibri"/>
                <a:cs typeface="Calibri"/>
              </a:rPr>
              <a:t>T</a:t>
            </a:r>
            <a:endParaRPr sz="14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CE0F6-7E86-4362-9E2F-6DD1AFB5EB80}"/>
              </a:ext>
            </a:extLst>
          </p:cNvPr>
          <p:cNvSpPr>
            <a:spLocks noGrp="1"/>
          </p:cNvSpPr>
          <p:nvPr>
            <p:ph type="title"/>
          </p:nvPr>
        </p:nvSpPr>
        <p:spPr>
          <a:xfrm>
            <a:off x="152400" y="495300"/>
            <a:ext cx="17530269" cy="915635"/>
          </a:xfrm>
        </p:spPr>
        <p:txBody>
          <a:bodyPr/>
          <a:lstStyle/>
          <a:p>
            <a:r>
              <a:rPr lang="en-US" dirty="0"/>
              <a:t>Communication </a:t>
            </a:r>
          </a:p>
        </p:txBody>
      </p:sp>
      <p:sp>
        <p:nvSpPr>
          <p:cNvPr id="3" name="Text Placeholder 2">
            <a:extLst>
              <a:ext uri="{FF2B5EF4-FFF2-40B4-BE49-F238E27FC236}">
                <a16:creationId xmlns:a16="http://schemas.microsoft.com/office/drawing/2014/main" id="{C44FB7F8-898B-4E66-ADDF-4460C73E048A}"/>
              </a:ext>
            </a:extLst>
          </p:cNvPr>
          <p:cNvSpPr>
            <a:spLocks noGrp="1"/>
          </p:cNvSpPr>
          <p:nvPr>
            <p:ph type="body" idx="1"/>
          </p:nvPr>
        </p:nvSpPr>
        <p:spPr>
          <a:xfrm>
            <a:off x="304800" y="1714500"/>
            <a:ext cx="13487400" cy="8843960"/>
          </a:xfrm>
        </p:spPr>
        <p:txBody>
          <a:bodyPr/>
          <a:lstStyle/>
          <a:p>
            <a:pPr marL="823595" indent="-457200">
              <a:lnSpc>
                <a:spcPct val="100000"/>
              </a:lnSpc>
              <a:buFont typeface="Arial" panose="020B0604020202020204" pitchFamily="34" charset="0"/>
              <a:buChar char="•"/>
            </a:pPr>
            <a:r>
              <a:rPr lang="en-US" sz="2800" spc="-395" dirty="0">
                <a:solidFill>
                  <a:srgbClr val="212121"/>
                </a:solidFill>
                <a:latin typeface="Arial" panose="020B0604020202020204" pitchFamily="34" charset="0"/>
                <a:cs typeface="Arial" panose="020B0604020202020204" pitchFamily="34" charset="0"/>
              </a:rPr>
              <a:t>“H</a:t>
            </a:r>
            <a:r>
              <a:rPr lang="en-US" sz="2800" spc="20" dirty="0">
                <a:solidFill>
                  <a:srgbClr val="212121"/>
                </a:solidFill>
                <a:latin typeface="Arial" panose="020B0604020202020204" pitchFamily="34" charset="0"/>
                <a:cs typeface="Arial" panose="020B0604020202020204" pitchFamily="34" charset="0"/>
              </a:rPr>
              <a:t>a</a:t>
            </a:r>
            <a:r>
              <a:rPr lang="en-US" sz="2800" spc="-245" dirty="0">
                <a:solidFill>
                  <a:srgbClr val="212121"/>
                </a:solidFill>
                <a:latin typeface="Arial" panose="020B0604020202020204" pitchFamily="34" charset="0"/>
                <a:cs typeface="Arial" panose="020B0604020202020204" pitchFamily="34" charset="0"/>
              </a:rPr>
              <a:t>v</a:t>
            </a:r>
            <a:r>
              <a:rPr lang="en-US" sz="2800" spc="-55" dirty="0">
                <a:solidFill>
                  <a:srgbClr val="212121"/>
                </a:solidFill>
                <a:latin typeface="Arial" panose="020B0604020202020204" pitchFamily="34" charset="0"/>
                <a:cs typeface="Arial" panose="020B0604020202020204" pitchFamily="34" charset="0"/>
              </a:rPr>
              <a:t>e</a:t>
            </a:r>
            <a:r>
              <a:rPr lang="en-US" sz="2800" spc="-35" dirty="0">
                <a:solidFill>
                  <a:srgbClr val="212121"/>
                </a:solidFill>
                <a:latin typeface="Arial" panose="020B0604020202020204" pitchFamily="34" charset="0"/>
                <a:cs typeface="Arial" panose="020B0604020202020204" pitchFamily="34" charset="0"/>
              </a:rPr>
              <a:t> </a:t>
            </a:r>
            <a:r>
              <a:rPr lang="en-US" sz="2800" spc="20" dirty="0">
                <a:solidFill>
                  <a:srgbClr val="212121"/>
                </a:solidFill>
                <a:latin typeface="Arial" panose="020B0604020202020204" pitchFamily="34" charset="0"/>
                <a:cs typeface="Arial" panose="020B0604020202020204" pitchFamily="34" charset="0"/>
              </a:rPr>
              <a:t>a</a:t>
            </a:r>
            <a:r>
              <a:rPr lang="en-US" sz="2800" spc="45" dirty="0">
                <a:solidFill>
                  <a:srgbClr val="212121"/>
                </a:solidFill>
                <a:latin typeface="Arial" panose="020B0604020202020204" pitchFamily="34" charset="0"/>
                <a:cs typeface="Arial" panose="020B0604020202020204" pitchFamily="34" charset="0"/>
              </a:rPr>
              <a:t>cc</a:t>
            </a:r>
            <a:r>
              <a:rPr lang="en-US" sz="2800" spc="-55" dirty="0">
                <a:solidFill>
                  <a:srgbClr val="212121"/>
                </a:solidFill>
                <a:latin typeface="Arial" panose="020B0604020202020204" pitchFamily="34" charset="0"/>
                <a:cs typeface="Arial" panose="020B0604020202020204" pitchFamily="34" charset="0"/>
              </a:rPr>
              <a:t>e</a:t>
            </a:r>
            <a:r>
              <a:rPr lang="en-US" sz="2800" spc="-315" dirty="0">
                <a:solidFill>
                  <a:srgbClr val="212121"/>
                </a:solidFill>
                <a:latin typeface="Arial" panose="020B0604020202020204" pitchFamily="34" charset="0"/>
                <a:cs typeface="Arial" panose="020B0604020202020204" pitchFamily="34" charset="0"/>
              </a:rPr>
              <a:t>ss</a:t>
            </a:r>
            <a:r>
              <a:rPr lang="en-US" sz="2800" spc="-35" dirty="0">
                <a:solidFill>
                  <a:srgbClr val="212121"/>
                </a:solidFill>
                <a:latin typeface="Arial" panose="020B0604020202020204" pitchFamily="34" charset="0"/>
                <a:cs typeface="Arial" panose="020B0604020202020204" pitchFamily="34" charset="0"/>
              </a:rPr>
              <a:t> </a:t>
            </a:r>
            <a:r>
              <a:rPr lang="en-US" sz="2800" spc="145" dirty="0">
                <a:solidFill>
                  <a:srgbClr val="212121"/>
                </a:solidFill>
                <a:latin typeface="Arial" panose="020B0604020202020204" pitchFamily="34" charset="0"/>
                <a:cs typeface="Arial" panose="020B0604020202020204" pitchFamily="34" charset="0"/>
              </a:rPr>
              <a:t>t</a:t>
            </a:r>
            <a:r>
              <a:rPr lang="en-US" sz="2800" spc="-40" dirty="0">
                <a:solidFill>
                  <a:srgbClr val="212121"/>
                </a:solidFill>
                <a:latin typeface="Arial" panose="020B0604020202020204" pitchFamily="34" charset="0"/>
                <a:cs typeface="Arial" panose="020B0604020202020204" pitchFamily="34" charset="0"/>
              </a:rPr>
              <a:t>o</a:t>
            </a:r>
            <a:r>
              <a:rPr lang="en-US" sz="2800" spc="-35" dirty="0">
                <a:solidFill>
                  <a:srgbClr val="212121"/>
                </a:solidFill>
                <a:latin typeface="Arial" panose="020B0604020202020204" pitchFamily="34" charset="0"/>
                <a:cs typeface="Arial" panose="020B0604020202020204" pitchFamily="34" charset="0"/>
              </a:rPr>
              <a:t> </a:t>
            </a:r>
            <a:r>
              <a:rPr lang="en-US" sz="2800" spc="-15" dirty="0">
                <a:solidFill>
                  <a:srgbClr val="212121"/>
                </a:solidFill>
                <a:latin typeface="Arial" panose="020B0604020202020204" pitchFamily="34" charset="0"/>
                <a:cs typeface="Arial" panose="020B0604020202020204" pitchFamily="34" charset="0"/>
              </a:rPr>
              <a:t>l</a:t>
            </a:r>
            <a:r>
              <a:rPr lang="en-US" sz="2800" spc="20" dirty="0">
                <a:solidFill>
                  <a:srgbClr val="212121"/>
                </a:solidFill>
                <a:latin typeface="Arial" panose="020B0604020202020204" pitchFamily="34" charset="0"/>
                <a:cs typeface="Arial" panose="020B0604020202020204" pitchFamily="34" charset="0"/>
              </a:rPr>
              <a:t>a</a:t>
            </a:r>
            <a:r>
              <a:rPr lang="en-US" sz="2800" spc="-160" dirty="0">
                <a:solidFill>
                  <a:srgbClr val="212121"/>
                </a:solidFill>
                <a:latin typeface="Arial" panose="020B0604020202020204" pitchFamily="34" charset="0"/>
                <a:cs typeface="Arial" panose="020B0604020202020204" pitchFamily="34" charset="0"/>
              </a:rPr>
              <a:t>n</a:t>
            </a:r>
            <a:r>
              <a:rPr lang="en-US" sz="2800" spc="20" dirty="0">
                <a:solidFill>
                  <a:srgbClr val="212121"/>
                </a:solidFill>
                <a:latin typeface="Arial" panose="020B0604020202020204" pitchFamily="34" charset="0"/>
                <a:cs typeface="Arial" panose="020B0604020202020204" pitchFamily="34" charset="0"/>
              </a:rPr>
              <a:t>d</a:t>
            </a:r>
            <a:r>
              <a:rPr lang="en-US" sz="2800" spc="-15" dirty="0">
                <a:solidFill>
                  <a:srgbClr val="212121"/>
                </a:solidFill>
                <a:latin typeface="Arial" panose="020B0604020202020204" pitchFamily="34" charset="0"/>
                <a:cs typeface="Arial" panose="020B0604020202020204" pitchFamily="34" charset="0"/>
              </a:rPr>
              <a:t>l</a:t>
            </a:r>
            <a:r>
              <a:rPr lang="en-US" sz="2800" spc="10" dirty="0">
                <a:solidFill>
                  <a:srgbClr val="212121"/>
                </a:solidFill>
                <a:latin typeface="Arial" panose="020B0604020202020204" pitchFamily="34" charset="0"/>
                <a:cs typeface="Arial" panose="020B0604020202020204" pitchFamily="34" charset="0"/>
              </a:rPr>
              <a:t>i</a:t>
            </a:r>
            <a:r>
              <a:rPr lang="en-US" sz="2800" spc="-160" dirty="0">
                <a:solidFill>
                  <a:srgbClr val="212121"/>
                </a:solidFill>
                <a:latin typeface="Arial" panose="020B0604020202020204" pitchFamily="34" charset="0"/>
                <a:cs typeface="Arial" panose="020B0604020202020204" pitchFamily="34" charset="0"/>
              </a:rPr>
              <a:t>n</a:t>
            </a:r>
            <a:r>
              <a:rPr lang="en-US" sz="2800" spc="-55" dirty="0">
                <a:solidFill>
                  <a:srgbClr val="212121"/>
                </a:solidFill>
                <a:latin typeface="Arial" panose="020B0604020202020204" pitchFamily="34" charset="0"/>
                <a:cs typeface="Arial" panose="020B0604020202020204" pitchFamily="34" charset="0"/>
              </a:rPr>
              <a:t>e (landlines may still work during a power outages, and does not use cell towers, that may be bombarded with people making calls</a:t>
            </a:r>
          </a:p>
          <a:p>
            <a:pPr marL="823595" indent="-457200">
              <a:lnSpc>
                <a:spcPct val="100000"/>
              </a:lnSpc>
              <a:buFont typeface="Arial" panose="020B0604020202020204" pitchFamily="34" charset="0"/>
              <a:buChar char="•"/>
            </a:pPr>
            <a:r>
              <a:rPr lang="en-US" sz="2800" spc="-5" dirty="0">
                <a:solidFill>
                  <a:srgbClr val="212121"/>
                </a:solidFill>
                <a:latin typeface="Arial" panose="020B0604020202020204" pitchFamily="34" charset="0"/>
                <a:cs typeface="Arial" panose="020B0604020202020204" pitchFamily="34" charset="0"/>
              </a:rPr>
              <a:t>C</a:t>
            </a:r>
            <a:r>
              <a:rPr lang="en-US" sz="2800" spc="-55" dirty="0">
                <a:solidFill>
                  <a:srgbClr val="212121"/>
                </a:solidFill>
                <a:latin typeface="Arial" panose="020B0604020202020204" pitchFamily="34" charset="0"/>
                <a:cs typeface="Arial" panose="020B0604020202020204" pitchFamily="34" charset="0"/>
              </a:rPr>
              <a:t>e</a:t>
            </a:r>
            <a:r>
              <a:rPr lang="en-US" sz="2800" spc="-15" dirty="0">
                <a:solidFill>
                  <a:srgbClr val="212121"/>
                </a:solidFill>
                <a:latin typeface="Arial" panose="020B0604020202020204" pitchFamily="34" charset="0"/>
                <a:cs typeface="Arial" panose="020B0604020202020204" pitchFamily="34" charset="0"/>
              </a:rPr>
              <a:t>ll</a:t>
            </a:r>
            <a:r>
              <a:rPr lang="en-US" sz="2800" spc="-35" dirty="0">
                <a:solidFill>
                  <a:srgbClr val="212121"/>
                </a:solidFill>
                <a:latin typeface="Arial" panose="020B0604020202020204" pitchFamily="34" charset="0"/>
                <a:cs typeface="Arial" panose="020B0604020202020204" pitchFamily="34" charset="0"/>
              </a:rPr>
              <a:t> </a:t>
            </a:r>
            <a:r>
              <a:rPr lang="en-US" sz="2800" spc="20" dirty="0">
                <a:solidFill>
                  <a:srgbClr val="212121"/>
                </a:solidFill>
                <a:latin typeface="Arial" panose="020B0604020202020204" pitchFamily="34" charset="0"/>
                <a:cs typeface="Arial" panose="020B0604020202020204" pitchFamily="34" charset="0"/>
              </a:rPr>
              <a:t>p</a:t>
            </a:r>
            <a:r>
              <a:rPr lang="en-US" sz="2800" spc="-160" dirty="0">
                <a:solidFill>
                  <a:srgbClr val="212121"/>
                </a:solidFill>
                <a:latin typeface="Arial" panose="020B0604020202020204" pitchFamily="34" charset="0"/>
                <a:cs typeface="Arial" panose="020B0604020202020204" pitchFamily="34" charset="0"/>
              </a:rPr>
              <a:t>h</a:t>
            </a:r>
            <a:r>
              <a:rPr lang="en-US" sz="2800" spc="-40" dirty="0">
                <a:solidFill>
                  <a:srgbClr val="212121"/>
                </a:solidFill>
                <a:latin typeface="Arial" panose="020B0604020202020204" pitchFamily="34" charset="0"/>
                <a:cs typeface="Arial" panose="020B0604020202020204" pitchFamily="34" charset="0"/>
              </a:rPr>
              <a:t>o</a:t>
            </a:r>
            <a:r>
              <a:rPr lang="en-US" sz="2800" spc="-160" dirty="0">
                <a:solidFill>
                  <a:srgbClr val="212121"/>
                </a:solidFill>
                <a:latin typeface="Arial" panose="020B0604020202020204" pitchFamily="34" charset="0"/>
                <a:cs typeface="Arial" panose="020B0604020202020204" pitchFamily="34" charset="0"/>
              </a:rPr>
              <a:t>n</a:t>
            </a:r>
            <a:r>
              <a:rPr lang="en-US" sz="2800" spc="-55" dirty="0">
                <a:solidFill>
                  <a:srgbClr val="212121"/>
                </a:solidFill>
                <a:latin typeface="Arial" panose="020B0604020202020204" pitchFamily="34" charset="0"/>
                <a:cs typeface="Arial" panose="020B0604020202020204" pitchFamily="34" charset="0"/>
              </a:rPr>
              <a:t>e</a:t>
            </a:r>
            <a:r>
              <a:rPr lang="en-US" sz="2800" spc="-315" dirty="0">
                <a:solidFill>
                  <a:srgbClr val="212121"/>
                </a:solidFill>
                <a:latin typeface="Arial" panose="020B0604020202020204" pitchFamily="34" charset="0"/>
                <a:cs typeface="Arial" panose="020B0604020202020204" pitchFamily="34" charset="0"/>
              </a:rPr>
              <a:t>s</a:t>
            </a:r>
            <a:r>
              <a:rPr lang="en-US" sz="2800" spc="-35" dirty="0">
                <a:solidFill>
                  <a:srgbClr val="212121"/>
                </a:solidFill>
                <a:latin typeface="Arial" panose="020B0604020202020204" pitchFamily="34" charset="0"/>
                <a:cs typeface="Arial" panose="020B0604020202020204" pitchFamily="34" charset="0"/>
              </a:rPr>
              <a:t> </a:t>
            </a:r>
            <a:r>
              <a:rPr lang="en-US" sz="2800" spc="20" dirty="0">
                <a:solidFill>
                  <a:srgbClr val="212121"/>
                </a:solidFill>
                <a:latin typeface="Arial" panose="020B0604020202020204" pitchFamily="34" charset="0"/>
                <a:cs typeface="Arial" panose="020B0604020202020204" pitchFamily="34" charset="0"/>
              </a:rPr>
              <a:t> and</a:t>
            </a:r>
            <a:r>
              <a:rPr lang="en-US" sz="2800" spc="-35" dirty="0">
                <a:solidFill>
                  <a:srgbClr val="212121"/>
                </a:solidFill>
                <a:latin typeface="Arial" panose="020B0604020202020204" pitchFamily="34" charset="0"/>
                <a:cs typeface="Arial" panose="020B0604020202020204" pitchFamily="34" charset="0"/>
              </a:rPr>
              <a:t> </a:t>
            </a:r>
            <a:r>
              <a:rPr lang="en-US" sz="2800" spc="145" dirty="0">
                <a:solidFill>
                  <a:srgbClr val="212121"/>
                </a:solidFill>
                <a:latin typeface="Arial" panose="020B0604020202020204" pitchFamily="34" charset="0"/>
                <a:cs typeface="Arial" panose="020B0604020202020204" pitchFamily="34" charset="0"/>
              </a:rPr>
              <a:t>t</a:t>
            </a:r>
            <a:r>
              <a:rPr lang="en-US" sz="2800" spc="-55" dirty="0">
                <a:solidFill>
                  <a:srgbClr val="212121"/>
                </a:solidFill>
                <a:latin typeface="Arial" panose="020B0604020202020204" pitchFamily="34" charset="0"/>
                <a:cs typeface="Arial" panose="020B0604020202020204" pitchFamily="34" charset="0"/>
              </a:rPr>
              <a:t>e</a:t>
            </a:r>
            <a:r>
              <a:rPr lang="en-US" sz="2800" spc="-175" dirty="0">
                <a:solidFill>
                  <a:srgbClr val="212121"/>
                </a:solidFill>
                <a:latin typeface="Arial" panose="020B0604020202020204" pitchFamily="34" charset="0"/>
                <a:cs typeface="Arial" panose="020B0604020202020204" pitchFamily="34" charset="0"/>
              </a:rPr>
              <a:t>x</a:t>
            </a:r>
            <a:r>
              <a:rPr lang="en-US" sz="2800" spc="145" dirty="0">
                <a:solidFill>
                  <a:srgbClr val="212121"/>
                </a:solidFill>
                <a:latin typeface="Arial" panose="020B0604020202020204" pitchFamily="34" charset="0"/>
                <a:cs typeface="Arial" panose="020B0604020202020204" pitchFamily="34" charset="0"/>
              </a:rPr>
              <a:t>t</a:t>
            </a:r>
            <a:r>
              <a:rPr lang="en-US" sz="2800" spc="-35" dirty="0">
                <a:solidFill>
                  <a:srgbClr val="212121"/>
                </a:solidFill>
                <a:latin typeface="Arial" panose="020B0604020202020204" pitchFamily="34" charset="0"/>
                <a:cs typeface="Arial" panose="020B0604020202020204" pitchFamily="34" charset="0"/>
              </a:rPr>
              <a:t> </a:t>
            </a:r>
            <a:r>
              <a:rPr lang="en-US" sz="2800" spc="-240" dirty="0">
                <a:solidFill>
                  <a:srgbClr val="212121"/>
                </a:solidFill>
                <a:latin typeface="Arial" panose="020B0604020202020204" pitchFamily="34" charset="0"/>
                <a:cs typeface="Arial" panose="020B0604020202020204" pitchFamily="34" charset="0"/>
              </a:rPr>
              <a:t>m</a:t>
            </a:r>
            <a:r>
              <a:rPr lang="en-US" sz="2800" spc="-55" dirty="0">
                <a:solidFill>
                  <a:srgbClr val="212121"/>
                </a:solidFill>
                <a:latin typeface="Arial" panose="020B0604020202020204" pitchFamily="34" charset="0"/>
                <a:cs typeface="Arial" panose="020B0604020202020204" pitchFamily="34" charset="0"/>
              </a:rPr>
              <a:t>e</a:t>
            </a:r>
            <a:r>
              <a:rPr lang="en-US" sz="2800" spc="-315" dirty="0">
                <a:solidFill>
                  <a:srgbClr val="212121"/>
                </a:solidFill>
                <a:latin typeface="Arial" panose="020B0604020202020204" pitchFamily="34" charset="0"/>
                <a:cs typeface="Arial" panose="020B0604020202020204" pitchFamily="34" charset="0"/>
              </a:rPr>
              <a:t>ss</a:t>
            </a:r>
            <a:r>
              <a:rPr lang="en-US" sz="2800" spc="20" dirty="0">
                <a:solidFill>
                  <a:srgbClr val="212121"/>
                </a:solidFill>
                <a:latin typeface="Arial" panose="020B0604020202020204" pitchFamily="34" charset="0"/>
                <a:cs typeface="Arial" panose="020B0604020202020204" pitchFamily="34" charset="0"/>
              </a:rPr>
              <a:t>a</a:t>
            </a:r>
            <a:r>
              <a:rPr lang="en-US" sz="2800" spc="40" dirty="0">
                <a:solidFill>
                  <a:srgbClr val="212121"/>
                </a:solidFill>
                <a:latin typeface="Arial" panose="020B0604020202020204" pitchFamily="34" charset="0"/>
                <a:cs typeface="Arial" panose="020B0604020202020204" pitchFamily="34" charset="0"/>
              </a:rPr>
              <a:t>g</a:t>
            </a:r>
            <a:r>
              <a:rPr lang="en-US" sz="2800" spc="10" dirty="0">
                <a:solidFill>
                  <a:srgbClr val="212121"/>
                </a:solidFill>
                <a:latin typeface="Arial" panose="020B0604020202020204" pitchFamily="34" charset="0"/>
                <a:cs typeface="Arial" panose="020B0604020202020204" pitchFamily="34" charset="0"/>
              </a:rPr>
              <a:t>i</a:t>
            </a:r>
            <a:r>
              <a:rPr lang="en-US" sz="2800" spc="-160" dirty="0">
                <a:solidFill>
                  <a:srgbClr val="212121"/>
                </a:solidFill>
                <a:latin typeface="Arial" panose="020B0604020202020204" pitchFamily="34" charset="0"/>
                <a:cs typeface="Arial" panose="020B0604020202020204" pitchFamily="34" charset="0"/>
              </a:rPr>
              <a:t>n</a:t>
            </a:r>
            <a:r>
              <a:rPr lang="en-US" sz="2800" spc="40" dirty="0">
                <a:solidFill>
                  <a:srgbClr val="212121"/>
                </a:solidFill>
                <a:latin typeface="Arial" panose="020B0604020202020204" pitchFamily="34" charset="0"/>
                <a:cs typeface="Arial" panose="020B0604020202020204" pitchFamily="34" charset="0"/>
              </a:rPr>
              <a:t>g</a:t>
            </a:r>
            <a:r>
              <a:rPr lang="en-US" sz="2800" spc="20" dirty="0">
                <a:solidFill>
                  <a:srgbClr val="212121"/>
                </a:solidFill>
                <a:latin typeface="Arial" panose="020B0604020202020204" pitchFamily="34" charset="0"/>
                <a:cs typeface="Arial" panose="020B0604020202020204" pitchFamily="34" charset="0"/>
              </a:rPr>
              <a:t> (have a power bank on hand, try text messaging because it will continue to try to push through the message)</a:t>
            </a:r>
          </a:p>
          <a:p>
            <a:pPr marL="823595" indent="-457200">
              <a:lnSpc>
                <a:spcPct val="100000"/>
              </a:lnSpc>
              <a:buFont typeface="Arial" panose="020B0604020202020204" pitchFamily="34" charset="0"/>
              <a:buChar char="•"/>
            </a:pPr>
            <a:r>
              <a:rPr lang="en-US" sz="2800" spc="-365" dirty="0">
                <a:solidFill>
                  <a:srgbClr val="212121"/>
                </a:solidFill>
                <a:latin typeface="Arial" panose="020B0604020202020204" pitchFamily="34" charset="0"/>
                <a:cs typeface="Arial" panose="020B0604020202020204" pitchFamily="34" charset="0"/>
              </a:rPr>
              <a:t>E</a:t>
            </a:r>
            <a:r>
              <a:rPr lang="en-US" sz="2800" spc="-240" dirty="0">
                <a:solidFill>
                  <a:srgbClr val="212121"/>
                </a:solidFill>
                <a:latin typeface="Arial" panose="020B0604020202020204" pitchFamily="34" charset="0"/>
                <a:cs typeface="Arial" panose="020B0604020202020204" pitchFamily="34" charset="0"/>
              </a:rPr>
              <a:t>m</a:t>
            </a:r>
            <a:r>
              <a:rPr lang="en-US" sz="2800" spc="20" dirty="0">
                <a:solidFill>
                  <a:srgbClr val="212121"/>
                </a:solidFill>
                <a:latin typeface="Arial" panose="020B0604020202020204" pitchFamily="34" charset="0"/>
                <a:cs typeface="Arial" panose="020B0604020202020204" pitchFamily="34" charset="0"/>
              </a:rPr>
              <a:t>a</a:t>
            </a:r>
            <a:r>
              <a:rPr lang="en-US" sz="2800" spc="10" dirty="0">
                <a:solidFill>
                  <a:srgbClr val="212121"/>
                </a:solidFill>
                <a:latin typeface="Arial" panose="020B0604020202020204" pitchFamily="34" charset="0"/>
                <a:cs typeface="Arial" panose="020B0604020202020204" pitchFamily="34" charset="0"/>
              </a:rPr>
              <a:t>i</a:t>
            </a:r>
            <a:r>
              <a:rPr lang="en-US" sz="2800" spc="-15" dirty="0">
                <a:solidFill>
                  <a:srgbClr val="212121"/>
                </a:solidFill>
                <a:latin typeface="Arial" panose="020B0604020202020204" pitchFamily="34" charset="0"/>
                <a:cs typeface="Arial" panose="020B0604020202020204" pitchFamily="34" charset="0"/>
              </a:rPr>
              <a:t>l ( have an email on hand)</a:t>
            </a:r>
            <a:endParaRPr lang="en-US" sz="2800" dirty="0">
              <a:latin typeface="Arial" panose="020B0604020202020204" pitchFamily="34" charset="0"/>
              <a:cs typeface="Arial" panose="020B0604020202020204" pitchFamily="34" charset="0"/>
            </a:endParaRPr>
          </a:p>
          <a:p>
            <a:pPr marL="823595" marR="2453640" indent="-457200">
              <a:lnSpc>
                <a:spcPct val="114799"/>
              </a:lnSpc>
              <a:buFont typeface="Arial" panose="020B0604020202020204" pitchFamily="34" charset="0"/>
              <a:buChar char="•"/>
            </a:pPr>
            <a:r>
              <a:rPr lang="en-US" sz="2800" spc="5" dirty="0">
                <a:solidFill>
                  <a:srgbClr val="212121"/>
                </a:solidFill>
                <a:latin typeface="Arial" panose="020B0604020202020204" pitchFamily="34" charset="0"/>
                <a:cs typeface="Arial" panose="020B0604020202020204" pitchFamily="34" charset="0"/>
              </a:rPr>
              <a:t>O</a:t>
            </a:r>
            <a:r>
              <a:rPr lang="en-US" sz="2800" spc="-160" dirty="0">
                <a:solidFill>
                  <a:srgbClr val="212121"/>
                </a:solidFill>
                <a:latin typeface="Arial" panose="020B0604020202020204" pitchFamily="34" charset="0"/>
                <a:cs typeface="Arial" panose="020B0604020202020204" pitchFamily="34" charset="0"/>
              </a:rPr>
              <a:t>u</a:t>
            </a:r>
            <a:r>
              <a:rPr lang="en-US" sz="2800" spc="145" dirty="0">
                <a:solidFill>
                  <a:srgbClr val="212121"/>
                </a:solidFill>
                <a:latin typeface="Arial" panose="020B0604020202020204" pitchFamily="34" charset="0"/>
                <a:cs typeface="Arial" panose="020B0604020202020204" pitchFamily="34" charset="0"/>
              </a:rPr>
              <a:t>t</a:t>
            </a:r>
            <a:r>
              <a:rPr lang="en-US" sz="2800" spc="220" dirty="0">
                <a:solidFill>
                  <a:srgbClr val="212121"/>
                </a:solidFill>
                <a:latin typeface="Arial" panose="020B0604020202020204" pitchFamily="34" charset="0"/>
                <a:cs typeface="Arial" panose="020B0604020202020204" pitchFamily="34" charset="0"/>
              </a:rPr>
              <a:t>-</a:t>
            </a:r>
            <a:r>
              <a:rPr lang="en-US" sz="2800" spc="-40" dirty="0">
                <a:solidFill>
                  <a:srgbClr val="212121"/>
                </a:solidFill>
                <a:latin typeface="Arial" panose="020B0604020202020204" pitchFamily="34" charset="0"/>
                <a:cs typeface="Arial" panose="020B0604020202020204" pitchFamily="34" charset="0"/>
              </a:rPr>
              <a:t>o</a:t>
            </a:r>
            <a:r>
              <a:rPr lang="en-US" sz="2800" spc="180" dirty="0">
                <a:solidFill>
                  <a:srgbClr val="212121"/>
                </a:solidFill>
                <a:latin typeface="Arial" panose="020B0604020202020204" pitchFamily="34" charset="0"/>
                <a:cs typeface="Arial" panose="020B0604020202020204" pitchFamily="34" charset="0"/>
              </a:rPr>
              <a:t>f</a:t>
            </a:r>
            <a:r>
              <a:rPr lang="en-US" sz="2800" spc="220" dirty="0">
                <a:solidFill>
                  <a:srgbClr val="212121"/>
                </a:solidFill>
                <a:latin typeface="Arial" panose="020B0604020202020204" pitchFamily="34" charset="0"/>
                <a:cs typeface="Arial" panose="020B0604020202020204" pitchFamily="34" charset="0"/>
              </a:rPr>
              <a:t>-</a:t>
            </a:r>
            <a:r>
              <a:rPr lang="en-US" sz="2800" spc="20" dirty="0">
                <a:solidFill>
                  <a:srgbClr val="212121"/>
                </a:solidFill>
                <a:latin typeface="Arial" panose="020B0604020202020204" pitchFamily="34" charset="0"/>
                <a:cs typeface="Arial" panose="020B0604020202020204" pitchFamily="34" charset="0"/>
              </a:rPr>
              <a:t>a</a:t>
            </a:r>
            <a:r>
              <a:rPr lang="en-US" sz="2800" spc="-80" dirty="0">
                <a:solidFill>
                  <a:srgbClr val="212121"/>
                </a:solidFill>
                <a:latin typeface="Arial" panose="020B0604020202020204" pitchFamily="34" charset="0"/>
                <a:cs typeface="Arial" panose="020B0604020202020204" pitchFamily="34" charset="0"/>
              </a:rPr>
              <a:t>r</a:t>
            </a:r>
            <a:r>
              <a:rPr lang="en-US" sz="2800" spc="-55" dirty="0">
                <a:solidFill>
                  <a:srgbClr val="212121"/>
                </a:solidFill>
                <a:latin typeface="Arial" panose="020B0604020202020204" pitchFamily="34" charset="0"/>
                <a:cs typeface="Arial" panose="020B0604020202020204" pitchFamily="34" charset="0"/>
              </a:rPr>
              <a:t>e</a:t>
            </a:r>
            <a:r>
              <a:rPr lang="en-US" sz="2800" spc="20" dirty="0">
                <a:solidFill>
                  <a:srgbClr val="212121"/>
                </a:solidFill>
                <a:latin typeface="Arial" panose="020B0604020202020204" pitchFamily="34" charset="0"/>
                <a:cs typeface="Arial" panose="020B0604020202020204" pitchFamily="34" charset="0"/>
              </a:rPr>
              <a:t>a</a:t>
            </a:r>
            <a:r>
              <a:rPr lang="en-US" sz="2800" spc="-35" dirty="0">
                <a:solidFill>
                  <a:srgbClr val="212121"/>
                </a:solidFill>
                <a:latin typeface="Arial" panose="020B0604020202020204" pitchFamily="34" charset="0"/>
                <a:cs typeface="Arial" panose="020B0604020202020204" pitchFamily="34" charset="0"/>
              </a:rPr>
              <a:t> </a:t>
            </a:r>
            <a:r>
              <a:rPr lang="en-US" sz="2800" spc="45" dirty="0">
                <a:solidFill>
                  <a:srgbClr val="212121"/>
                </a:solidFill>
                <a:latin typeface="Arial" panose="020B0604020202020204" pitchFamily="34" charset="0"/>
                <a:cs typeface="Arial" panose="020B0604020202020204" pitchFamily="34" charset="0"/>
              </a:rPr>
              <a:t>c</a:t>
            </a:r>
            <a:r>
              <a:rPr lang="en-US" sz="2800" spc="-40" dirty="0">
                <a:solidFill>
                  <a:srgbClr val="212121"/>
                </a:solidFill>
                <a:latin typeface="Arial" panose="020B0604020202020204" pitchFamily="34" charset="0"/>
                <a:cs typeface="Arial" panose="020B0604020202020204" pitchFamily="34" charset="0"/>
              </a:rPr>
              <a:t>o</a:t>
            </a:r>
            <a:r>
              <a:rPr lang="en-US" sz="2800" spc="-160" dirty="0">
                <a:solidFill>
                  <a:srgbClr val="212121"/>
                </a:solidFill>
                <a:latin typeface="Arial" panose="020B0604020202020204" pitchFamily="34" charset="0"/>
                <a:cs typeface="Arial" panose="020B0604020202020204" pitchFamily="34" charset="0"/>
              </a:rPr>
              <a:t>n</a:t>
            </a:r>
            <a:r>
              <a:rPr lang="en-US" sz="2800" spc="145" dirty="0">
                <a:solidFill>
                  <a:srgbClr val="212121"/>
                </a:solidFill>
                <a:latin typeface="Arial" panose="020B0604020202020204" pitchFamily="34" charset="0"/>
                <a:cs typeface="Arial" panose="020B0604020202020204" pitchFamily="34" charset="0"/>
              </a:rPr>
              <a:t>t</a:t>
            </a:r>
            <a:r>
              <a:rPr lang="en-US" sz="2800" spc="20" dirty="0">
                <a:solidFill>
                  <a:srgbClr val="212121"/>
                </a:solidFill>
                <a:latin typeface="Arial" panose="020B0604020202020204" pitchFamily="34" charset="0"/>
                <a:cs typeface="Arial" panose="020B0604020202020204" pitchFamily="34" charset="0"/>
              </a:rPr>
              <a:t>a</a:t>
            </a:r>
            <a:r>
              <a:rPr lang="en-US" sz="2800" spc="45" dirty="0">
                <a:solidFill>
                  <a:srgbClr val="212121"/>
                </a:solidFill>
                <a:latin typeface="Arial" panose="020B0604020202020204" pitchFamily="34" charset="0"/>
                <a:cs typeface="Arial" panose="020B0604020202020204" pitchFamily="34" charset="0"/>
              </a:rPr>
              <a:t>c</a:t>
            </a:r>
            <a:r>
              <a:rPr lang="en-US" sz="2800" spc="145" dirty="0">
                <a:solidFill>
                  <a:srgbClr val="212121"/>
                </a:solidFill>
                <a:latin typeface="Arial" panose="020B0604020202020204" pitchFamily="34" charset="0"/>
                <a:cs typeface="Arial" panose="020B0604020202020204" pitchFamily="34" charset="0"/>
              </a:rPr>
              <a:t>t</a:t>
            </a:r>
            <a:r>
              <a:rPr lang="en-US" sz="2800" spc="-35" dirty="0">
                <a:solidFill>
                  <a:srgbClr val="212121"/>
                </a:solidFill>
                <a:latin typeface="Arial" panose="020B0604020202020204" pitchFamily="34" charset="0"/>
                <a:cs typeface="Arial" panose="020B0604020202020204" pitchFamily="34" charset="0"/>
              </a:rPr>
              <a:t> </a:t>
            </a:r>
            <a:r>
              <a:rPr lang="en-US" sz="2800" spc="-160" dirty="0">
                <a:solidFill>
                  <a:srgbClr val="212121"/>
                </a:solidFill>
                <a:latin typeface="Arial" panose="020B0604020202020204" pitchFamily="34" charset="0"/>
                <a:cs typeface="Arial" panose="020B0604020202020204" pitchFamily="34" charset="0"/>
              </a:rPr>
              <a:t>nu</a:t>
            </a:r>
            <a:r>
              <a:rPr lang="en-US" sz="2800" spc="-240" dirty="0">
                <a:solidFill>
                  <a:srgbClr val="212121"/>
                </a:solidFill>
                <a:latin typeface="Arial" panose="020B0604020202020204" pitchFamily="34" charset="0"/>
                <a:cs typeface="Arial" panose="020B0604020202020204" pitchFamily="34" charset="0"/>
              </a:rPr>
              <a:t>m</a:t>
            </a:r>
            <a:r>
              <a:rPr lang="en-US" sz="2800" spc="20" dirty="0">
                <a:solidFill>
                  <a:srgbClr val="212121"/>
                </a:solidFill>
                <a:latin typeface="Arial" panose="020B0604020202020204" pitchFamily="34" charset="0"/>
                <a:cs typeface="Arial" panose="020B0604020202020204" pitchFamily="34" charset="0"/>
              </a:rPr>
              <a:t>b</a:t>
            </a:r>
            <a:r>
              <a:rPr lang="en-US" sz="2800" spc="-55" dirty="0">
                <a:solidFill>
                  <a:srgbClr val="212121"/>
                </a:solidFill>
                <a:latin typeface="Arial" panose="020B0604020202020204" pitchFamily="34" charset="0"/>
                <a:cs typeface="Arial" panose="020B0604020202020204" pitchFamily="34" charset="0"/>
              </a:rPr>
              <a:t>e</a:t>
            </a:r>
            <a:r>
              <a:rPr lang="en-US" sz="2800" spc="-80" dirty="0">
                <a:solidFill>
                  <a:srgbClr val="212121"/>
                </a:solidFill>
                <a:latin typeface="Arial" panose="020B0604020202020204" pitchFamily="34" charset="0"/>
                <a:cs typeface="Arial" panose="020B0604020202020204" pitchFamily="34" charset="0"/>
              </a:rPr>
              <a:t>r</a:t>
            </a:r>
            <a:r>
              <a:rPr lang="en-US" sz="2800" spc="-315" dirty="0">
                <a:solidFill>
                  <a:srgbClr val="212121"/>
                </a:solidFill>
                <a:latin typeface="Arial" panose="020B0604020202020204" pitchFamily="34" charset="0"/>
                <a:cs typeface="Arial" panose="020B0604020202020204" pitchFamily="34" charset="0"/>
              </a:rPr>
              <a:t>s</a:t>
            </a:r>
            <a:r>
              <a:rPr lang="en-US" sz="2800" spc="-175" dirty="0">
                <a:solidFill>
                  <a:srgbClr val="212121"/>
                </a:solidFill>
                <a:latin typeface="Arial" panose="020B0604020202020204" pitchFamily="34" charset="0"/>
                <a:cs typeface="Arial" panose="020B0604020202020204" pitchFamily="34" charset="0"/>
              </a:rPr>
              <a:t>  (Most likely you are able to reach someone who lives out of state, then in state after major disasters, because they are not affected by the disaster, and long distance lines will not be as tied up as local lines.) </a:t>
            </a:r>
          </a:p>
          <a:p>
            <a:pPr marL="823595" marR="2453640" indent="-457200">
              <a:lnSpc>
                <a:spcPct val="114799"/>
              </a:lnSpc>
              <a:buFont typeface="Arial" panose="020B0604020202020204" pitchFamily="34" charset="0"/>
              <a:buChar char="•"/>
            </a:pPr>
            <a:r>
              <a:rPr lang="en-US" sz="2800" spc="-5" dirty="0">
                <a:solidFill>
                  <a:srgbClr val="212121"/>
                </a:solidFill>
                <a:latin typeface="Arial" panose="020B0604020202020204" pitchFamily="34" charset="0"/>
                <a:cs typeface="Arial" panose="020B0604020202020204" pitchFamily="34" charset="0"/>
              </a:rPr>
              <a:t>C</a:t>
            </a:r>
            <a:r>
              <a:rPr lang="en-US" sz="2800" spc="-160" dirty="0">
                <a:solidFill>
                  <a:srgbClr val="212121"/>
                </a:solidFill>
                <a:latin typeface="Arial" panose="020B0604020202020204" pitchFamily="34" charset="0"/>
                <a:cs typeface="Arial" panose="020B0604020202020204" pitchFamily="34" charset="0"/>
              </a:rPr>
              <a:t>h</a:t>
            </a:r>
            <a:r>
              <a:rPr lang="en-US" sz="2800" spc="20" dirty="0">
                <a:solidFill>
                  <a:srgbClr val="212121"/>
                </a:solidFill>
                <a:latin typeface="Arial" panose="020B0604020202020204" pitchFamily="34" charset="0"/>
                <a:cs typeface="Arial" panose="020B0604020202020204" pitchFamily="34" charset="0"/>
              </a:rPr>
              <a:t>a</a:t>
            </a:r>
            <a:r>
              <a:rPr lang="en-US" sz="2800" spc="-160" dirty="0">
                <a:solidFill>
                  <a:srgbClr val="212121"/>
                </a:solidFill>
                <a:latin typeface="Arial" panose="020B0604020202020204" pitchFamily="34" charset="0"/>
                <a:cs typeface="Arial" panose="020B0604020202020204" pitchFamily="34" charset="0"/>
              </a:rPr>
              <a:t>n</a:t>
            </a:r>
            <a:r>
              <a:rPr lang="en-US" sz="2800" spc="40" dirty="0">
                <a:solidFill>
                  <a:srgbClr val="212121"/>
                </a:solidFill>
                <a:latin typeface="Arial" panose="020B0604020202020204" pitchFamily="34" charset="0"/>
                <a:cs typeface="Arial" panose="020B0604020202020204" pitchFamily="34" charset="0"/>
              </a:rPr>
              <a:t>g</a:t>
            </a:r>
            <a:r>
              <a:rPr lang="en-US" sz="2800" spc="10" dirty="0">
                <a:solidFill>
                  <a:srgbClr val="212121"/>
                </a:solidFill>
                <a:latin typeface="Arial" panose="020B0604020202020204" pitchFamily="34" charset="0"/>
                <a:cs typeface="Arial" panose="020B0604020202020204" pitchFamily="34" charset="0"/>
              </a:rPr>
              <a:t>i</a:t>
            </a:r>
            <a:r>
              <a:rPr lang="en-US" sz="2800" spc="-160" dirty="0">
                <a:solidFill>
                  <a:srgbClr val="212121"/>
                </a:solidFill>
                <a:latin typeface="Arial" panose="020B0604020202020204" pitchFamily="34" charset="0"/>
                <a:cs typeface="Arial" panose="020B0604020202020204" pitchFamily="34" charset="0"/>
              </a:rPr>
              <a:t>n</a:t>
            </a:r>
            <a:r>
              <a:rPr lang="en-US" sz="2800" spc="40" dirty="0">
                <a:solidFill>
                  <a:srgbClr val="212121"/>
                </a:solidFill>
                <a:latin typeface="Arial" panose="020B0604020202020204" pitchFamily="34" charset="0"/>
                <a:cs typeface="Arial" panose="020B0604020202020204" pitchFamily="34" charset="0"/>
              </a:rPr>
              <a:t>g</a:t>
            </a:r>
            <a:r>
              <a:rPr lang="en-US" sz="2800" spc="-35" dirty="0">
                <a:solidFill>
                  <a:srgbClr val="212121"/>
                </a:solidFill>
                <a:latin typeface="Arial" panose="020B0604020202020204" pitchFamily="34" charset="0"/>
                <a:cs typeface="Arial" panose="020B0604020202020204" pitchFamily="34" charset="0"/>
              </a:rPr>
              <a:t> </a:t>
            </a:r>
            <a:r>
              <a:rPr lang="en-US" sz="2800" spc="-245" dirty="0">
                <a:solidFill>
                  <a:srgbClr val="212121"/>
                </a:solidFill>
                <a:latin typeface="Arial" panose="020B0604020202020204" pitchFamily="34" charset="0"/>
                <a:cs typeface="Arial" panose="020B0604020202020204" pitchFamily="34" charset="0"/>
              </a:rPr>
              <a:t>y</a:t>
            </a:r>
            <a:r>
              <a:rPr lang="en-US" sz="2800" spc="-40" dirty="0">
                <a:solidFill>
                  <a:srgbClr val="212121"/>
                </a:solidFill>
                <a:latin typeface="Arial" panose="020B0604020202020204" pitchFamily="34" charset="0"/>
                <a:cs typeface="Arial" panose="020B0604020202020204" pitchFamily="34" charset="0"/>
              </a:rPr>
              <a:t>o</a:t>
            </a:r>
            <a:r>
              <a:rPr lang="en-US" sz="2800" spc="-160" dirty="0">
                <a:solidFill>
                  <a:srgbClr val="212121"/>
                </a:solidFill>
                <a:latin typeface="Arial" panose="020B0604020202020204" pitchFamily="34" charset="0"/>
                <a:cs typeface="Arial" panose="020B0604020202020204" pitchFamily="34" charset="0"/>
              </a:rPr>
              <a:t>u</a:t>
            </a:r>
            <a:r>
              <a:rPr lang="en-US" sz="2800" spc="-80" dirty="0">
                <a:solidFill>
                  <a:srgbClr val="212121"/>
                </a:solidFill>
                <a:latin typeface="Arial" panose="020B0604020202020204" pitchFamily="34" charset="0"/>
                <a:cs typeface="Arial" panose="020B0604020202020204" pitchFamily="34" charset="0"/>
              </a:rPr>
              <a:t>r</a:t>
            </a:r>
            <a:r>
              <a:rPr lang="en-US" sz="2800" spc="-35" dirty="0">
                <a:solidFill>
                  <a:srgbClr val="212121"/>
                </a:solidFill>
                <a:latin typeface="Arial" panose="020B0604020202020204" pitchFamily="34" charset="0"/>
                <a:cs typeface="Arial" panose="020B0604020202020204" pitchFamily="34" charset="0"/>
              </a:rPr>
              <a:t> </a:t>
            </a:r>
            <a:r>
              <a:rPr lang="en-US" sz="2800" spc="-245" dirty="0">
                <a:solidFill>
                  <a:srgbClr val="212121"/>
                </a:solidFill>
                <a:latin typeface="Arial" panose="020B0604020202020204" pitchFamily="34" charset="0"/>
                <a:cs typeface="Arial" panose="020B0604020202020204" pitchFamily="34" charset="0"/>
              </a:rPr>
              <a:t>v</a:t>
            </a:r>
            <a:r>
              <a:rPr lang="en-US" sz="2800" spc="-40" dirty="0">
                <a:solidFill>
                  <a:srgbClr val="212121"/>
                </a:solidFill>
                <a:latin typeface="Arial" panose="020B0604020202020204" pitchFamily="34" charset="0"/>
                <a:cs typeface="Arial" panose="020B0604020202020204" pitchFamily="34" charset="0"/>
              </a:rPr>
              <a:t>o</a:t>
            </a:r>
            <a:r>
              <a:rPr lang="en-US" sz="2800" spc="10" dirty="0">
                <a:solidFill>
                  <a:srgbClr val="212121"/>
                </a:solidFill>
                <a:latin typeface="Arial" panose="020B0604020202020204" pitchFamily="34" charset="0"/>
                <a:cs typeface="Arial" panose="020B0604020202020204" pitchFamily="34" charset="0"/>
              </a:rPr>
              <a:t>i</a:t>
            </a:r>
            <a:r>
              <a:rPr lang="en-US" sz="2800" spc="45" dirty="0">
                <a:solidFill>
                  <a:srgbClr val="212121"/>
                </a:solidFill>
                <a:latin typeface="Arial" panose="020B0604020202020204" pitchFamily="34" charset="0"/>
                <a:cs typeface="Arial" panose="020B0604020202020204" pitchFamily="34" charset="0"/>
              </a:rPr>
              <a:t>c</a:t>
            </a:r>
            <a:r>
              <a:rPr lang="en-US" sz="2800" spc="-55" dirty="0">
                <a:solidFill>
                  <a:srgbClr val="212121"/>
                </a:solidFill>
                <a:latin typeface="Arial" panose="020B0604020202020204" pitchFamily="34" charset="0"/>
                <a:cs typeface="Arial" panose="020B0604020202020204" pitchFamily="34" charset="0"/>
              </a:rPr>
              <a:t>e</a:t>
            </a:r>
            <a:r>
              <a:rPr lang="en-US" sz="2800" spc="-240" dirty="0">
                <a:solidFill>
                  <a:srgbClr val="212121"/>
                </a:solidFill>
                <a:latin typeface="Arial" panose="020B0604020202020204" pitchFamily="34" charset="0"/>
                <a:cs typeface="Arial" panose="020B0604020202020204" pitchFamily="34" charset="0"/>
              </a:rPr>
              <a:t>m</a:t>
            </a:r>
            <a:r>
              <a:rPr lang="en-US" sz="2800" spc="20" dirty="0">
                <a:solidFill>
                  <a:srgbClr val="212121"/>
                </a:solidFill>
                <a:latin typeface="Arial" panose="020B0604020202020204" pitchFamily="34" charset="0"/>
                <a:cs typeface="Arial" panose="020B0604020202020204" pitchFamily="34" charset="0"/>
              </a:rPr>
              <a:t>a</a:t>
            </a:r>
            <a:r>
              <a:rPr lang="en-US" sz="2800" spc="10" dirty="0">
                <a:solidFill>
                  <a:srgbClr val="212121"/>
                </a:solidFill>
                <a:latin typeface="Arial" panose="020B0604020202020204" pitchFamily="34" charset="0"/>
                <a:cs typeface="Arial" panose="020B0604020202020204" pitchFamily="34" charset="0"/>
              </a:rPr>
              <a:t>i</a:t>
            </a:r>
            <a:r>
              <a:rPr lang="en-US" sz="2800" spc="-15" dirty="0">
                <a:solidFill>
                  <a:srgbClr val="212121"/>
                </a:solidFill>
                <a:latin typeface="Arial" panose="020B0604020202020204" pitchFamily="34" charset="0"/>
                <a:cs typeface="Arial" panose="020B0604020202020204" pitchFamily="34" charset="0"/>
              </a:rPr>
              <a:t>l</a:t>
            </a:r>
            <a:r>
              <a:rPr lang="en-US" sz="2800" spc="-20" dirty="0">
                <a:solidFill>
                  <a:srgbClr val="212121"/>
                </a:solidFill>
                <a:latin typeface="Arial" panose="020B0604020202020204" pitchFamily="34" charset="0"/>
                <a:cs typeface="Arial" panose="020B0604020202020204" pitchFamily="34" charset="0"/>
              </a:rPr>
              <a:t>  (Changing your voicemail to let people know you are okay” </a:t>
            </a:r>
          </a:p>
          <a:p>
            <a:pPr marL="823595" marR="2453640" indent="-457200">
              <a:lnSpc>
                <a:spcPct val="114799"/>
              </a:lnSpc>
              <a:buFont typeface="Arial" panose="020B0604020202020204" pitchFamily="34" charset="0"/>
              <a:buChar char="•"/>
            </a:pPr>
            <a:r>
              <a:rPr lang="en-US" sz="2800" spc="-180" dirty="0">
                <a:solidFill>
                  <a:srgbClr val="212121"/>
                </a:solidFill>
                <a:latin typeface="Arial" panose="020B0604020202020204" pitchFamily="34" charset="0"/>
                <a:cs typeface="Arial" panose="020B0604020202020204" pitchFamily="34" charset="0"/>
              </a:rPr>
              <a:t>M</a:t>
            </a:r>
            <a:r>
              <a:rPr lang="en-US" sz="2800" spc="20" dirty="0">
                <a:solidFill>
                  <a:srgbClr val="212121"/>
                </a:solidFill>
                <a:latin typeface="Arial" panose="020B0604020202020204" pitchFamily="34" charset="0"/>
                <a:cs typeface="Arial" panose="020B0604020202020204" pitchFamily="34" charset="0"/>
              </a:rPr>
              <a:t>a</a:t>
            </a:r>
            <a:r>
              <a:rPr lang="en-US" sz="2800" spc="-80" dirty="0">
                <a:solidFill>
                  <a:srgbClr val="212121"/>
                </a:solidFill>
                <a:latin typeface="Arial" panose="020B0604020202020204" pitchFamily="34" charset="0"/>
                <a:cs typeface="Arial" panose="020B0604020202020204" pitchFamily="34" charset="0"/>
              </a:rPr>
              <a:t>r</a:t>
            </a:r>
            <a:r>
              <a:rPr lang="en-US" sz="2800" spc="-254" dirty="0">
                <a:solidFill>
                  <a:srgbClr val="212121"/>
                </a:solidFill>
                <a:latin typeface="Arial" panose="020B0604020202020204" pitchFamily="34" charset="0"/>
                <a:cs typeface="Arial" panose="020B0604020202020204" pitchFamily="34" charset="0"/>
              </a:rPr>
              <a:t>k</a:t>
            </a:r>
            <a:r>
              <a:rPr lang="en-US" sz="2800" spc="-55" dirty="0">
                <a:solidFill>
                  <a:srgbClr val="212121"/>
                </a:solidFill>
                <a:latin typeface="Arial" panose="020B0604020202020204" pitchFamily="34" charset="0"/>
                <a:cs typeface="Arial" panose="020B0604020202020204" pitchFamily="34" charset="0"/>
              </a:rPr>
              <a:t>e</a:t>
            </a:r>
            <a:r>
              <a:rPr lang="en-US" sz="2800" spc="-80" dirty="0">
                <a:solidFill>
                  <a:srgbClr val="212121"/>
                </a:solidFill>
                <a:latin typeface="Arial" panose="020B0604020202020204" pitchFamily="34" charset="0"/>
                <a:cs typeface="Arial" panose="020B0604020202020204" pitchFamily="34" charset="0"/>
              </a:rPr>
              <a:t>r</a:t>
            </a:r>
            <a:r>
              <a:rPr lang="en-US" sz="2800" spc="-315" dirty="0">
                <a:solidFill>
                  <a:srgbClr val="212121"/>
                </a:solidFill>
                <a:latin typeface="Arial" panose="020B0604020202020204" pitchFamily="34" charset="0"/>
                <a:cs typeface="Arial" panose="020B0604020202020204" pitchFamily="34" charset="0"/>
              </a:rPr>
              <a:t>s</a:t>
            </a:r>
            <a:r>
              <a:rPr lang="en-US" sz="2800" spc="-150" dirty="0">
                <a:solidFill>
                  <a:srgbClr val="212121"/>
                </a:solidFill>
                <a:latin typeface="Arial" panose="020B0604020202020204" pitchFamily="34" charset="0"/>
                <a:cs typeface="Arial" panose="020B0604020202020204" pitchFamily="34" charset="0"/>
              </a:rPr>
              <a:t>,</a:t>
            </a:r>
            <a:r>
              <a:rPr lang="en-US" sz="2800" spc="-35" dirty="0">
                <a:solidFill>
                  <a:srgbClr val="212121"/>
                </a:solidFill>
                <a:latin typeface="Arial" panose="020B0604020202020204" pitchFamily="34" charset="0"/>
                <a:cs typeface="Arial" panose="020B0604020202020204" pitchFamily="34" charset="0"/>
              </a:rPr>
              <a:t> </a:t>
            </a:r>
            <a:r>
              <a:rPr lang="en-US" sz="2800" spc="20" dirty="0">
                <a:solidFill>
                  <a:srgbClr val="212121"/>
                </a:solidFill>
                <a:latin typeface="Arial" panose="020B0604020202020204" pitchFamily="34" charset="0"/>
                <a:cs typeface="Arial" panose="020B0604020202020204" pitchFamily="34" charset="0"/>
              </a:rPr>
              <a:t>p</a:t>
            </a:r>
            <a:r>
              <a:rPr lang="en-US" sz="2800" spc="-55" dirty="0">
                <a:solidFill>
                  <a:srgbClr val="212121"/>
                </a:solidFill>
                <a:latin typeface="Arial" panose="020B0604020202020204" pitchFamily="34" charset="0"/>
                <a:cs typeface="Arial" panose="020B0604020202020204" pitchFamily="34" charset="0"/>
              </a:rPr>
              <a:t>e</a:t>
            </a:r>
            <a:r>
              <a:rPr lang="en-US" sz="2800" spc="-160" dirty="0">
                <a:solidFill>
                  <a:srgbClr val="212121"/>
                </a:solidFill>
                <a:latin typeface="Arial" panose="020B0604020202020204" pitchFamily="34" charset="0"/>
                <a:cs typeface="Arial" panose="020B0604020202020204" pitchFamily="34" charset="0"/>
              </a:rPr>
              <a:t>n</a:t>
            </a:r>
            <a:r>
              <a:rPr lang="en-US" sz="2800" spc="-315" dirty="0">
                <a:solidFill>
                  <a:srgbClr val="212121"/>
                </a:solidFill>
                <a:latin typeface="Arial" panose="020B0604020202020204" pitchFamily="34" charset="0"/>
                <a:cs typeface="Arial" panose="020B0604020202020204" pitchFamily="34" charset="0"/>
              </a:rPr>
              <a:t>s</a:t>
            </a:r>
            <a:r>
              <a:rPr lang="en-US" sz="2800" spc="-150" dirty="0">
                <a:solidFill>
                  <a:srgbClr val="212121"/>
                </a:solidFill>
                <a:latin typeface="Arial" panose="020B0604020202020204" pitchFamily="34" charset="0"/>
                <a:cs typeface="Arial" panose="020B0604020202020204" pitchFamily="34" charset="0"/>
              </a:rPr>
              <a:t>,</a:t>
            </a:r>
            <a:r>
              <a:rPr lang="en-US" sz="2800" spc="-35" dirty="0">
                <a:solidFill>
                  <a:srgbClr val="212121"/>
                </a:solidFill>
                <a:latin typeface="Arial" panose="020B0604020202020204" pitchFamily="34" charset="0"/>
                <a:cs typeface="Arial" panose="020B0604020202020204" pitchFamily="34" charset="0"/>
              </a:rPr>
              <a:t> </a:t>
            </a:r>
            <a:r>
              <a:rPr lang="en-US" sz="2800" spc="20" dirty="0">
                <a:solidFill>
                  <a:srgbClr val="212121"/>
                </a:solidFill>
                <a:latin typeface="Arial" panose="020B0604020202020204" pitchFamily="34" charset="0"/>
                <a:cs typeface="Arial" panose="020B0604020202020204" pitchFamily="34" charset="0"/>
              </a:rPr>
              <a:t>pap</a:t>
            </a:r>
            <a:r>
              <a:rPr lang="en-US" sz="2800" spc="-55" dirty="0">
                <a:solidFill>
                  <a:srgbClr val="212121"/>
                </a:solidFill>
                <a:latin typeface="Arial" panose="020B0604020202020204" pitchFamily="34" charset="0"/>
                <a:cs typeface="Arial" panose="020B0604020202020204" pitchFamily="34" charset="0"/>
              </a:rPr>
              <a:t>e</a:t>
            </a:r>
            <a:r>
              <a:rPr lang="en-US" sz="2800" spc="-80" dirty="0">
                <a:solidFill>
                  <a:srgbClr val="212121"/>
                </a:solidFill>
                <a:latin typeface="Arial" panose="020B0604020202020204" pitchFamily="34" charset="0"/>
                <a:cs typeface="Arial" panose="020B0604020202020204" pitchFamily="34" charset="0"/>
              </a:rPr>
              <a:t>r (to write where you will and children will be going if home/facility not safe to shelter in, then place sign where folks can see)</a:t>
            </a:r>
            <a:endParaRPr lang="en-US" sz="2800" dirty="0">
              <a:latin typeface="Arial" panose="020B0604020202020204" pitchFamily="34" charset="0"/>
              <a:cs typeface="Arial" panose="020B0604020202020204" pitchFamily="34" charset="0"/>
            </a:endParaRPr>
          </a:p>
          <a:p>
            <a:pPr marL="12700">
              <a:lnSpc>
                <a:spcPct val="100000"/>
              </a:lnSpc>
              <a:spcBef>
                <a:spcPts val="1980"/>
              </a:spcBef>
            </a:pPr>
            <a:r>
              <a:rPr lang="en-US" sz="2800" spc="-55" dirty="0">
                <a:solidFill>
                  <a:srgbClr val="212121"/>
                </a:solidFill>
                <a:latin typeface="Arial" panose="020B0604020202020204" pitchFamily="34" charset="0"/>
                <a:cs typeface="Arial" panose="020B0604020202020204" pitchFamily="34" charset="0"/>
              </a:rPr>
              <a:t>O</a:t>
            </a:r>
            <a:r>
              <a:rPr lang="en-US" sz="2800" spc="-295" dirty="0">
                <a:solidFill>
                  <a:srgbClr val="212121"/>
                </a:solidFill>
                <a:latin typeface="Arial" panose="020B0604020202020204" pitchFamily="34" charset="0"/>
                <a:cs typeface="Arial" panose="020B0604020202020204" pitchFamily="34" charset="0"/>
              </a:rPr>
              <a:t>u</a:t>
            </a:r>
            <a:r>
              <a:rPr lang="en-US" sz="2800" spc="-130" dirty="0">
                <a:solidFill>
                  <a:srgbClr val="212121"/>
                </a:solidFill>
                <a:latin typeface="Arial" panose="020B0604020202020204" pitchFamily="34" charset="0"/>
                <a:cs typeface="Arial" panose="020B0604020202020204" pitchFamily="34" charset="0"/>
              </a:rPr>
              <a:t>t</a:t>
            </a:r>
            <a:r>
              <a:rPr lang="en-US" sz="2800" spc="55" dirty="0">
                <a:solidFill>
                  <a:srgbClr val="212121"/>
                </a:solidFill>
                <a:latin typeface="Arial" panose="020B0604020202020204" pitchFamily="34" charset="0"/>
                <a:cs typeface="Arial" panose="020B0604020202020204" pitchFamily="34" charset="0"/>
              </a:rPr>
              <a:t>-</a:t>
            </a:r>
            <a:r>
              <a:rPr lang="en-US" sz="2800" spc="-204" dirty="0">
                <a:solidFill>
                  <a:srgbClr val="212121"/>
                </a:solidFill>
                <a:latin typeface="Arial" panose="020B0604020202020204" pitchFamily="34" charset="0"/>
                <a:cs typeface="Arial" panose="020B0604020202020204" pitchFamily="34" charset="0"/>
              </a:rPr>
              <a:t>o</a:t>
            </a:r>
            <a:r>
              <a:rPr lang="en-US" sz="2800" spc="-40" dirty="0">
                <a:solidFill>
                  <a:srgbClr val="212121"/>
                </a:solidFill>
                <a:latin typeface="Arial" panose="020B0604020202020204" pitchFamily="34" charset="0"/>
                <a:cs typeface="Arial" panose="020B0604020202020204" pitchFamily="34" charset="0"/>
              </a:rPr>
              <a:t>f</a:t>
            </a:r>
            <a:r>
              <a:rPr lang="en-US" sz="2800" spc="55" dirty="0">
                <a:solidFill>
                  <a:srgbClr val="212121"/>
                </a:solidFill>
                <a:latin typeface="Arial" panose="020B0604020202020204" pitchFamily="34" charset="0"/>
                <a:cs typeface="Arial" panose="020B0604020202020204" pitchFamily="34" charset="0"/>
              </a:rPr>
              <a:t>-</a:t>
            </a:r>
            <a:r>
              <a:rPr lang="en-US" sz="2800" spc="-25" dirty="0">
                <a:solidFill>
                  <a:srgbClr val="212121"/>
                </a:solidFill>
                <a:latin typeface="Arial" panose="020B0604020202020204" pitchFamily="34" charset="0"/>
                <a:cs typeface="Arial" panose="020B0604020202020204" pitchFamily="34" charset="0"/>
              </a:rPr>
              <a:t>A</a:t>
            </a:r>
            <a:r>
              <a:rPr lang="en-US" sz="2800" spc="-145" dirty="0">
                <a:solidFill>
                  <a:srgbClr val="212121"/>
                </a:solidFill>
                <a:latin typeface="Arial" panose="020B0604020202020204" pitchFamily="34" charset="0"/>
                <a:cs typeface="Arial" panose="020B0604020202020204" pitchFamily="34" charset="0"/>
              </a:rPr>
              <a:t>r</a:t>
            </a:r>
            <a:r>
              <a:rPr lang="en-US" sz="2800" spc="50" dirty="0">
                <a:solidFill>
                  <a:srgbClr val="212121"/>
                </a:solidFill>
                <a:latin typeface="Arial" panose="020B0604020202020204" pitchFamily="34" charset="0"/>
                <a:cs typeface="Arial" panose="020B0604020202020204" pitchFamily="34" charset="0"/>
              </a:rPr>
              <a:t>e</a:t>
            </a:r>
            <a:r>
              <a:rPr lang="en-US" sz="2800" spc="270" dirty="0">
                <a:solidFill>
                  <a:srgbClr val="212121"/>
                </a:solidFill>
                <a:latin typeface="Arial" panose="020B0604020202020204" pitchFamily="34" charset="0"/>
                <a:cs typeface="Arial" panose="020B0604020202020204" pitchFamily="34" charset="0"/>
              </a:rPr>
              <a:t>a</a:t>
            </a:r>
            <a:r>
              <a:rPr lang="en-US" sz="2800" spc="-310" dirty="0">
                <a:solidFill>
                  <a:srgbClr val="212121"/>
                </a:solidFill>
                <a:latin typeface="Arial" panose="020B0604020202020204" pitchFamily="34" charset="0"/>
                <a:cs typeface="Arial" panose="020B0604020202020204" pitchFamily="34" charset="0"/>
              </a:rPr>
              <a:t> </a:t>
            </a:r>
            <a:r>
              <a:rPr lang="en-US" sz="2800" spc="210" dirty="0">
                <a:solidFill>
                  <a:srgbClr val="212121"/>
                </a:solidFill>
                <a:latin typeface="Arial" panose="020B0604020202020204" pitchFamily="34" charset="0"/>
                <a:cs typeface="Arial" panose="020B0604020202020204" pitchFamily="34" charset="0"/>
              </a:rPr>
              <a:t>C</a:t>
            </a:r>
            <a:r>
              <a:rPr lang="en-US" sz="2800" spc="-204" dirty="0">
                <a:solidFill>
                  <a:srgbClr val="212121"/>
                </a:solidFill>
                <a:latin typeface="Arial" panose="020B0604020202020204" pitchFamily="34" charset="0"/>
                <a:cs typeface="Arial" panose="020B0604020202020204" pitchFamily="34" charset="0"/>
              </a:rPr>
              <a:t>o</a:t>
            </a:r>
            <a:r>
              <a:rPr lang="en-US" sz="2800" spc="-315" dirty="0">
                <a:solidFill>
                  <a:srgbClr val="212121"/>
                </a:solidFill>
                <a:latin typeface="Arial" panose="020B0604020202020204" pitchFamily="34" charset="0"/>
                <a:cs typeface="Arial" panose="020B0604020202020204" pitchFamily="34" charset="0"/>
              </a:rPr>
              <a:t>n</a:t>
            </a:r>
            <a:r>
              <a:rPr lang="en-US" sz="2800" spc="-130" dirty="0">
                <a:solidFill>
                  <a:srgbClr val="212121"/>
                </a:solidFill>
                <a:latin typeface="Arial" panose="020B0604020202020204" pitchFamily="34" charset="0"/>
                <a:cs typeface="Arial" panose="020B0604020202020204" pitchFamily="34" charset="0"/>
              </a:rPr>
              <a:t>t</a:t>
            </a:r>
            <a:r>
              <a:rPr lang="en-US" sz="2800" spc="265" dirty="0">
                <a:solidFill>
                  <a:srgbClr val="212121"/>
                </a:solidFill>
                <a:latin typeface="Arial" panose="020B0604020202020204" pitchFamily="34" charset="0"/>
                <a:cs typeface="Arial" panose="020B0604020202020204" pitchFamily="34" charset="0"/>
              </a:rPr>
              <a:t>a</a:t>
            </a:r>
            <a:r>
              <a:rPr lang="en-US" sz="2800" spc="160" dirty="0">
                <a:solidFill>
                  <a:srgbClr val="212121"/>
                </a:solidFill>
                <a:latin typeface="Arial" panose="020B0604020202020204" pitchFamily="34" charset="0"/>
                <a:cs typeface="Arial" panose="020B0604020202020204" pitchFamily="34" charset="0"/>
              </a:rPr>
              <a:t>c</a:t>
            </a:r>
            <a:r>
              <a:rPr lang="en-US" sz="2800" spc="-125" dirty="0">
                <a:solidFill>
                  <a:srgbClr val="212121"/>
                </a:solidFill>
                <a:latin typeface="Arial" panose="020B0604020202020204" pitchFamily="34" charset="0"/>
                <a:cs typeface="Arial" panose="020B0604020202020204" pitchFamily="34" charset="0"/>
              </a:rPr>
              <a:t>t</a:t>
            </a:r>
            <a:r>
              <a:rPr lang="en-US" sz="2800" spc="-310" dirty="0">
                <a:solidFill>
                  <a:srgbClr val="212121"/>
                </a:solidFill>
                <a:latin typeface="Arial" panose="020B0604020202020204" pitchFamily="34" charset="0"/>
                <a:cs typeface="Arial" panose="020B0604020202020204" pitchFamily="34" charset="0"/>
              </a:rPr>
              <a:t> </a:t>
            </a:r>
            <a:r>
              <a:rPr lang="en-US" sz="2800" spc="-409" dirty="0">
                <a:solidFill>
                  <a:srgbClr val="212121"/>
                </a:solidFill>
                <a:latin typeface="Arial" panose="020B0604020202020204" pitchFamily="34" charset="0"/>
                <a:cs typeface="Arial" panose="020B0604020202020204" pitchFamily="34" charset="0"/>
              </a:rPr>
              <a:t>N</a:t>
            </a:r>
            <a:r>
              <a:rPr lang="en-US" sz="2800" spc="-295" dirty="0">
                <a:solidFill>
                  <a:srgbClr val="212121"/>
                </a:solidFill>
                <a:latin typeface="Arial" panose="020B0604020202020204" pitchFamily="34" charset="0"/>
                <a:cs typeface="Arial" panose="020B0604020202020204" pitchFamily="34" charset="0"/>
              </a:rPr>
              <a:t>u</a:t>
            </a:r>
            <a:r>
              <a:rPr lang="en-US" sz="2800" spc="-430" dirty="0">
                <a:solidFill>
                  <a:srgbClr val="212121"/>
                </a:solidFill>
                <a:latin typeface="Arial" panose="020B0604020202020204" pitchFamily="34" charset="0"/>
                <a:cs typeface="Arial" panose="020B0604020202020204" pitchFamily="34" charset="0"/>
              </a:rPr>
              <a:t>m</a:t>
            </a:r>
            <a:r>
              <a:rPr lang="en-US" sz="2800" spc="-85" dirty="0">
                <a:solidFill>
                  <a:srgbClr val="212121"/>
                </a:solidFill>
                <a:latin typeface="Arial" panose="020B0604020202020204" pitchFamily="34" charset="0"/>
                <a:cs typeface="Arial" panose="020B0604020202020204" pitchFamily="34" charset="0"/>
              </a:rPr>
              <a:t>b</a:t>
            </a:r>
            <a:r>
              <a:rPr lang="en-US" sz="2800" spc="50" dirty="0">
                <a:solidFill>
                  <a:srgbClr val="212121"/>
                </a:solidFill>
                <a:latin typeface="Arial" panose="020B0604020202020204" pitchFamily="34" charset="0"/>
                <a:cs typeface="Arial" panose="020B0604020202020204" pitchFamily="34" charset="0"/>
              </a:rPr>
              <a:t>e</a:t>
            </a:r>
            <a:r>
              <a:rPr lang="en-US" sz="2800" spc="-140" dirty="0">
                <a:solidFill>
                  <a:srgbClr val="212121"/>
                </a:solidFill>
                <a:latin typeface="Arial" panose="020B0604020202020204" pitchFamily="34" charset="0"/>
                <a:cs typeface="Arial" panose="020B0604020202020204" pitchFamily="34" charset="0"/>
              </a:rPr>
              <a:t>r</a:t>
            </a:r>
            <a:endParaRPr lang="en-US" sz="2800" dirty="0">
              <a:latin typeface="Arial" panose="020B0604020202020204" pitchFamily="34" charset="0"/>
              <a:cs typeface="Arial" panose="020B0604020202020204" pitchFamily="34" charset="0"/>
            </a:endParaRPr>
          </a:p>
          <a:p>
            <a:pPr marL="366395" marR="3554095">
              <a:lnSpc>
                <a:spcPct val="114799"/>
              </a:lnSpc>
              <a:spcBef>
                <a:spcPts val="240"/>
              </a:spcBef>
            </a:pPr>
            <a:r>
              <a:rPr lang="en-US" sz="2800" spc="-360" dirty="0">
                <a:solidFill>
                  <a:srgbClr val="212121"/>
                </a:solidFill>
                <a:latin typeface="Arial" panose="020B0604020202020204" pitchFamily="34" charset="0"/>
                <a:cs typeface="Arial" panose="020B0604020202020204" pitchFamily="34" charset="0"/>
              </a:rPr>
              <a:t>F</a:t>
            </a:r>
            <a:r>
              <a:rPr lang="en-US" sz="2800" spc="-40" dirty="0">
                <a:solidFill>
                  <a:srgbClr val="212121"/>
                </a:solidFill>
                <a:latin typeface="Arial" panose="020B0604020202020204" pitchFamily="34" charset="0"/>
                <a:cs typeface="Arial" panose="020B0604020202020204" pitchFamily="34" charset="0"/>
              </a:rPr>
              <a:t>o</a:t>
            </a:r>
            <a:r>
              <a:rPr lang="en-US" sz="2800" spc="-80" dirty="0">
                <a:solidFill>
                  <a:srgbClr val="212121"/>
                </a:solidFill>
                <a:latin typeface="Arial" panose="020B0604020202020204" pitchFamily="34" charset="0"/>
                <a:cs typeface="Arial" panose="020B0604020202020204" pitchFamily="34" charset="0"/>
              </a:rPr>
              <a:t>r</a:t>
            </a:r>
            <a:r>
              <a:rPr lang="en-US" sz="2800" spc="-35" dirty="0">
                <a:solidFill>
                  <a:srgbClr val="212121"/>
                </a:solidFill>
                <a:latin typeface="Arial" panose="020B0604020202020204" pitchFamily="34" charset="0"/>
                <a:cs typeface="Arial" panose="020B0604020202020204" pitchFamily="34" charset="0"/>
              </a:rPr>
              <a:t> </a:t>
            </a:r>
            <a:r>
              <a:rPr lang="en-US" sz="2800" spc="-245" dirty="0">
                <a:solidFill>
                  <a:srgbClr val="212121"/>
                </a:solidFill>
                <a:latin typeface="Arial" panose="020B0604020202020204" pitchFamily="34" charset="0"/>
                <a:cs typeface="Arial" panose="020B0604020202020204" pitchFamily="34" charset="0"/>
              </a:rPr>
              <a:t>y</a:t>
            </a:r>
            <a:r>
              <a:rPr lang="en-US" sz="2800" spc="-40" dirty="0">
                <a:solidFill>
                  <a:srgbClr val="212121"/>
                </a:solidFill>
                <a:latin typeface="Arial" panose="020B0604020202020204" pitchFamily="34" charset="0"/>
                <a:cs typeface="Arial" panose="020B0604020202020204" pitchFamily="34" charset="0"/>
              </a:rPr>
              <a:t>o</a:t>
            </a:r>
            <a:r>
              <a:rPr lang="en-US" sz="2800" spc="-160" dirty="0">
                <a:solidFill>
                  <a:srgbClr val="212121"/>
                </a:solidFill>
                <a:latin typeface="Arial" panose="020B0604020202020204" pitchFamily="34" charset="0"/>
                <a:cs typeface="Arial" panose="020B0604020202020204" pitchFamily="34" charset="0"/>
              </a:rPr>
              <a:t>u</a:t>
            </a:r>
            <a:r>
              <a:rPr lang="en-US" sz="2800" spc="-80" dirty="0">
                <a:solidFill>
                  <a:srgbClr val="212121"/>
                </a:solidFill>
                <a:latin typeface="Arial" panose="020B0604020202020204" pitchFamily="34" charset="0"/>
                <a:cs typeface="Arial" panose="020B0604020202020204" pitchFamily="34" charset="0"/>
              </a:rPr>
              <a:t>r</a:t>
            </a:r>
            <a:r>
              <a:rPr lang="en-US" sz="2800" spc="-315" dirty="0">
                <a:solidFill>
                  <a:srgbClr val="212121"/>
                </a:solidFill>
                <a:latin typeface="Arial" panose="020B0604020202020204" pitchFamily="34" charset="0"/>
                <a:cs typeface="Arial" panose="020B0604020202020204" pitchFamily="34" charset="0"/>
              </a:rPr>
              <a:t>s</a:t>
            </a:r>
            <a:r>
              <a:rPr lang="en-US" sz="2800" spc="-55" dirty="0">
                <a:solidFill>
                  <a:srgbClr val="212121"/>
                </a:solidFill>
                <a:latin typeface="Arial" panose="020B0604020202020204" pitchFamily="34" charset="0"/>
                <a:cs typeface="Arial" panose="020B0604020202020204" pitchFamily="34" charset="0"/>
              </a:rPr>
              <a:t>e</a:t>
            </a:r>
            <a:r>
              <a:rPr lang="en-US" sz="2800" spc="-15" dirty="0">
                <a:solidFill>
                  <a:srgbClr val="212121"/>
                </a:solidFill>
                <a:latin typeface="Arial" panose="020B0604020202020204" pitchFamily="34" charset="0"/>
                <a:cs typeface="Arial" panose="020B0604020202020204" pitchFamily="34" charset="0"/>
              </a:rPr>
              <a:t>l</a:t>
            </a:r>
            <a:r>
              <a:rPr lang="en-US" sz="2800" spc="180" dirty="0">
                <a:solidFill>
                  <a:srgbClr val="212121"/>
                </a:solidFill>
                <a:latin typeface="Arial" panose="020B0604020202020204" pitchFamily="34" charset="0"/>
                <a:cs typeface="Arial" panose="020B0604020202020204" pitchFamily="34" charset="0"/>
              </a:rPr>
              <a:t>f</a:t>
            </a:r>
            <a:r>
              <a:rPr lang="en-US" sz="2800" spc="-35" dirty="0">
                <a:solidFill>
                  <a:srgbClr val="212121"/>
                </a:solidFill>
                <a:latin typeface="Arial" panose="020B0604020202020204" pitchFamily="34" charset="0"/>
                <a:cs typeface="Arial" panose="020B0604020202020204" pitchFamily="34" charset="0"/>
              </a:rPr>
              <a:t> </a:t>
            </a:r>
            <a:r>
              <a:rPr lang="en-US" sz="2800" spc="-90" dirty="0">
                <a:solidFill>
                  <a:srgbClr val="212121"/>
                </a:solidFill>
                <a:latin typeface="Arial" panose="020B0604020202020204" pitchFamily="34" charset="0"/>
                <a:cs typeface="Arial" panose="020B0604020202020204" pitchFamily="34" charset="0"/>
              </a:rPr>
              <a:t>(</a:t>
            </a:r>
            <a:r>
              <a:rPr lang="en-US" sz="2800" spc="45" dirty="0">
                <a:solidFill>
                  <a:srgbClr val="212121"/>
                </a:solidFill>
                <a:latin typeface="Arial" panose="020B0604020202020204" pitchFamily="34" charset="0"/>
                <a:cs typeface="Arial" panose="020B0604020202020204" pitchFamily="34" charset="0"/>
              </a:rPr>
              <a:t>c</a:t>
            </a:r>
            <a:r>
              <a:rPr lang="en-US" sz="2800" spc="20" dirty="0">
                <a:solidFill>
                  <a:srgbClr val="212121"/>
                </a:solidFill>
                <a:latin typeface="Arial" panose="020B0604020202020204" pitchFamily="34" charset="0"/>
                <a:cs typeface="Arial" panose="020B0604020202020204" pitchFamily="34" charset="0"/>
              </a:rPr>
              <a:t>a</a:t>
            </a:r>
            <a:r>
              <a:rPr lang="en-US" sz="2800" spc="-80" dirty="0">
                <a:solidFill>
                  <a:srgbClr val="212121"/>
                </a:solidFill>
                <a:latin typeface="Arial" panose="020B0604020202020204" pitchFamily="34" charset="0"/>
                <a:cs typeface="Arial" panose="020B0604020202020204" pitchFamily="34" charset="0"/>
              </a:rPr>
              <a:t>r</a:t>
            </a:r>
            <a:r>
              <a:rPr lang="en-US" sz="2800" spc="-55" dirty="0">
                <a:solidFill>
                  <a:srgbClr val="212121"/>
                </a:solidFill>
                <a:latin typeface="Arial" panose="020B0604020202020204" pitchFamily="34" charset="0"/>
                <a:cs typeface="Arial" panose="020B0604020202020204" pitchFamily="34" charset="0"/>
              </a:rPr>
              <a:t>e</a:t>
            </a:r>
            <a:r>
              <a:rPr lang="en-US" sz="2800" spc="145" dirty="0">
                <a:solidFill>
                  <a:srgbClr val="212121"/>
                </a:solidFill>
                <a:latin typeface="Arial" panose="020B0604020202020204" pitchFamily="34" charset="0"/>
                <a:cs typeface="Arial" panose="020B0604020202020204" pitchFamily="34" charset="0"/>
              </a:rPr>
              <a:t>t</a:t>
            </a:r>
            <a:r>
              <a:rPr lang="en-US" sz="2800" spc="20" dirty="0">
                <a:solidFill>
                  <a:srgbClr val="212121"/>
                </a:solidFill>
                <a:latin typeface="Arial" panose="020B0604020202020204" pitchFamily="34" charset="0"/>
                <a:cs typeface="Arial" panose="020B0604020202020204" pitchFamily="34" charset="0"/>
              </a:rPr>
              <a:t>a</a:t>
            </a:r>
            <a:r>
              <a:rPr lang="en-US" sz="2800" spc="-254" dirty="0">
                <a:solidFill>
                  <a:srgbClr val="212121"/>
                </a:solidFill>
                <a:latin typeface="Arial" panose="020B0604020202020204" pitchFamily="34" charset="0"/>
                <a:cs typeface="Arial" panose="020B0604020202020204" pitchFamily="34" charset="0"/>
              </a:rPr>
              <a:t>k</a:t>
            </a:r>
            <a:r>
              <a:rPr lang="en-US" sz="2800" spc="-55" dirty="0">
                <a:solidFill>
                  <a:srgbClr val="212121"/>
                </a:solidFill>
                <a:latin typeface="Arial" panose="020B0604020202020204" pitchFamily="34" charset="0"/>
                <a:cs typeface="Arial" panose="020B0604020202020204" pitchFamily="34" charset="0"/>
              </a:rPr>
              <a:t>e</a:t>
            </a:r>
            <a:r>
              <a:rPr lang="en-US" sz="2800" spc="-80" dirty="0">
                <a:solidFill>
                  <a:srgbClr val="212121"/>
                </a:solidFill>
                <a:latin typeface="Arial" panose="020B0604020202020204" pitchFamily="34" charset="0"/>
                <a:cs typeface="Arial" panose="020B0604020202020204" pitchFamily="34" charset="0"/>
              </a:rPr>
              <a:t>r</a:t>
            </a:r>
            <a:r>
              <a:rPr lang="en-US" sz="2800" spc="-90" dirty="0">
                <a:solidFill>
                  <a:srgbClr val="212121"/>
                </a:solidFill>
                <a:latin typeface="Arial" panose="020B0604020202020204" pitchFamily="34" charset="0"/>
                <a:cs typeface="Arial" panose="020B0604020202020204" pitchFamily="34" charset="0"/>
              </a:rPr>
              <a:t>)</a:t>
            </a:r>
            <a:r>
              <a:rPr lang="en-US" sz="2800" spc="-75" dirty="0">
                <a:solidFill>
                  <a:srgbClr val="212121"/>
                </a:solidFill>
                <a:latin typeface="Arial" panose="020B0604020202020204" pitchFamily="34" charset="0"/>
                <a:cs typeface="Arial" panose="020B0604020202020204" pitchFamily="34" charset="0"/>
              </a:rPr>
              <a:t> </a:t>
            </a:r>
          </a:p>
          <a:p>
            <a:pPr marL="366395" marR="3554095">
              <a:lnSpc>
                <a:spcPct val="114799"/>
              </a:lnSpc>
              <a:spcBef>
                <a:spcPts val="240"/>
              </a:spcBef>
            </a:pPr>
            <a:r>
              <a:rPr lang="en-US" sz="2800" spc="-360" dirty="0">
                <a:solidFill>
                  <a:srgbClr val="212121"/>
                </a:solidFill>
                <a:latin typeface="Arial" panose="020B0604020202020204" pitchFamily="34" charset="0"/>
                <a:cs typeface="Arial" panose="020B0604020202020204" pitchFamily="34" charset="0"/>
              </a:rPr>
              <a:t>F</a:t>
            </a:r>
            <a:r>
              <a:rPr lang="en-US" sz="2800" spc="-40" dirty="0">
                <a:solidFill>
                  <a:srgbClr val="212121"/>
                </a:solidFill>
                <a:latin typeface="Arial" panose="020B0604020202020204" pitchFamily="34" charset="0"/>
                <a:cs typeface="Arial" panose="020B0604020202020204" pitchFamily="34" charset="0"/>
              </a:rPr>
              <a:t>o</a:t>
            </a:r>
            <a:r>
              <a:rPr lang="en-US" sz="2800" spc="-80" dirty="0">
                <a:solidFill>
                  <a:srgbClr val="212121"/>
                </a:solidFill>
                <a:latin typeface="Arial" panose="020B0604020202020204" pitchFamily="34" charset="0"/>
                <a:cs typeface="Arial" panose="020B0604020202020204" pitchFamily="34" charset="0"/>
              </a:rPr>
              <a:t>r</a:t>
            </a:r>
            <a:r>
              <a:rPr lang="en-US" sz="2800" spc="-35" dirty="0">
                <a:solidFill>
                  <a:srgbClr val="212121"/>
                </a:solidFill>
                <a:latin typeface="Arial" panose="020B0604020202020204" pitchFamily="34" charset="0"/>
                <a:cs typeface="Arial" panose="020B0604020202020204" pitchFamily="34" charset="0"/>
              </a:rPr>
              <a:t> </a:t>
            </a:r>
            <a:r>
              <a:rPr lang="en-US" sz="2800" spc="-55" dirty="0">
                <a:solidFill>
                  <a:srgbClr val="212121"/>
                </a:solidFill>
                <a:latin typeface="Arial" panose="020B0604020202020204" pitchFamily="34" charset="0"/>
                <a:cs typeface="Arial" panose="020B0604020202020204" pitchFamily="34" charset="0"/>
              </a:rPr>
              <a:t>e</a:t>
            </a:r>
            <a:r>
              <a:rPr lang="en-US" sz="2800" spc="20" dirty="0">
                <a:solidFill>
                  <a:srgbClr val="212121"/>
                </a:solidFill>
                <a:latin typeface="Arial" panose="020B0604020202020204" pitchFamily="34" charset="0"/>
                <a:cs typeface="Arial" panose="020B0604020202020204" pitchFamily="34" charset="0"/>
              </a:rPr>
              <a:t>a</a:t>
            </a:r>
            <a:r>
              <a:rPr lang="en-US" sz="2800" spc="45" dirty="0">
                <a:solidFill>
                  <a:srgbClr val="212121"/>
                </a:solidFill>
                <a:latin typeface="Arial" panose="020B0604020202020204" pitchFamily="34" charset="0"/>
                <a:cs typeface="Arial" panose="020B0604020202020204" pitchFamily="34" charset="0"/>
              </a:rPr>
              <a:t>c</a:t>
            </a:r>
            <a:r>
              <a:rPr lang="en-US" sz="2800" spc="-160" dirty="0">
                <a:solidFill>
                  <a:srgbClr val="212121"/>
                </a:solidFill>
                <a:latin typeface="Arial" panose="020B0604020202020204" pitchFamily="34" charset="0"/>
                <a:cs typeface="Arial" panose="020B0604020202020204" pitchFamily="34" charset="0"/>
              </a:rPr>
              <a:t>h</a:t>
            </a:r>
            <a:r>
              <a:rPr lang="en-US" sz="2800" spc="-35" dirty="0">
                <a:solidFill>
                  <a:srgbClr val="212121"/>
                </a:solidFill>
                <a:latin typeface="Arial" panose="020B0604020202020204" pitchFamily="34" charset="0"/>
                <a:cs typeface="Arial" panose="020B0604020202020204" pitchFamily="34" charset="0"/>
              </a:rPr>
              <a:t> </a:t>
            </a:r>
            <a:r>
              <a:rPr lang="en-US" sz="2800" spc="45" dirty="0">
                <a:solidFill>
                  <a:srgbClr val="212121"/>
                </a:solidFill>
                <a:latin typeface="Arial" panose="020B0604020202020204" pitchFamily="34" charset="0"/>
                <a:cs typeface="Arial" panose="020B0604020202020204" pitchFamily="34" charset="0"/>
              </a:rPr>
              <a:t>c</a:t>
            </a:r>
            <a:r>
              <a:rPr lang="en-US" sz="2800" spc="-160" dirty="0">
                <a:solidFill>
                  <a:srgbClr val="212121"/>
                </a:solidFill>
                <a:latin typeface="Arial" panose="020B0604020202020204" pitchFamily="34" charset="0"/>
                <a:cs typeface="Arial" panose="020B0604020202020204" pitchFamily="34" charset="0"/>
              </a:rPr>
              <a:t>h</a:t>
            </a:r>
            <a:r>
              <a:rPr lang="en-US" sz="2800" spc="10" dirty="0">
                <a:solidFill>
                  <a:srgbClr val="212121"/>
                </a:solidFill>
                <a:latin typeface="Arial" panose="020B0604020202020204" pitchFamily="34" charset="0"/>
                <a:cs typeface="Arial" panose="020B0604020202020204" pitchFamily="34" charset="0"/>
              </a:rPr>
              <a:t>i</a:t>
            </a:r>
            <a:r>
              <a:rPr lang="en-US" sz="2800" spc="-15" dirty="0">
                <a:solidFill>
                  <a:srgbClr val="212121"/>
                </a:solidFill>
                <a:latin typeface="Arial" panose="020B0604020202020204" pitchFamily="34" charset="0"/>
                <a:cs typeface="Arial" panose="020B0604020202020204" pitchFamily="34" charset="0"/>
              </a:rPr>
              <a:t>l</a:t>
            </a:r>
            <a:r>
              <a:rPr lang="en-US" sz="2800" spc="20" dirty="0">
                <a:solidFill>
                  <a:srgbClr val="212121"/>
                </a:solidFill>
                <a:latin typeface="Arial" panose="020B0604020202020204" pitchFamily="34" charset="0"/>
                <a:cs typeface="Arial" panose="020B0604020202020204" pitchFamily="34" charset="0"/>
              </a:rPr>
              <a:t>d</a:t>
            </a:r>
            <a:r>
              <a:rPr lang="en-US" sz="2800" spc="-35" dirty="0">
                <a:solidFill>
                  <a:srgbClr val="212121"/>
                </a:solidFill>
                <a:latin typeface="Arial" panose="020B0604020202020204" pitchFamily="34" charset="0"/>
                <a:cs typeface="Arial" panose="020B0604020202020204" pitchFamily="34" charset="0"/>
              </a:rPr>
              <a:t> </a:t>
            </a:r>
            <a:r>
              <a:rPr lang="en-US" sz="2800" spc="145" dirty="0">
                <a:solidFill>
                  <a:srgbClr val="212121"/>
                </a:solidFill>
                <a:latin typeface="Arial" panose="020B0604020202020204" pitchFamily="34" charset="0"/>
                <a:cs typeface="Arial" panose="020B0604020202020204" pitchFamily="34" charset="0"/>
              </a:rPr>
              <a:t>t</a:t>
            </a:r>
            <a:r>
              <a:rPr lang="en-US" sz="2800" spc="-160" dirty="0">
                <a:solidFill>
                  <a:srgbClr val="212121"/>
                </a:solidFill>
                <a:latin typeface="Arial" panose="020B0604020202020204" pitchFamily="34" charset="0"/>
                <a:cs typeface="Arial" panose="020B0604020202020204" pitchFamily="34" charset="0"/>
              </a:rPr>
              <a:t>h</a:t>
            </a:r>
            <a:r>
              <a:rPr lang="en-US" sz="2800" spc="20" dirty="0">
                <a:solidFill>
                  <a:srgbClr val="212121"/>
                </a:solidFill>
                <a:latin typeface="Arial" panose="020B0604020202020204" pitchFamily="34" charset="0"/>
                <a:cs typeface="Arial" panose="020B0604020202020204" pitchFamily="34" charset="0"/>
              </a:rPr>
              <a:t>a</a:t>
            </a:r>
            <a:r>
              <a:rPr lang="en-US" sz="2800" spc="145" dirty="0">
                <a:solidFill>
                  <a:srgbClr val="212121"/>
                </a:solidFill>
                <a:latin typeface="Arial" panose="020B0604020202020204" pitchFamily="34" charset="0"/>
                <a:cs typeface="Arial" panose="020B0604020202020204" pitchFamily="34" charset="0"/>
              </a:rPr>
              <a:t>t</a:t>
            </a:r>
            <a:r>
              <a:rPr lang="en-US" sz="2800" spc="-35" dirty="0">
                <a:solidFill>
                  <a:srgbClr val="212121"/>
                </a:solidFill>
                <a:latin typeface="Arial" panose="020B0604020202020204" pitchFamily="34" charset="0"/>
                <a:cs typeface="Arial" panose="020B0604020202020204" pitchFamily="34" charset="0"/>
              </a:rPr>
              <a:t> </a:t>
            </a:r>
            <a:r>
              <a:rPr lang="en-US" sz="2800" spc="-245" dirty="0">
                <a:solidFill>
                  <a:srgbClr val="212121"/>
                </a:solidFill>
                <a:latin typeface="Arial" panose="020B0604020202020204" pitchFamily="34" charset="0"/>
                <a:cs typeface="Arial" panose="020B0604020202020204" pitchFamily="34" charset="0"/>
              </a:rPr>
              <a:t>y</a:t>
            </a:r>
            <a:r>
              <a:rPr lang="en-US" sz="2800" spc="-40" dirty="0">
                <a:solidFill>
                  <a:srgbClr val="212121"/>
                </a:solidFill>
                <a:latin typeface="Arial" panose="020B0604020202020204" pitchFamily="34" charset="0"/>
                <a:cs typeface="Arial" panose="020B0604020202020204" pitchFamily="34" charset="0"/>
              </a:rPr>
              <a:t>o</a:t>
            </a:r>
            <a:r>
              <a:rPr lang="en-US" sz="2800" spc="-160" dirty="0">
                <a:solidFill>
                  <a:srgbClr val="212121"/>
                </a:solidFill>
                <a:latin typeface="Arial" panose="020B0604020202020204" pitchFamily="34" charset="0"/>
                <a:cs typeface="Arial" panose="020B0604020202020204" pitchFamily="34" charset="0"/>
              </a:rPr>
              <a:t>u</a:t>
            </a:r>
            <a:r>
              <a:rPr lang="en-US" sz="2800" spc="-35" dirty="0">
                <a:solidFill>
                  <a:srgbClr val="212121"/>
                </a:solidFill>
                <a:latin typeface="Arial" panose="020B0604020202020204" pitchFamily="34" charset="0"/>
                <a:cs typeface="Arial" panose="020B0604020202020204" pitchFamily="34" charset="0"/>
              </a:rPr>
              <a:t> </a:t>
            </a:r>
            <a:r>
              <a:rPr lang="en-US" sz="2800" spc="20" dirty="0">
                <a:solidFill>
                  <a:srgbClr val="212121"/>
                </a:solidFill>
                <a:latin typeface="Arial" panose="020B0604020202020204" pitchFamily="34" charset="0"/>
                <a:cs typeface="Arial" panose="020B0604020202020204" pitchFamily="34" charset="0"/>
              </a:rPr>
              <a:t>a</a:t>
            </a:r>
            <a:r>
              <a:rPr lang="en-US" sz="2800" spc="-80" dirty="0">
                <a:solidFill>
                  <a:srgbClr val="212121"/>
                </a:solidFill>
                <a:latin typeface="Arial" panose="020B0604020202020204" pitchFamily="34" charset="0"/>
                <a:cs typeface="Arial" panose="020B0604020202020204" pitchFamily="34" charset="0"/>
              </a:rPr>
              <a:t>r</a:t>
            </a:r>
            <a:r>
              <a:rPr lang="en-US" sz="2800" spc="-55" dirty="0">
                <a:solidFill>
                  <a:srgbClr val="212121"/>
                </a:solidFill>
                <a:latin typeface="Arial" panose="020B0604020202020204" pitchFamily="34" charset="0"/>
                <a:cs typeface="Arial" panose="020B0604020202020204" pitchFamily="34" charset="0"/>
              </a:rPr>
              <a:t>e</a:t>
            </a:r>
            <a:r>
              <a:rPr lang="en-US" sz="2800" spc="-35" dirty="0">
                <a:solidFill>
                  <a:srgbClr val="212121"/>
                </a:solidFill>
                <a:latin typeface="Arial" panose="020B0604020202020204" pitchFamily="34" charset="0"/>
                <a:cs typeface="Arial" panose="020B0604020202020204" pitchFamily="34" charset="0"/>
              </a:rPr>
              <a:t> </a:t>
            </a:r>
            <a:r>
              <a:rPr lang="en-US" sz="2800" spc="20" dirty="0">
                <a:solidFill>
                  <a:srgbClr val="212121"/>
                </a:solidFill>
                <a:latin typeface="Arial" panose="020B0604020202020204" pitchFamily="34" charset="0"/>
                <a:cs typeface="Arial" panose="020B0604020202020204" pitchFamily="34" charset="0"/>
              </a:rPr>
              <a:t>bab</a:t>
            </a:r>
            <a:r>
              <a:rPr lang="en-US" sz="2800" spc="-245" dirty="0">
                <a:solidFill>
                  <a:srgbClr val="212121"/>
                </a:solidFill>
                <a:latin typeface="Arial" panose="020B0604020202020204" pitchFamily="34" charset="0"/>
                <a:cs typeface="Arial" panose="020B0604020202020204" pitchFamily="34" charset="0"/>
              </a:rPr>
              <a:t>y</a:t>
            </a:r>
            <a:r>
              <a:rPr lang="en-US" sz="2800" spc="-315" dirty="0">
                <a:solidFill>
                  <a:srgbClr val="212121"/>
                </a:solidFill>
                <a:latin typeface="Arial" panose="020B0604020202020204" pitchFamily="34" charset="0"/>
                <a:cs typeface="Arial" panose="020B0604020202020204" pitchFamily="34" charset="0"/>
              </a:rPr>
              <a:t>s</a:t>
            </a:r>
            <a:r>
              <a:rPr lang="en-US" sz="2800" spc="10" dirty="0">
                <a:solidFill>
                  <a:srgbClr val="212121"/>
                </a:solidFill>
                <a:latin typeface="Arial" panose="020B0604020202020204" pitchFamily="34" charset="0"/>
                <a:cs typeface="Arial" panose="020B0604020202020204" pitchFamily="34" charset="0"/>
              </a:rPr>
              <a:t>i</a:t>
            </a:r>
            <a:r>
              <a:rPr lang="en-US" sz="2800" spc="145" dirty="0">
                <a:solidFill>
                  <a:srgbClr val="212121"/>
                </a:solidFill>
                <a:latin typeface="Arial" panose="020B0604020202020204" pitchFamily="34" charset="0"/>
                <a:cs typeface="Arial" panose="020B0604020202020204" pitchFamily="34" charset="0"/>
              </a:rPr>
              <a:t>tt</a:t>
            </a:r>
            <a:r>
              <a:rPr lang="en-US" sz="2800" spc="10" dirty="0">
                <a:solidFill>
                  <a:srgbClr val="212121"/>
                </a:solidFill>
                <a:latin typeface="Arial" panose="020B0604020202020204" pitchFamily="34" charset="0"/>
                <a:cs typeface="Arial" panose="020B0604020202020204" pitchFamily="34" charset="0"/>
              </a:rPr>
              <a:t>i</a:t>
            </a:r>
            <a:r>
              <a:rPr lang="en-US" sz="2800" spc="-160" dirty="0">
                <a:solidFill>
                  <a:srgbClr val="212121"/>
                </a:solidFill>
                <a:latin typeface="Arial" panose="020B0604020202020204" pitchFamily="34" charset="0"/>
                <a:cs typeface="Arial" panose="020B0604020202020204" pitchFamily="34" charset="0"/>
              </a:rPr>
              <a:t>n</a:t>
            </a:r>
            <a:r>
              <a:rPr lang="en-US" sz="2800" spc="40" dirty="0">
                <a:solidFill>
                  <a:srgbClr val="212121"/>
                </a:solidFill>
                <a:latin typeface="Arial" panose="020B0604020202020204" pitchFamily="34" charset="0"/>
                <a:cs typeface="Arial" panose="020B0604020202020204" pitchFamily="34" charset="0"/>
              </a:rPr>
              <a:t>g”</a:t>
            </a:r>
            <a:endParaRPr lang="en-US"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66444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9643110"/>
          </a:xfrm>
          <a:custGeom>
            <a:avLst/>
            <a:gdLst/>
            <a:ahLst/>
            <a:cxnLst/>
            <a:rect l="l" t="t" r="r" b="b"/>
            <a:pathLst>
              <a:path w="18288000" h="9643110">
                <a:moveTo>
                  <a:pt x="0" y="0"/>
                </a:moveTo>
                <a:lnTo>
                  <a:pt x="18288000" y="0"/>
                </a:lnTo>
                <a:lnTo>
                  <a:pt x="18288000" y="9643020"/>
                </a:lnTo>
                <a:lnTo>
                  <a:pt x="0" y="9643020"/>
                </a:lnTo>
                <a:lnTo>
                  <a:pt x="0" y="0"/>
                </a:lnTo>
                <a:close/>
              </a:path>
            </a:pathLst>
          </a:custGeom>
          <a:solidFill>
            <a:srgbClr val="F7B733"/>
          </a:solidFill>
        </p:spPr>
        <p:txBody>
          <a:bodyPr wrap="square" lIns="0" tIns="0" rIns="0" bIns="0" rtlCol="0"/>
          <a:lstStyle/>
          <a:p>
            <a:endParaRPr/>
          </a:p>
        </p:txBody>
      </p:sp>
      <p:sp>
        <p:nvSpPr>
          <p:cNvPr id="3" name="object 3"/>
          <p:cNvSpPr/>
          <p:nvPr/>
        </p:nvSpPr>
        <p:spPr>
          <a:xfrm>
            <a:off x="0" y="2635"/>
            <a:ext cx="2819400" cy="9640570"/>
          </a:xfrm>
          <a:custGeom>
            <a:avLst/>
            <a:gdLst/>
            <a:ahLst/>
            <a:cxnLst/>
            <a:rect l="l" t="t" r="r" b="b"/>
            <a:pathLst>
              <a:path w="2819400" h="9640570">
                <a:moveTo>
                  <a:pt x="0" y="9640385"/>
                </a:moveTo>
                <a:lnTo>
                  <a:pt x="0" y="0"/>
                </a:lnTo>
                <a:lnTo>
                  <a:pt x="2819399" y="0"/>
                </a:lnTo>
                <a:lnTo>
                  <a:pt x="2819399" y="9640385"/>
                </a:lnTo>
                <a:lnTo>
                  <a:pt x="0" y="9640385"/>
                </a:lnTo>
              </a:path>
            </a:pathLst>
          </a:custGeom>
          <a:solidFill>
            <a:srgbClr val="49BCAC"/>
          </a:solidFill>
        </p:spPr>
        <p:txBody>
          <a:bodyPr wrap="square" lIns="0" tIns="0" rIns="0" bIns="0" rtlCol="0"/>
          <a:lstStyle/>
          <a:p>
            <a:endParaRPr/>
          </a:p>
        </p:txBody>
      </p:sp>
      <p:sp>
        <p:nvSpPr>
          <p:cNvPr id="4" name="object 4"/>
          <p:cNvSpPr/>
          <p:nvPr/>
        </p:nvSpPr>
        <p:spPr>
          <a:xfrm>
            <a:off x="0" y="9643020"/>
            <a:ext cx="18288000" cy="644525"/>
          </a:xfrm>
          <a:custGeom>
            <a:avLst/>
            <a:gdLst/>
            <a:ahLst/>
            <a:cxnLst/>
            <a:rect l="l" t="t" r="r" b="b"/>
            <a:pathLst>
              <a:path w="18288000" h="644525">
                <a:moveTo>
                  <a:pt x="18287999" y="643978"/>
                </a:moveTo>
                <a:lnTo>
                  <a:pt x="18287999" y="0"/>
                </a:lnTo>
                <a:lnTo>
                  <a:pt x="0" y="0"/>
                </a:lnTo>
                <a:lnTo>
                  <a:pt x="0" y="643978"/>
                </a:lnTo>
                <a:lnTo>
                  <a:pt x="18287999" y="643978"/>
                </a:lnTo>
              </a:path>
            </a:pathLst>
          </a:custGeom>
          <a:solidFill>
            <a:srgbClr val="DFDCE2"/>
          </a:solidFill>
        </p:spPr>
        <p:txBody>
          <a:bodyPr wrap="square" lIns="0" tIns="0" rIns="0" bIns="0" rtlCol="0"/>
          <a:lstStyle/>
          <a:p>
            <a:endParaRPr/>
          </a:p>
        </p:txBody>
      </p:sp>
      <p:sp>
        <p:nvSpPr>
          <p:cNvPr id="5" name="object 5"/>
          <p:cNvSpPr txBox="1"/>
          <p:nvPr/>
        </p:nvSpPr>
        <p:spPr>
          <a:xfrm>
            <a:off x="1110402" y="2344546"/>
            <a:ext cx="696595" cy="5614670"/>
          </a:xfrm>
          <a:prstGeom prst="rect">
            <a:avLst/>
          </a:prstGeom>
        </p:spPr>
        <p:txBody>
          <a:bodyPr vert="vert270" wrap="square" lIns="0" tIns="0" rIns="0" bIns="0" rtlCol="0">
            <a:spAutoFit/>
          </a:bodyPr>
          <a:lstStyle/>
          <a:p>
            <a:pPr marL="12700">
              <a:lnSpc>
                <a:spcPct val="100000"/>
              </a:lnSpc>
            </a:pPr>
            <a:r>
              <a:rPr sz="5250" b="1" spc="-5" dirty="0">
                <a:solidFill>
                  <a:srgbClr val="DFDCE2"/>
                </a:solidFill>
                <a:latin typeface="Arial"/>
                <a:cs typeface="Arial"/>
              </a:rPr>
              <a:t>RELATIONSHIP</a:t>
            </a:r>
            <a:r>
              <a:rPr sz="5250" b="1" dirty="0">
                <a:solidFill>
                  <a:srgbClr val="DFDCE2"/>
                </a:solidFill>
                <a:latin typeface="Arial"/>
                <a:cs typeface="Arial"/>
              </a:rPr>
              <a:t>S</a:t>
            </a:r>
            <a:endParaRPr sz="5250">
              <a:latin typeface="Arial"/>
              <a:cs typeface="Arial"/>
            </a:endParaRPr>
          </a:p>
        </p:txBody>
      </p:sp>
      <p:sp>
        <p:nvSpPr>
          <p:cNvPr id="6" name="object 6"/>
          <p:cNvSpPr txBox="1">
            <a:spLocks noGrp="1"/>
          </p:cNvSpPr>
          <p:nvPr>
            <p:ph type="title"/>
          </p:nvPr>
        </p:nvSpPr>
        <p:spPr>
          <a:xfrm>
            <a:off x="10017467" y="1895865"/>
            <a:ext cx="5709920" cy="2181225"/>
          </a:xfrm>
          <a:prstGeom prst="rect">
            <a:avLst/>
          </a:prstGeom>
        </p:spPr>
        <p:txBody>
          <a:bodyPr vert="horz" wrap="square" lIns="0" tIns="0" rIns="0" bIns="0" rtlCol="0">
            <a:spAutoFit/>
          </a:bodyPr>
          <a:lstStyle/>
          <a:p>
            <a:pPr marL="12700" marR="5080">
              <a:lnSpc>
                <a:spcPct val="115399"/>
              </a:lnSpc>
            </a:pPr>
            <a:r>
              <a:rPr sz="4550" b="0" spc="-390" dirty="0">
                <a:solidFill>
                  <a:srgbClr val="212121"/>
                </a:solidFill>
                <a:latin typeface="Lucida Sans"/>
                <a:cs typeface="Lucida Sans"/>
              </a:rPr>
              <a:t>R</a:t>
            </a:r>
            <a:r>
              <a:rPr sz="4550" b="0" spc="50" dirty="0">
                <a:solidFill>
                  <a:srgbClr val="212121"/>
                </a:solidFill>
                <a:latin typeface="Lucida Sans"/>
                <a:cs typeface="Lucida Sans"/>
              </a:rPr>
              <a:t>e</a:t>
            </a:r>
            <a:r>
              <a:rPr sz="4550" b="0" spc="-100" dirty="0">
                <a:solidFill>
                  <a:srgbClr val="212121"/>
                </a:solidFill>
                <a:latin typeface="Lucida Sans"/>
                <a:cs typeface="Lucida Sans"/>
              </a:rPr>
              <a:t>l</a:t>
            </a:r>
            <a:r>
              <a:rPr sz="4550" b="0" spc="265" dirty="0">
                <a:solidFill>
                  <a:srgbClr val="212121"/>
                </a:solidFill>
                <a:latin typeface="Lucida Sans"/>
                <a:cs typeface="Lucida Sans"/>
              </a:rPr>
              <a:t>a</a:t>
            </a:r>
            <a:r>
              <a:rPr sz="4550" b="0" spc="-130" dirty="0">
                <a:solidFill>
                  <a:srgbClr val="212121"/>
                </a:solidFill>
                <a:latin typeface="Lucida Sans"/>
                <a:cs typeface="Lucida Sans"/>
              </a:rPr>
              <a:t>t</a:t>
            </a:r>
            <a:r>
              <a:rPr sz="4550" b="0" spc="-55" dirty="0">
                <a:solidFill>
                  <a:srgbClr val="212121"/>
                </a:solidFill>
                <a:latin typeface="Lucida Sans"/>
                <a:cs typeface="Lucida Sans"/>
              </a:rPr>
              <a:t>i</a:t>
            </a:r>
            <a:r>
              <a:rPr sz="4550" b="0" spc="-204" dirty="0">
                <a:solidFill>
                  <a:srgbClr val="212121"/>
                </a:solidFill>
                <a:latin typeface="Lucida Sans"/>
                <a:cs typeface="Lucida Sans"/>
              </a:rPr>
              <a:t>o</a:t>
            </a:r>
            <a:r>
              <a:rPr sz="4550" b="0" spc="-315" dirty="0">
                <a:solidFill>
                  <a:srgbClr val="212121"/>
                </a:solidFill>
                <a:latin typeface="Lucida Sans"/>
                <a:cs typeface="Lucida Sans"/>
              </a:rPr>
              <a:t>n</a:t>
            </a:r>
            <a:r>
              <a:rPr sz="4550" b="0" spc="-40" dirty="0">
                <a:solidFill>
                  <a:srgbClr val="212121"/>
                </a:solidFill>
                <a:latin typeface="Lucida Sans"/>
                <a:cs typeface="Lucida Sans"/>
              </a:rPr>
              <a:t>s</a:t>
            </a:r>
            <a:r>
              <a:rPr sz="4550" b="0" spc="-315" dirty="0">
                <a:solidFill>
                  <a:srgbClr val="212121"/>
                </a:solidFill>
                <a:latin typeface="Lucida Sans"/>
                <a:cs typeface="Lucida Sans"/>
              </a:rPr>
              <a:t>h</a:t>
            </a:r>
            <a:r>
              <a:rPr sz="4550" b="0" spc="-55" dirty="0">
                <a:solidFill>
                  <a:srgbClr val="212121"/>
                </a:solidFill>
                <a:latin typeface="Lucida Sans"/>
                <a:cs typeface="Lucida Sans"/>
              </a:rPr>
              <a:t>i</a:t>
            </a:r>
            <a:r>
              <a:rPr sz="4550" b="0" spc="-85" dirty="0">
                <a:solidFill>
                  <a:srgbClr val="212121"/>
                </a:solidFill>
                <a:latin typeface="Lucida Sans"/>
                <a:cs typeface="Lucida Sans"/>
              </a:rPr>
              <a:t>p</a:t>
            </a:r>
            <a:r>
              <a:rPr sz="4550" b="0" spc="-35" dirty="0">
                <a:solidFill>
                  <a:srgbClr val="212121"/>
                </a:solidFill>
                <a:latin typeface="Lucida Sans"/>
                <a:cs typeface="Lucida Sans"/>
              </a:rPr>
              <a:t>s</a:t>
            </a:r>
            <a:r>
              <a:rPr sz="4550" b="0" spc="-310" dirty="0">
                <a:solidFill>
                  <a:srgbClr val="212121"/>
                </a:solidFill>
                <a:latin typeface="Lucida Sans"/>
                <a:cs typeface="Lucida Sans"/>
              </a:rPr>
              <a:t> </a:t>
            </a:r>
            <a:r>
              <a:rPr sz="4550" b="0" spc="265" dirty="0">
                <a:solidFill>
                  <a:srgbClr val="212121"/>
                </a:solidFill>
                <a:latin typeface="Lucida Sans"/>
                <a:cs typeface="Lucida Sans"/>
              </a:rPr>
              <a:t>a</a:t>
            </a:r>
            <a:r>
              <a:rPr sz="4550" b="0" spc="-145" dirty="0">
                <a:solidFill>
                  <a:srgbClr val="212121"/>
                </a:solidFill>
                <a:latin typeface="Lucida Sans"/>
                <a:cs typeface="Lucida Sans"/>
              </a:rPr>
              <a:t>r</a:t>
            </a:r>
            <a:r>
              <a:rPr sz="4550" b="0" spc="55" dirty="0">
                <a:solidFill>
                  <a:srgbClr val="212121"/>
                </a:solidFill>
                <a:latin typeface="Lucida Sans"/>
                <a:cs typeface="Lucida Sans"/>
              </a:rPr>
              <a:t>e</a:t>
            </a:r>
            <a:r>
              <a:rPr sz="4550" b="0" spc="-310" dirty="0">
                <a:solidFill>
                  <a:srgbClr val="212121"/>
                </a:solidFill>
                <a:latin typeface="Lucida Sans"/>
                <a:cs typeface="Lucida Sans"/>
              </a:rPr>
              <a:t> </a:t>
            </a:r>
            <a:r>
              <a:rPr sz="4550" b="0" spc="-280" dirty="0">
                <a:solidFill>
                  <a:srgbClr val="212121"/>
                </a:solidFill>
                <a:latin typeface="Lucida Sans"/>
                <a:cs typeface="Lucida Sans"/>
              </a:rPr>
              <a:t>k</a:t>
            </a:r>
            <a:r>
              <a:rPr sz="4550" b="0" spc="50" dirty="0">
                <a:solidFill>
                  <a:srgbClr val="212121"/>
                </a:solidFill>
                <a:latin typeface="Lucida Sans"/>
                <a:cs typeface="Lucida Sans"/>
              </a:rPr>
              <a:t>e</a:t>
            </a:r>
            <a:r>
              <a:rPr sz="4550" b="0" spc="-145" dirty="0">
                <a:solidFill>
                  <a:srgbClr val="212121"/>
                </a:solidFill>
                <a:latin typeface="Lucida Sans"/>
                <a:cs typeface="Lucida Sans"/>
              </a:rPr>
              <a:t>y</a:t>
            </a:r>
            <a:r>
              <a:rPr sz="4550" b="0" spc="-90" dirty="0">
                <a:solidFill>
                  <a:srgbClr val="212121"/>
                </a:solidFill>
                <a:latin typeface="Lucida Sans"/>
                <a:cs typeface="Lucida Sans"/>
              </a:rPr>
              <a:t> </a:t>
            </a:r>
            <a:r>
              <a:rPr sz="4550" b="0" spc="-130" dirty="0">
                <a:solidFill>
                  <a:srgbClr val="212121"/>
                </a:solidFill>
                <a:latin typeface="Lucida Sans"/>
                <a:cs typeface="Lucida Sans"/>
              </a:rPr>
              <a:t>t</a:t>
            </a:r>
            <a:r>
              <a:rPr sz="4550" b="0" spc="-200" dirty="0">
                <a:solidFill>
                  <a:srgbClr val="212121"/>
                </a:solidFill>
                <a:latin typeface="Lucida Sans"/>
                <a:cs typeface="Lucida Sans"/>
              </a:rPr>
              <a:t>o</a:t>
            </a:r>
            <a:r>
              <a:rPr sz="4550" b="0" spc="-310" dirty="0">
                <a:solidFill>
                  <a:srgbClr val="212121"/>
                </a:solidFill>
                <a:latin typeface="Lucida Sans"/>
                <a:cs typeface="Lucida Sans"/>
              </a:rPr>
              <a:t> </a:t>
            </a:r>
            <a:r>
              <a:rPr sz="4550" b="0" spc="160" dirty="0">
                <a:solidFill>
                  <a:srgbClr val="212121"/>
                </a:solidFill>
                <a:latin typeface="Lucida Sans"/>
                <a:cs typeface="Lucida Sans"/>
              </a:rPr>
              <a:t>c</a:t>
            </a:r>
            <a:r>
              <a:rPr sz="4550" b="0" spc="-204" dirty="0">
                <a:solidFill>
                  <a:srgbClr val="212121"/>
                </a:solidFill>
                <a:latin typeface="Lucida Sans"/>
                <a:cs typeface="Lucida Sans"/>
              </a:rPr>
              <a:t>o</a:t>
            </a:r>
            <a:r>
              <a:rPr sz="4550" b="0" spc="-85" dirty="0">
                <a:solidFill>
                  <a:srgbClr val="212121"/>
                </a:solidFill>
                <a:latin typeface="Lucida Sans"/>
                <a:cs typeface="Lucida Sans"/>
              </a:rPr>
              <a:t>p</a:t>
            </a:r>
            <a:r>
              <a:rPr sz="4550" b="0" spc="-55" dirty="0">
                <a:solidFill>
                  <a:srgbClr val="212121"/>
                </a:solidFill>
                <a:latin typeface="Lucida Sans"/>
                <a:cs typeface="Lucida Sans"/>
              </a:rPr>
              <a:t>i</a:t>
            </a:r>
            <a:r>
              <a:rPr sz="4550" b="0" spc="-315" dirty="0">
                <a:solidFill>
                  <a:srgbClr val="212121"/>
                </a:solidFill>
                <a:latin typeface="Lucida Sans"/>
                <a:cs typeface="Lucida Sans"/>
              </a:rPr>
              <a:t>n</a:t>
            </a:r>
            <a:r>
              <a:rPr sz="4550" b="0" spc="-55" dirty="0">
                <a:solidFill>
                  <a:srgbClr val="212121"/>
                </a:solidFill>
                <a:latin typeface="Lucida Sans"/>
                <a:cs typeface="Lucida Sans"/>
              </a:rPr>
              <a:t>g</a:t>
            </a:r>
            <a:r>
              <a:rPr sz="4550" b="0" spc="-310" dirty="0">
                <a:solidFill>
                  <a:srgbClr val="212121"/>
                </a:solidFill>
                <a:latin typeface="Lucida Sans"/>
                <a:cs typeface="Lucida Sans"/>
              </a:rPr>
              <a:t> </a:t>
            </a:r>
            <a:r>
              <a:rPr sz="4550" b="0" spc="40" dirty="0">
                <a:solidFill>
                  <a:srgbClr val="212121"/>
                </a:solidFill>
                <a:latin typeface="Lucida Sans"/>
                <a:cs typeface="Lucida Sans"/>
              </a:rPr>
              <a:t>w</a:t>
            </a:r>
            <a:r>
              <a:rPr sz="4550" b="0" spc="-55" dirty="0">
                <a:solidFill>
                  <a:srgbClr val="212121"/>
                </a:solidFill>
                <a:latin typeface="Lucida Sans"/>
                <a:cs typeface="Lucida Sans"/>
              </a:rPr>
              <a:t>i</a:t>
            </a:r>
            <a:r>
              <a:rPr sz="4550" b="0" spc="-130" dirty="0">
                <a:solidFill>
                  <a:srgbClr val="212121"/>
                </a:solidFill>
                <a:latin typeface="Lucida Sans"/>
                <a:cs typeface="Lucida Sans"/>
              </a:rPr>
              <a:t>t</a:t>
            </a:r>
            <a:r>
              <a:rPr sz="4550" b="0" spc="-310" dirty="0">
                <a:solidFill>
                  <a:srgbClr val="212121"/>
                </a:solidFill>
                <a:latin typeface="Lucida Sans"/>
                <a:cs typeface="Lucida Sans"/>
              </a:rPr>
              <a:t>h</a:t>
            </a:r>
            <a:r>
              <a:rPr sz="4550" b="0" spc="-160" dirty="0">
                <a:solidFill>
                  <a:srgbClr val="212121"/>
                </a:solidFill>
                <a:latin typeface="Lucida Sans"/>
                <a:cs typeface="Lucida Sans"/>
              </a:rPr>
              <a:t> </a:t>
            </a:r>
            <a:r>
              <a:rPr sz="4550" b="0" spc="-85" dirty="0">
                <a:solidFill>
                  <a:srgbClr val="212121"/>
                </a:solidFill>
                <a:latin typeface="Lucida Sans"/>
                <a:cs typeface="Lucida Sans"/>
              </a:rPr>
              <a:t>d</a:t>
            </a:r>
            <a:r>
              <a:rPr sz="4550" b="0" spc="-55" dirty="0">
                <a:solidFill>
                  <a:srgbClr val="212121"/>
                </a:solidFill>
                <a:latin typeface="Lucida Sans"/>
                <a:cs typeface="Lucida Sans"/>
              </a:rPr>
              <a:t>i</a:t>
            </a:r>
            <a:r>
              <a:rPr sz="4550" b="0" spc="-40" dirty="0">
                <a:solidFill>
                  <a:srgbClr val="212121"/>
                </a:solidFill>
                <a:latin typeface="Lucida Sans"/>
                <a:cs typeface="Lucida Sans"/>
              </a:rPr>
              <a:t>s</a:t>
            </a:r>
            <a:r>
              <a:rPr sz="4550" b="0" spc="265" dirty="0">
                <a:solidFill>
                  <a:srgbClr val="212121"/>
                </a:solidFill>
                <a:latin typeface="Lucida Sans"/>
                <a:cs typeface="Lucida Sans"/>
              </a:rPr>
              <a:t>a</a:t>
            </a:r>
            <a:r>
              <a:rPr sz="4550" b="0" spc="-40" dirty="0">
                <a:solidFill>
                  <a:srgbClr val="212121"/>
                </a:solidFill>
                <a:latin typeface="Lucida Sans"/>
                <a:cs typeface="Lucida Sans"/>
              </a:rPr>
              <a:t>s</a:t>
            </a:r>
            <a:r>
              <a:rPr sz="4550" b="0" spc="-130" dirty="0">
                <a:solidFill>
                  <a:srgbClr val="212121"/>
                </a:solidFill>
                <a:latin typeface="Lucida Sans"/>
                <a:cs typeface="Lucida Sans"/>
              </a:rPr>
              <a:t>t</a:t>
            </a:r>
            <a:r>
              <a:rPr sz="4550" b="0" spc="50" dirty="0">
                <a:solidFill>
                  <a:srgbClr val="212121"/>
                </a:solidFill>
                <a:latin typeface="Lucida Sans"/>
                <a:cs typeface="Lucida Sans"/>
              </a:rPr>
              <a:t>e</a:t>
            </a:r>
            <a:r>
              <a:rPr sz="4550" b="0" spc="-145" dirty="0">
                <a:solidFill>
                  <a:srgbClr val="212121"/>
                </a:solidFill>
                <a:latin typeface="Lucida Sans"/>
                <a:cs typeface="Lucida Sans"/>
              </a:rPr>
              <a:t>r</a:t>
            </a:r>
            <a:r>
              <a:rPr sz="4550" b="0" spc="-40" dirty="0">
                <a:solidFill>
                  <a:srgbClr val="212121"/>
                </a:solidFill>
                <a:latin typeface="Lucida Sans"/>
                <a:cs typeface="Lucida Sans"/>
              </a:rPr>
              <a:t>s</a:t>
            </a:r>
            <a:r>
              <a:rPr sz="4550" b="0" spc="-170" dirty="0">
                <a:solidFill>
                  <a:srgbClr val="212121"/>
                </a:solidFill>
                <a:latin typeface="Lucida Sans"/>
                <a:cs typeface="Lucida Sans"/>
              </a:rPr>
              <a:t>.</a:t>
            </a:r>
            <a:endParaRPr sz="4550">
              <a:latin typeface="Lucida Sans"/>
              <a:cs typeface="Lucida Sans"/>
            </a:endParaRPr>
          </a:p>
        </p:txBody>
      </p:sp>
      <p:sp>
        <p:nvSpPr>
          <p:cNvPr id="7" name="object 7"/>
          <p:cNvSpPr/>
          <p:nvPr/>
        </p:nvSpPr>
        <p:spPr>
          <a:xfrm>
            <a:off x="3276421" y="1300931"/>
            <a:ext cx="3733800" cy="5048249"/>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5541007" y="3782342"/>
            <a:ext cx="3028950" cy="438150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0872429" y="4239906"/>
            <a:ext cx="135255" cy="135255"/>
          </a:xfrm>
          <a:custGeom>
            <a:avLst/>
            <a:gdLst/>
            <a:ahLst/>
            <a:cxnLst/>
            <a:rect l="l" t="t" r="r" b="b"/>
            <a:pathLst>
              <a:path w="135254" h="135254">
                <a:moveTo>
                  <a:pt x="70462" y="134637"/>
                </a:moveTo>
                <a:lnTo>
                  <a:pt x="32135" y="124682"/>
                </a:lnTo>
                <a:lnTo>
                  <a:pt x="1950" y="83364"/>
                </a:lnTo>
                <a:lnTo>
                  <a:pt x="0" y="71758"/>
                </a:lnTo>
                <a:lnTo>
                  <a:pt x="753" y="57271"/>
                </a:lnTo>
                <a:lnTo>
                  <a:pt x="27208" y="13238"/>
                </a:lnTo>
                <a:lnTo>
                  <a:pt x="62437" y="0"/>
                </a:lnTo>
                <a:lnTo>
                  <a:pt x="77064" y="711"/>
                </a:lnTo>
                <a:lnTo>
                  <a:pt x="121246" y="27098"/>
                </a:lnTo>
                <a:lnTo>
                  <a:pt x="134738" y="67265"/>
                </a:lnTo>
                <a:lnTo>
                  <a:pt x="133543" y="79976"/>
                </a:lnTo>
                <a:lnTo>
                  <a:pt x="106014" y="122436"/>
                </a:lnTo>
                <a:lnTo>
                  <a:pt x="70462" y="134637"/>
                </a:lnTo>
                <a:close/>
              </a:path>
            </a:pathLst>
          </a:custGeom>
          <a:solidFill>
            <a:srgbClr val="000000"/>
          </a:solidFill>
        </p:spPr>
        <p:txBody>
          <a:bodyPr wrap="square" lIns="0" tIns="0" rIns="0" bIns="0" rtlCol="0"/>
          <a:lstStyle/>
          <a:p>
            <a:endParaRPr/>
          </a:p>
        </p:txBody>
      </p:sp>
      <p:sp>
        <p:nvSpPr>
          <p:cNvPr id="10" name="object 10"/>
          <p:cNvSpPr/>
          <p:nvPr/>
        </p:nvSpPr>
        <p:spPr>
          <a:xfrm>
            <a:off x="10872429" y="4806452"/>
            <a:ext cx="135255" cy="135255"/>
          </a:xfrm>
          <a:custGeom>
            <a:avLst/>
            <a:gdLst/>
            <a:ahLst/>
            <a:cxnLst/>
            <a:rect l="l" t="t" r="r" b="b"/>
            <a:pathLst>
              <a:path w="135254" h="135254">
                <a:moveTo>
                  <a:pt x="70462" y="134637"/>
                </a:moveTo>
                <a:lnTo>
                  <a:pt x="32135" y="124682"/>
                </a:lnTo>
                <a:lnTo>
                  <a:pt x="1950" y="83364"/>
                </a:lnTo>
                <a:lnTo>
                  <a:pt x="0" y="71757"/>
                </a:lnTo>
                <a:lnTo>
                  <a:pt x="753" y="57270"/>
                </a:lnTo>
                <a:lnTo>
                  <a:pt x="27208" y="13238"/>
                </a:lnTo>
                <a:lnTo>
                  <a:pt x="62437" y="0"/>
                </a:lnTo>
                <a:lnTo>
                  <a:pt x="77064" y="711"/>
                </a:lnTo>
                <a:lnTo>
                  <a:pt x="121246" y="27098"/>
                </a:lnTo>
                <a:lnTo>
                  <a:pt x="134738" y="67265"/>
                </a:lnTo>
                <a:lnTo>
                  <a:pt x="133543" y="79976"/>
                </a:lnTo>
                <a:lnTo>
                  <a:pt x="106014" y="122436"/>
                </a:lnTo>
                <a:lnTo>
                  <a:pt x="70462" y="134637"/>
                </a:lnTo>
                <a:close/>
              </a:path>
            </a:pathLst>
          </a:custGeom>
          <a:solidFill>
            <a:srgbClr val="000000"/>
          </a:solidFill>
        </p:spPr>
        <p:txBody>
          <a:bodyPr wrap="square" lIns="0" tIns="0" rIns="0" bIns="0" rtlCol="0"/>
          <a:lstStyle/>
          <a:p>
            <a:endParaRPr/>
          </a:p>
        </p:txBody>
      </p:sp>
      <p:sp>
        <p:nvSpPr>
          <p:cNvPr id="11" name="object 11"/>
          <p:cNvSpPr/>
          <p:nvPr/>
        </p:nvSpPr>
        <p:spPr>
          <a:xfrm>
            <a:off x="10872429" y="5372998"/>
            <a:ext cx="135255" cy="135255"/>
          </a:xfrm>
          <a:custGeom>
            <a:avLst/>
            <a:gdLst/>
            <a:ahLst/>
            <a:cxnLst/>
            <a:rect l="l" t="t" r="r" b="b"/>
            <a:pathLst>
              <a:path w="135254" h="135254">
                <a:moveTo>
                  <a:pt x="70462" y="134637"/>
                </a:moveTo>
                <a:lnTo>
                  <a:pt x="32135" y="124682"/>
                </a:lnTo>
                <a:lnTo>
                  <a:pt x="1950" y="83364"/>
                </a:lnTo>
                <a:lnTo>
                  <a:pt x="0" y="71757"/>
                </a:lnTo>
                <a:lnTo>
                  <a:pt x="753" y="57270"/>
                </a:lnTo>
                <a:lnTo>
                  <a:pt x="27208" y="13238"/>
                </a:lnTo>
                <a:lnTo>
                  <a:pt x="62437" y="0"/>
                </a:lnTo>
                <a:lnTo>
                  <a:pt x="77064" y="711"/>
                </a:lnTo>
                <a:lnTo>
                  <a:pt x="121246" y="27098"/>
                </a:lnTo>
                <a:lnTo>
                  <a:pt x="134738" y="67265"/>
                </a:lnTo>
                <a:lnTo>
                  <a:pt x="133543" y="79976"/>
                </a:lnTo>
                <a:lnTo>
                  <a:pt x="106014" y="122436"/>
                </a:lnTo>
                <a:lnTo>
                  <a:pt x="70462" y="134637"/>
                </a:lnTo>
                <a:close/>
              </a:path>
            </a:pathLst>
          </a:custGeom>
          <a:solidFill>
            <a:srgbClr val="000000"/>
          </a:solidFill>
        </p:spPr>
        <p:txBody>
          <a:bodyPr wrap="square" lIns="0" tIns="0" rIns="0" bIns="0" rtlCol="0"/>
          <a:lstStyle/>
          <a:p>
            <a:endParaRPr/>
          </a:p>
        </p:txBody>
      </p:sp>
      <p:sp>
        <p:nvSpPr>
          <p:cNvPr id="12" name="object 12"/>
          <p:cNvSpPr/>
          <p:nvPr/>
        </p:nvSpPr>
        <p:spPr>
          <a:xfrm>
            <a:off x="10872429" y="5939544"/>
            <a:ext cx="135255" cy="135255"/>
          </a:xfrm>
          <a:custGeom>
            <a:avLst/>
            <a:gdLst/>
            <a:ahLst/>
            <a:cxnLst/>
            <a:rect l="l" t="t" r="r" b="b"/>
            <a:pathLst>
              <a:path w="135254" h="135254">
                <a:moveTo>
                  <a:pt x="70462" y="134637"/>
                </a:moveTo>
                <a:lnTo>
                  <a:pt x="32135" y="124682"/>
                </a:lnTo>
                <a:lnTo>
                  <a:pt x="1950" y="83364"/>
                </a:lnTo>
                <a:lnTo>
                  <a:pt x="0" y="71757"/>
                </a:lnTo>
                <a:lnTo>
                  <a:pt x="753" y="57270"/>
                </a:lnTo>
                <a:lnTo>
                  <a:pt x="27208" y="13238"/>
                </a:lnTo>
                <a:lnTo>
                  <a:pt x="62437" y="0"/>
                </a:lnTo>
                <a:lnTo>
                  <a:pt x="77064" y="711"/>
                </a:lnTo>
                <a:lnTo>
                  <a:pt x="121246" y="27098"/>
                </a:lnTo>
                <a:lnTo>
                  <a:pt x="134738" y="67265"/>
                </a:lnTo>
                <a:lnTo>
                  <a:pt x="133543" y="79976"/>
                </a:lnTo>
                <a:lnTo>
                  <a:pt x="106014" y="122435"/>
                </a:lnTo>
                <a:lnTo>
                  <a:pt x="70462" y="134637"/>
                </a:lnTo>
                <a:close/>
              </a:path>
            </a:pathLst>
          </a:custGeom>
          <a:solidFill>
            <a:srgbClr val="000000"/>
          </a:solidFill>
        </p:spPr>
        <p:txBody>
          <a:bodyPr wrap="square" lIns="0" tIns="0" rIns="0" bIns="0" rtlCol="0"/>
          <a:lstStyle/>
          <a:p>
            <a:endParaRPr/>
          </a:p>
        </p:txBody>
      </p:sp>
      <p:sp>
        <p:nvSpPr>
          <p:cNvPr id="13" name="object 13"/>
          <p:cNvSpPr txBox="1"/>
          <p:nvPr/>
        </p:nvSpPr>
        <p:spPr>
          <a:xfrm>
            <a:off x="8824521" y="4327000"/>
            <a:ext cx="8072120" cy="3413125"/>
          </a:xfrm>
          <a:prstGeom prst="rect">
            <a:avLst/>
          </a:prstGeom>
        </p:spPr>
        <p:txBody>
          <a:bodyPr vert="horz" wrap="square" lIns="0" tIns="0" rIns="0" bIns="0" rtlCol="0">
            <a:spAutoFit/>
          </a:bodyPr>
          <a:lstStyle/>
          <a:p>
            <a:pPr marL="2400300" marR="2399030">
              <a:lnSpc>
                <a:spcPct val="116199"/>
              </a:lnSpc>
            </a:pPr>
            <a:r>
              <a:rPr sz="3200" spc="-575" dirty="0">
                <a:latin typeface="Arial"/>
                <a:cs typeface="Arial"/>
              </a:rPr>
              <a:t>R</a:t>
            </a:r>
            <a:r>
              <a:rPr sz="3200" spc="-370" dirty="0">
                <a:latin typeface="Arial"/>
                <a:cs typeface="Arial"/>
              </a:rPr>
              <a:t>E</a:t>
            </a:r>
            <a:r>
              <a:rPr sz="3200" spc="-480" dirty="0">
                <a:latin typeface="Arial"/>
                <a:cs typeface="Arial"/>
              </a:rPr>
              <a:t>L</a:t>
            </a:r>
            <a:r>
              <a:rPr sz="3200" spc="-195" dirty="0">
                <a:latin typeface="Arial"/>
                <a:cs typeface="Arial"/>
              </a:rPr>
              <a:t>I</a:t>
            </a:r>
            <a:r>
              <a:rPr sz="3200" spc="35" dirty="0">
                <a:latin typeface="Arial"/>
                <a:cs typeface="Arial"/>
              </a:rPr>
              <a:t>G</a:t>
            </a:r>
            <a:r>
              <a:rPr sz="3200" spc="-195" dirty="0">
                <a:latin typeface="Arial"/>
                <a:cs typeface="Arial"/>
              </a:rPr>
              <a:t>I</a:t>
            </a:r>
            <a:r>
              <a:rPr sz="3200" spc="25" dirty="0">
                <a:latin typeface="Arial"/>
                <a:cs typeface="Arial"/>
              </a:rPr>
              <a:t>O</a:t>
            </a:r>
            <a:r>
              <a:rPr sz="3200" spc="-310" dirty="0">
                <a:latin typeface="Arial"/>
                <a:cs typeface="Arial"/>
              </a:rPr>
              <a:t>U</a:t>
            </a:r>
            <a:r>
              <a:rPr sz="3200" spc="-300" dirty="0">
                <a:latin typeface="Arial"/>
                <a:cs typeface="Arial"/>
              </a:rPr>
              <a:t>S</a:t>
            </a:r>
            <a:r>
              <a:rPr sz="3200" spc="-125" dirty="0">
                <a:latin typeface="Arial"/>
                <a:cs typeface="Arial"/>
              </a:rPr>
              <a:t> </a:t>
            </a:r>
            <a:r>
              <a:rPr sz="3200" spc="-305" dirty="0">
                <a:latin typeface="Arial"/>
                <a:cs typeface="Arial"/>
              </a:rPr>
              <a:t>S</a:t>
            </a:r>
            <a:r>
              <a:rPr sz="3200" spc="15" dirty="0">
                <a:latin typeface="Arial"/>
                <a:cs typeface="Arial"/>
              </a:rPr>
              <a:t>C</a:t>
            </a:r>
            <a:r>
              <a:rPr sz="3200" spc="-400" dirty="0">
                <a:latin typeface="Arial"/>
                <a:cs typeface="Arial"/>
              </a:rPr>
              <a:t>H</a:t>
            </a:r>
            <a:r>
              <a:rPr sz="3200" spc="25" dirty="0">
                <a:latin typeface="Arial"/>
                <a:cs typeface="Arial"/>
              </a:rPr>
              <a:t>OO</a:t>
            </a:r>
            <a:r>
              <a:rPr sz="3200" spc="-480" dirty="0">
                <a:latin typeface="Arial"/>
                <a:cs typeface="Arial"/>
              </a:rPr>
              <a:t>L</a:t>
            </a:r>
            <a:r>
              <a:rPr sz="3200" spc="-300" dirty="0">
                <a:latin typeface="Arial"/>
                <a:cs typeface="Arial"/>
              </a:rPr>
              <a:t>S</a:t>
            </a:r>
            <a:r>
              <a:rPr sz="3200" spc="-125" dirty="0">
                <a:latin typeface="Arial"/>
                <a:cs typeface="Arial"/>
              </a:rPr>
              <a:t> </a:t>
            </a:r>
            <a:r>
              <a:rPr sz="3200" spc="-390" dirty="0">
                <a:latin typeface="Arial"/>
                <a:cs typeface="Arial"/>
              </a:rPr>
              <a:t>N</a:t>
            </a:r>
            <a:r>
              <a:rPr sz="3200" spc="-370" dirty="0">
                <a:latin typeface="Arial"/>
                <a:cs typeface="Arial"/>
              </a:rPr>
              <a:t>E</a:t>
            </a:r>
            <a:r>
              <a:rPr sz="3200" spc="-195" dirty="0">
                <a:latin typeface="Arial"/>
                <a:cs typeface="Arial"/>
              </a:rPr>
              <a:t>I</a:t>
            </a:r>
            <a:r>
              <a:rPr sz="3200" spc="35" dirty="0">
                <a:latin typeface="Arial"/>
                <a:cs typeface="Arial"/>
              </a:rPr>
              <a:t>G</a:t>
            </a:r>
            <a:r>
              <a:rPr sz="3200" spc="-400" dirty="0">
                <a:latin typeface="Arial"/>
                <a:cs typeface="Arial"/>
              </a:rPr>
              <a:t>H</a:t>
            </a:r>
            <a:r>
              <a:rPr sz="3200" spc="-415" dirty="0">
                <a:latin typeface="Arial"/>
                <a:cs typeface="Arial"/>
              </a:rPr>
              <a:t>B</a:t>
            </a:r>
            <a:r>
              <a:rPr sz="3200" spc="25" dirty="0">
                <a:latin typeface="Arial"/>
                <a:cs typeface="Arial"/>
              </a:rPr>
              <a:t>O</a:t>
            </a:r>
            <a:r>
              <a:rPr sz="3200" spc="-575" dirty="0">
                <a:latin typeface="Arial"/>
                <a:cs typeface="Arial"/>
              </a:rPr>
              <a:t>R</a:t>
            </a:r>
            <a:r>
              <a:rPr sz="3200" spc="-400" dirty="0">
                <a:latin typeface="Arial"/>
                <a:cs typeface="Arial"/>
              </a:rPr>
              <a:t>H</a:t>
            </a:r>
            <a:r>
              <a:rPr sz="3200" spc="25" dirty="0">
                <a:latin typeface="Arial"/>
                <a:cs typeface="Arial"/>
              </a:rPr>
              <a:t>OO</a:t>
            </a:r>
            <a:r>
              <a:rPr sz="3200" spc="-245" dirty="0">
                <a:latin typeface="Arial"/>
                <a:cs typeface="Arial"/>
              </a:rPr>
              <a:t>D</a:t>
            </a:r>
            <a:r>
              <a:rPr sz="3200" spc="-300" dirty="0">
                <a:latin typeface="Arial"/>
                <a:cs typeface="Arial"/>
              </a:rPr>
              <a:t>S</a:t>
            </a:r>
            <a:endParaRPr sz="3200">
              <a:latin typeface="Arial"/>
              <a:cs typeface="Arial"/>
            </a:endParaRPr>
          </a:p>
          <a:p>
            <a:pPr marL="2400300">
              <a:lnSpc>
                <a:spcPct val="100000"/>
              </a:lnSpc>
              <a:spcBef>
                <a:spcPts val="620"/>
              </a:spcBef>
            </a:pPr>
            <a:r>
              <a:rPr sz="3200" spc="15" dirty="0">
                <a:latin typeface="Arial"/>
                <a:cs typeface="Arial"/>
              </a:rPr>
              <a:t>C</a:t>
            </a:r>
            <a:r>
              <a:rPr sz="3200" spc="25" dirty="0">
                <a:latin typeface="Arial"/>
                <a:cs typeface="Arial"/>
              </a:rPr>
              <a:t>O</a:t>
            </a:r>
            <a:r>
              <a:rPr sz="3200" spc="-170" dirty="0">
                <a:latin typeface="Arial"/>
                <a:cs typeface="Arial"/>
              </a:rPr>
              <a:t>MM</a:t>
            </a:r>
            <a:r>
              <a:rPr sz="3200" spc="-310" dirty="0">
                <a:latin typeface="Arial"/>
                <a:cs typeface="Arial"/>
              </a:rPr>
              <a:t>U</a:t>
            </a:r>
            <a:r>
              <a:rPr sz="3200" spc="-390" dirty="0">
                <a:latin typeface="Arial"/>
                <a:cs typeface="Arial"/>
              </a:rPr>
              <a:t>N</a:t>
            </a:r>
            <a:r>
              <a:rPr sz="3200" spc="-195" dirty="0">
                <a:latin typeface="Arial"/>
                <a:cs typeface="Arial"/>
              </a:rPr>
              <a:t>I</a:t>
            </a:r>
            <a:r>
              <a:rPr sz="3200" spc="-555" dirty="0">
                <a:latin typeface="Arial"/>
                <a:cs typeface="Arial"/>
              </a:rPr>
              <a:t>T</a:t>
            </a:r>
            <a:r>
              <a:rPr sz="3200" spc="-200" dirty="0">
                <a:latin typeface="Arial"/>
                <a:cs typeface="Arial"/>
              </a:rPr>
              <a:t>Y</a:t>
            </a:r>
            <a:r>
              <a:rPr sz="3200" spc="-30" dirty="0">
                <a:latin typeface="Arial"/>
                <a:cs typeface="Arial"/>
              </a:rPr>
              <a:t> </a:t>
            </a:r>
            <a:r>
              <a:rPr sz="3200" spc="15" dirty="0">
                <a:latin typeface="Arial"/>
                <a:cs typeface="Arial"/>
              </a:rPr>
              <a:t>C</a:t>
            </a:r>
            <a:r>
              <a:rPr sz="3200" spc="-370" dirty="0">
                <a:latin typeface="Arial"/>
                <a:cs typeface="Arial"/>
              </a:rPr>
              <a:t>E</a:t>
            </a:r>
            <a:r>
              <a:rPr sz="3200" spc="-390" dirty="0">
                <a:latin typeface="Arial"/>
                <a:cs typeface="Arial"/>
              </a:rPr>
              <a:t>N</a:t>
            </a:r>
            <a:r>
              <a:rPr sz="3200" spc="-555" dirty="0">
                <a:latin typeface="Arial"/>
                <a:cs typeface="Arial"/>
              </a:rPr>
              <a:t>T</a:t>
            </a:r>
            <a:r>
              <a:rPr sz="3200" spc="-370" dirty="0">
                <a:latin typeface="Arial"/>
                <a:cs typeface="Arial"/>
              </a:rPr>
              <a:t>E</a:t>
            </a:r>
            <a:r>
              <a:rPr sz="3200" spc="-575" dirty="0">
                <a:latin typeface="Arial"/>
                <a:cs typeface="Arial"/>
              </a:rPr>
              <a:t>R</a:t>
            </a:r>
            <a:r>
              <a:rPr sz="3200" spc="-300" dirty="0">
                <a:latin typeface="Arial"/>
                <a:cs typeface="Arial"/>
              </a:rPr>
              <a:t>S</a:t>
            </a:r>
            <a:endParaRPr sz="3200">
              <a:latin typeface="Arial"/>
              <a:cs typeface="Arial"/>
            </a:endParaRPr>
          </a:p>
          <a:p>
            <a:pPr>
              <a:lnSpc>
                <a:spcPct val="100000"/>
              </a:lnSpc>
              <a:spcBef>
                <a:spcPts val="16"/>
              </a:spcBef>
            </a:pPr>
            <a:endParaRPr sz="4650">
              <a:latin typeface="Times New Roman"/>
              <a:cs typeface="Times New Roman"/>
            </a:endParaRPr>
          </a:p>
          <a:p>
            <a:pPr marL="12700">
              <a:lnSpc>
                <a:spcPct val="100000"/>
              </a:lnSpc>
            </a:pPr>
            <a:r>
              <a:rPr sz="3750" spc="175" dirty="0">
                <a:latin typeface="Lucida Sans"/>
                <a:cs typeface="Lucida Sans"/>
              </a:rPr>
              <a:t>C</a:t>
            </a:r>
            <a:r>
              <a:rPr sz="3750" spc="225" dirty="0">
                <a:latin typeface="Lucida Sans"/>
                <a:cs typeface="Lucida Sans"/>
              </a:rPr>
              <a:t>a</a:t>
            </a:r>
            <a:r>
              <a:rPr sz="3750" spc="-254" dirty="0">
                <a:latin typeface="Lucida Sans"/>
                <a:cs typeface="Lucida Sans"/>
              </a:rPr>
              <a:t>n </a:t>
            </a:r>
            <a:r>
              <a:rPr sz="3750" spc="-120" dirty="0">
                <a:latin typeface="Lucida Sans"/>
                <a:cs typeface="Lucida Sans"/>
              </a:rPr>
              <a:t>y</a:t>
            </a:r>
            <a:r>
              <a:rPr sz="3750" spc="-165" dirty="0">
                <a:latin typeface="Lucida Sans"/>
                <a:cs typeface="Lucida Sans"/>
              </a:rPr>
              <a:t>o</a:t>
            </a:r>
            <a:r>
              <a:rPr sz="3750" spc="-235" dirty="0">
                <a:latin typeface="Lucida Sans"/>
                <a:cs typeface="Lucida Sans"/>
              </a:rPr>
              <a:t>u</a:t>
            </a:r>
            <a:r>
              <a:rPr sz="3750" spc="-254" dirty="0">
                <a:latin typeface="Lucida Sans"/>
                <a:cs typeface="Lucida Sans"/>
              </a:rPr>
              <a:t> </a:t>
            </a:r>
            <a:r>
              <a:rPr sz="3750" spc="-100" dirty="0">
                <a:latin typeface="Lucida Sans"/>
                <a:cs typeface="Lucida Sans"/>
              </a:rPr>
              <a:t>t</a:t>
            </a:r>
            <a:r>
              <a:rPr sz="3750" spc="-254" dirty="0">
                <a:latin typeface="Lucida Sans"/>
                <a:cs typeface="Lucida Sans"/>
              </a:rPr>
              <a:t>h</a:t>
            </a:r>
            <a:r>
              <a:rPr sz="3750" spc="-40" dirty="0">
                <a:latin typeface="Lucida Sans"/>
                <a:cs typeface="Lucida Sans"/>
              </a:rPr>
              <a:t>i</a:t>
            </a:r>
            <a:r>
              <a:rPr sz="3750" spc="-254" dirty="0">
                <a:latin typeface="Lucida Sans"/>
                <a:cs typeface="Lucida Sans"/>
              </a:rPr>
              <a:t>n</a:t>
            </a:r>
            <a:r>
              <a:rPr sz="3750" spc="-225" dirty="0">
                <a:latin typeface="Lucida Sans"/>
                <a:cs typeface="Lucida Sans"/>
              </a:rPr>
              <a:t>k</a:t>
            </a:r>
            <a:r>
              <a:rPr sz="3750" spc="-254" dirty="0">
                <a:latin typeface="Lucida Sans"/>
                <a:cs typeface="Lucida Sans"/>
              </a:rPr>
              <a:t> </a:t>
            </a:r>
            <a:r>
              <a:rPr sz="3750" spc="-165" dirty="0">
                <a:latin typeface="Lucida Sans"/>
                <a:cs typeface="Lucida Sans"/>
              </a:rPr>
              <a:t>o</a:t>
            </a:r>
            <a:r>
              <a:rPr sz="3750" spc="-25" dirty="0">
                <a:latin typeface="Lucida Sans"/>
                <a:cs typeface="Lucida Sans"/>
              </a:rPr>
              <a:t>f</a:t>
            </a:r>
            <a:r>
              <a:rPr sz="3750" spc="-254" dirty="0">
                <a:latin typeface="Lucida Sans"/>
                <a:cs typeface="Lucida Sans"/>
              </a:rPr>
              <a:t> </a:t>
            </a:r>
            <a:r>
              <a:rPr sz="3750" spc="-135" dirty="0">
                <a:latin typeface="Lucida Sans"/>
                <a:cs typeface="Lucida Sans"/>
              </a:rPr>
              <a:t>ot</a:t>
            </a:r>
            <a:r>
              <a:rPr sz="3750" spc="-254" dirty="0">
                <a:latin typeface="Lucida Sans"/>
                <a:cs typeface="Lucida Sans"/>
              </a:rPr>
              <a:t>h</a:t>
            </a:r>
            <a:r>
              <a:rPr sz="3750" spc="45" dirty="0">
                <a:latin typeface="Lucida Sans"/>
                <a:cs typeface="Lucida Sans"/>
              </a:rPr>
              <a:t>e</a:t>
            </a:r>
            <a:r>
              <a:rPr sz="3750" spc="-114" dirty="0">
                <a:latin typeface="Lucida Sans"/>
                <a:cs typeface="Lucida Sans"/>
              </a:rPr>
              <a:t>r</a:t>
            </a:r>
            <a:r>
              <a:rPr sz="3750" spc="-254" dirty="0">
                <a:latin typeface="Lucida Sans"/>
                <a:cs typeface="Lucida Sans"/>
              </a:rPr>
              <a:t> </a:t>
            </a:r>
            <a:r>
              <a:rPr sz="3750" spc="-114" dirty="0">
                <a:latin typeface="Lucida Sans"/>
                <a:cs typeface="Lucida Sans"/>
              </a:rPr>
              <a:t>r</a:t>
            </a:r>
            <a:r>
              <a:rPr sz="3750" spc="45" dirty="0">
                <a:latin typeface="Lucida Sans"/>
                <a:cs typeface="Lucida Sans"/>
              </a:rPr>
              <a:t>e</a:t>
            </a:r>
            <a:r>
              <a:rPr sz="3750" spc="-80" dirty="0">
                <a:latin typeface="Lucida Sans"/>
                <a:cs typeface="Lucida Sans"/>
              </a:rPr>
              <a:t>l</a:t>
            </a:r>
            <a:r>
              <a:rPr sz="3750" spc="225" dirty="0">
                <a:latin typeface="Lucida Sans"/>
                <a:cs typeface="Lucida Sans"/>
              </a:rPr>
              <a:t>a</a:t>
            </a:r>
            <a:r>
              <a:rPr sz="3750" spc="-100" dirty="0">
                <a:latin typeface="Lucida Sans"/>
                <a:cs typeface="Lucida Sans"/>
              </a:rPr>
              <a:t>t</a:t>
            </a:r>
            <a:r>
              <a:rPr sz="3750" spc="-40" dirty="0">
                <a:latin typeface="Lucida Sans"/>
                <a:cs typeface="Lucida Sans"/>
              </a:rPr>
              <a:t>i</a:t>
            </a:r>
            <a:r>
              <a:rPr sz="3750" spc="-165" dirty="0">
                <a:latin typeface="Lucida Sans"/>
                <a:cs typeface="Lucida Sans"/>
              </a:rPr>
              <a:t>o</a:t>
            </a:r>
            <a:r>
              <a:rPr sz="3750" spc="-254" dirty="0">
                <a:latin typeface="Lucida Sans"/>
                <a:cs typeface="Lucida Sans"/>
              </a:rPr>
              <a:t>n</a:t>
            </a:r>
            <a:r>
              <a:rPr sz="3750" spc="-30" dirty="0">
                <a:latin typeface="Lucida Sans"/>
                <a:cs typeface="Lucida Sans"/>
              </a:rPr>
              <a:t>s</a:t>
            </a:r>
            <a:r>
              <a:rPr sz="3750" spc="-254" dirty="0">
                <a:latin typeface="Lucida Sans"/>
                <a:cs typeface="Lucida Sans"/>
              </a:rPr>
              <a:t>h</a:t>
            </a:r>
            <a:r>
              <a:rPr sz="3750" spc="-40" dirty="0">
                <a:latin typeface="Lucida Sans"/>
                <a:cs typeface="Lucida Sans"/>
              </a:rPr>
              <a:t>i</a:t>
            </a:r>
            <a:r>
              <a:rPr sz="3750" spc="-65" dirty="0">
                <a:latin typeface="Lucida Sans"/>
                <a:cs typeface="Lucida Sans"/>
              </a:rPr>
              <a:t>p</a:t>
            </a:r>
            <a:r>
              <a:rPr sz="3750" spc="-30" dirty="0">
                <a:latin typeface="Lucida Sans"/>
                <a:cs typeface="Lucida Sans"/>
              </a:rPr>
              <a:t>s</a:t>
            </a:r>
            <a:r>
              <a:rPr sz="3750" spc="229" dirty="0">
                <a:latin typeface="Lucida Sans"/>
                <a:cs typeface="Lucida Sans"/>
              </a:rPr>
              <a:t>?</a:t>
            </a:r>
            <a:endParaRPr sz="3750">
              <a:latin typeface="Lucida Sans"/>
              <a:cs typeface="Lucida Sans"/>
            </a:endParaRPr>
          </a:p>
        </p:txBody>
      </p:sp>
      <p:sp>
        <p:nvSpPr>
          <p:cNvPr id="14" name="object 14"/>
          <p:cNvSpPr txBox="1"/>
          <p:nvPr/>
        </p:nvSpPr>
        <p:spPr>
          <a:xfrm>
            <a:off x="409006" y="9871858"/>
            <a:ext cx="352425" cy="205104"/>
          </a:xfrm>
          <a:prstGeom prst="rect">
            <a:avLst/>
          </a:prstGeom>
        </p:spPr>
        <p:txBody>
          <a:bodyPr vert="horz" wrap="square" lIns="0" tIns="0" rIns="0" bIns="0" rtlCol="0">
            <a:spAutoFit/>
          </a:bodyPr>
          <a:lstStyle/>
          <a:p>
            <a:pPr marL="12700">
              <a:lnSpc>
                <a:spcPct val="100000"/>
              </a:lnSpc>
            </a:pPr>
            <a:r>
              <a:rPr sz="1400" b="1" spc="315" dirty="0">
                <a:solidFill>
                  <a:srgbClr val="FB491A"/>
                </a:solidFill>
                <a:latin typeface="Calibri"/>
                <a:cs typeface="Calibri"/>
              </a:rPr>
              <a:t>0  </a:t>
            </a:r>
            <a:r>
              <a:rPr sz="1400" b="1" spc="195" dirty="0">
                <a:solidFill>
                  <a:srgbClr val="FB491A"/>
                </a:solidFill>
                <a:latin typeface="Calibri"/>
                <a:cs typeface="Calibri"/>
              </a:rPr>
              <a:t>5</a:t>
            </a:r>
            <a:endParaRPr sz="1400">
              <a:latin typeface="Calibri"/>
              <a:cs typeface="Calibri"/>
            </a:endParaRPr>
          </a:p>
        </p:txBody>
      </p:sp>
      <p:sp>
        <p:nvSpPr>
          <p:cNvPr id="15" name="object 15"/>
          <p:cNvSpPr txBox="1"/>
          <p:nvPr/>
        </p:nvSpPr>
        <p:spPr>
          <a:xfrm>
            <a:off x="10660119" y="9871858"/>
            <a:ext cx="1296670" cy="205104"/>
          </a:xfrm>
          <a:prstGeom prst="rect">
            <a:avLst/>
          </a:prstGeom>
        </p:spPr>
        <p:txBody>
          <a:bodyPr vert="horz" wrap="square" lIns="0" tIns="0" rIns="0" bIns="0" rtlCol="0">
            <a:spAutoFit/>
          </a:bodyPr>
          <a:lstStyle/>
          <a:p>
            <a:pPr marL="12700">
              <a:lnSpc>
                <a:spcPct val="100000"/>
              </a:lnSpc>
            </a:pPr>
            <a:r>
              <a:rPr sz="1400" b="1" spc="285" dirty="0">
                <a:solidFill>
                  <a:srgbClr val="FB491A"/>
                </a:solidFill>
                <a:latin typeface="Calibri"/>
                <a:cs typeface="Calibri"/>
              </a:rPr>
              <a:t>S  </a:t>
            </a:r>
            <a:r>
              <a:rPr sz="1400" b="1" spc="135" dirty="0">
                <a:solidFill>
                  <a:srgbClr val="FB491A"/>
                </a:solidFill>
                <a:latin typeface="Calibri"/>
                <a:cs typeface="Calibri"/>
              </a:rPr>
              <a:t>E  </a:t>
            </a:r>
            <a:r>
              <a:rPr sz="1400" b="1" spc="260" dirty="0">
                <a:solidFill>
                  <a:srgbClr val="FB491A"/>
                </a:solidFill>
                <a:latin typeface="Calibri"/>
                <a:cs typeface="Calibri"/>
              </a:rPr>
              <a:t>A  </a:t>
            </a:r>
            <a:r>
              <a:rPr sz="1400" b="1" spc="150" dirty="0">
                <a:solidFill>
                  <a:srgbClr val="FB491A"/>
                </a:solidFill>
                <a:latin typeface="Calibri"/>
                <a:cs typeface="Calibri"/>
              </a:rPr>
              <a:t>T  T  </a:t>
            </a:r>
            <a:r>
              <a:rPr sz="1400" b="1" spc="204" dirty="0">
                <a:solidFill>
                  <a:srgbClr val="FB491A"/>
                </a:solidFill>
                <a:latin typeface="Calibri"/>
                <a:cs typeface="Calibri"/>
              </a:rPr>
              <a:t>L  </a:t>
            </a:r>
            <a:r>
              <a:rPr sz="1400" b="1" spc="135" dirty="0">
                <a:solidFill>
                  <a:srgbClr val="FB491A"/>
                </a:solidFill>
                <a:latin typeface="Calibri"/>
                <a:cs typeface="Calibri"/>
              </a:rPr>
              <a:t>E</a:t>
            </a:r>
            <a:endParaRPr sz="1400">
              <a:latin typeface="Calibri"/>
              <a:cs typeface="Calibri"/>
            </a:endParaRPr>
          </a:p>
        </p:txBody>
      </p:sp>
      <p:sp>
        <p:nvSpPr>
          <p:cNvPr id="16" name="object 16"/>
          <p:cNvSpPr txBox="1"/>
          <p:nvPr/>
        </p:nvSpPr>
        <p:spPr>
          <a:xfrm>
            <a:off x="12141662" y="9871858"/>
            <a:ext cx="1085850" cy="205104"/>
          </a:xfrm>
          <a:prstGeom prst="rect">
            <a:avLst/>
          </a:prstGeom>
        </p:spPr>
        <p:txBody>
          <a:bodyPr vert="horz" wrap="square" lIns="0" tIns="0" rIns="0" bIns="0" rtlCol="0">
            <a:spAutoFit/>
          </a:bodyPr>
          <a:lstStyle/>
          <a:p>
            <a:pPr marL="12700">
              <a:lnSpc>
                <a:spcPct val="100000"/>
              </a:lnSpc>
            </a:pPr>
            <a:r>
              <a:rPr sz="1400" b="1" spc="290" dirty="0">
                <a:solidFill>
                  <a:srgbClr val="FB491A"/>
                </a:solidFill>
                <a:latin typeface="Calibri"/>
                <a:cs typeface="Calibri"/>
              </a:rPr>
              <a:t>O  </a:t>
            </a:r>
            <a:r>
              <a:rPr sz="1400" b="1" spc="155" dirty="0">
                <a:solidFill>
                  <a:srgbClr val="FB491A"/>
                </a:solidFill>
                <a:latin typeface="Calibri"/>
                <a:cs typeface="Calibri"/>
              </a:rPr>
              <a:t>F  F  </a:t>
            </a:r>
            <a:r>
              <a:rPr sz="1400" b="1" spc="60" dirty="0">
                <a:solidFill>
                  <a:srgbClr val="FB491A"/>
                </a:solidFill>
                <a:latin typeface="Calibri"/>
                <a:cs typeface="Calibri"/>
              </a:rPr>
              <a:t>I  </a:t>
            </a:r>
            <a:r>
              <a:rPr sz="1400" b="1" spc="320" dirty="0">
                <a:solidFill>
                  <a:srgbClr val="FB491A"/>
                </a:solidFill>
                <a:latin typeface="Calibri"/>
                <a:cs typeface="Calibri"/>
              </a:rPr>
              <a:t>C  </a:t>
            </a:r>
            <a:r>
              <a:rPr sz="1400" b="1" spc="135" dirty="0">
                <a:solidFill>
                  <a:srgbClr val="FB491A"/>
                </a:solidFill>
                <a:latin typeface="Calibri"/>
                <a:cs typeface="Calibri"/>
              </a:rPr>
              <a:t>E</a:t>
            </a:r>
            <a:endParaRPr sz="1400">
              <a:latin typeface="Calibri"/>
              <a:cs typeface="Calibri"/>
            </a:endParaRPr>
          </a:p>
        </p:txBody>
      </p:sp>
      <p:sp>
        <p:nvSpPr>
          <p:cNvPr id="17" name="object 17"/>
          <p:cNvSpPr txBox="1"/>
          <p:nvPr/>
        </p:nvSpPr>
        <p:spPr>
          <a:xfrm>
            <a:off x="13412818" y="9871858"/>
            <a:ext cx="365760" cy="205104"/>
          </a:xfrm>
          <a:prstGeom prst="rect">
            <a:avLst/>
          </a:prstGeom>
        </p:spPr>
        <p:txBody>
          <a:bodyPr vert="horz" wrap="square" lIns="0" tIns="0" rIns="0" bIns="0" rtlCol="0">
            <a:spAutoFit/>
          </a:bodyPr>
          <a:lstStyle/>
          <a:p>
            <a:pPr marL="12700">
              <a:lnSpc>
                <a:spcPct val="100000"/>
              </a:lnSpc>
            </a:pPr>
            <a:r>
              <a:rPr sz="1400" b="1" spc="290" dirty="0">
                <a:solidFill>
                  <a:srgbClr val="FB491A"/>
                </a:solidFill>
                <a:latin typeface="Calibri"/>
                <a:cs typeface="Calibri"/>
              </a:rPr>
              <a:t>O  </a:t>
            </a:r>
            <a:r>
              <a:rPr sz="1400" b="1" spc="155" dirty="0">
                <a:solidFill>
                  <a:srgbClr val="FB491A"/>
                </a:solidFill>
                <a:latin typeface="Calibri"/>
                <a:cs typeface="Calibri"/>
              </a:rPr>
              <a:t>F</a:t>
            </a:r>
            <a:endParaRPr sz="1400">
              <a:latin typeface="Calibri"/>
              <a:cs typeface="Calibri"/>
            </a:endParaRPr>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35" dirty="0">
                <a:solidFill>
                  <a:srgbClr val="FB491A"/>
                </a:solidFill>
              </a:rPr>
              <a:t>E  </a:t>
            </a:r>
            <a:r>
              <a:rPr spc="110" dirty="0">
                <a:solidFill>
                  <a:srgbClr val="FB491A"/>
                </a:solidFill>
              </a:rPr>
              <a:t>M  </a:t>
            </a:r>
            <a:r>
              <a:rPr spc="135" dirty="0">
                <a:solidFill>
                  <a:srgbClr val="FB491A"/>
                </a:solidFill>
              </a:rPr>
              <a:t>E  </a:t>
            </a:r>
            <a:r>
              <a:rPr spc="220" dirty="0">
                <a:solidFill>
                  <a:srgbClr val="FB491A"/>
                </a:solidFill>
              </a:rPr>
              <a:t>R  </a:t>
            </a:r>
            <a:r>
              <a:rPr spc="280" dirty="0">
                <a:solidFill>
                  <a:srgbClr val="FB491A"/>
                </a:solidFill>
              </a:rPr>
              <a:t>G  </a:t>
            </a:r>
            <a:r>
              <a:rPr spc="135" dirty="0">
                <a:solidFill>
                  <a:srgbClr val="FB491A"/>
                </a:solidFill>
              </a:rPr>
              <a:t>E  </a:t>
            </a:r>
            <a:r>
              <a:rPr spc="245" dirty="0">
                <a:solidFill>
                  <a:srgbClr val="FB491A"/>
                </a:solidFill>
              </a:rPr>
              <a:t>N  </a:t>
            </a:r>
            <a:r>
              <a:rPr spc="320" dirty="0">
                <a:solidFill>
                  <a:srgbClr val="FB491A"/>
                </a:solidFill>
              </a:rPr>
              <a:t>C  </a:t>
            </a:r>
            <a:r>
              <a:rPr spc="310" dirty="0">
                <a:solidFill>
                  <a:srgbClr val="FB491A"/>
                </a:solidFill>
              </a:rPr>
              <a:t>Y</a:t>
            </a:r>
          </a:p>
        </p:txBody>
      </p:sp>
      <p:sp>
        <p:nvSpPr>
          <p:cNvPr id="19" name="object 19"/>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10" dirty="0">
                <a:solidFill>
                  <a:srgbClr val="FB491A"/>
                </a:solidFill>
              </a:rPr>
              <a:t>M  </a:t>
            </a:r>
            <a:r>
              <a:rPr spc="260" dirty="0">
                <a:solidFill>
                  <a:srgbClr val="FB491A"/>
                </a:solidFill>
              </a:rPr>
              <a:t>A  </a:t>
            </a:r>
            <a:r>
              <a:rPr spc="245" dirty="0">
                <a:solidFill>
                  <a:srgbClr val="FB491A"/>
                </a:solidFill>
              </a:rPr>
              <a:t>N  </a:t>
            </a:r>
            <a:r>
              <a:rPr spc="260" dirty="0">
                <a:solidFill>
                  <a:srgbClr val="FB491A"/>
                </a:solidFill>
              </a:rPr>
              <a:t>A  </a:t>
            </a:r>
            <a:r>
              <a:rPr spc="280" dirty="0">
                <a:solidFill>
                  <a:srgbClr val="FB491A"/>
                </a:solidFill>
              </a:rPr>
              <a:t>G  </a:t>
            </a:r>
            <a:r>
              <a:rPr spc="135" dirty="0">
                <a:solidFill>
                  <a:srgbClr val="FB491A"/>
                </a:solidFill>
              </a:rPr>
              <a:t>E  </a:t>
            </a:r>
            <a:r>
              <a:rPr spc="110" dirty="0">
                <a:solidFill>
                  <a:srgbClr val="FB491A"/>
                </a:solidFill>
              </a:rPr>
              <a:t>M  </a:t>
            </a:r>
            <a:r>
              <a:rPr spc="135" dirty="0">
                <a:solidFill>
                  <a:srgbClr val="FB491A"/>
                </a:solidFill>
              </a:rPr>
              <a:t>E  </a:t>
            </a:r>
            <a:r>
              <a:rPr spc="245" dirty="0">
                <a:solidFill>
                  <a:srgbClr val="FB491A"/>
                </a:solidFill>
              </a:rPr>
              <a:t>N  </a:t>
            </a:r>
            <a:r>
              <a:rPr spc="150" dirty="0">
                <a:solidFill>
                  <a:srgbClr val="FB491A"/>
                </a:solidFill>
              </a:rPr>
              <a:t>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3794-6095-4AAF-8087-711901041AC9}"/>
              </a:ext>
            </a:extLst>
          </p:cNvPr>
          <p:cNvSpPr>
            <a:spLocks noGrp="1"/>
          </p:cNvSpPr>
          <p:nvPr>
            <p:ph type="title"/>
          </p:nvPr>
        </p:nvSpPr>
        <p:spPr>
          <a:xfrm>
            <a:off x="378864" y="639631"/>
            <a:ext cx="17530269" cy="915635"/>
          </a:xfrm>
        </p:spPr>
        <p:txBody>
          <a:bodyPr/>
          <a:lstStyle/>
          <a:p>
            <a:r>
              <a:rPr lang="en-US" dirty="0"/>
              <a:t>Relationships </a:t>
            </a:r>
          </a:p>
        </p:txBody>
      </p:sp>
      <p:sp>
        <p:nvSpPr>
          <p:cNvPr id="3" name="Text Placeholder 2">
            <a:extLst>
              <a:ext uri="{FF2B5EF4-FFF2-40B4-BE49-F238E27FC236}">
                <a16:creationId xmlns:a16="http://schemas.microsoft.com/office/drawing/2014/main" id="{BF63A7B9-046E-4514-A8AC-FF17C294BC11}"/>
              </a:ext>
            </a:extLst>
          </p:cNvPr>
          <p:cNvSpPr>
            <a:spLocks noGrp="1"/>
          </p:cNvSpPr>
          <p:nvPr>
            <p:ph type="body" idx="1"/>
          </p:nvPr>
        </p:nvSpPr>
        <p:spPr>
          <a:xfrm>
            <a:off x="685800" y="1943100"/>
            <a:ext cx="14859000" cy="2000548"/>
          </a:xfrm>
        </p:spPr>
        <p:txBody>
          <a:bodyPr/>
          <a:lstStyle/>
          <a:p>
            <a:r>
              <a:rPr lang="en-US" dirty="0"/>
              <a:t>“Relationships are key to coping with disasters. In the event of major disasters neighbors are more likely to come together and help one another.  The earlier you get to know your neighbors the better.  They can potentially be a place for you to seek refuge, share supplies and resource with, etc.”  </a:t>
            </a:r>
          </a:p>
        </p:txBody>
      </p:sp>
    </p:spTree>
    <p:extLst>
      <p:ext uri="{BB962C8B-B14F-4D97-AF65-F5344CB8AC3E}">
        <p14:creationId xmlns:p14="http://schemas.microsoft.com/office/powerpoint/2010/main" val="403585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9643110"/>
          </a:xfrm>
          <a:custGeom>
            <a:avLst/>
            <a:gdLst/>
            <a:ahLst/>
            <a:cxnLst/>
            <a:rect l="l" t="t" r="r" b="b"/>
            <a:pathLst>
              <a:path w="18288000" h="9643110">
                <a:moveTo>
                  <a:pt x="0" y="0"/>
                </a:moveTo>
                <a:lnTo>
                  <a:pt x="18288000" y="0"/>
                </a:lnTo>
                <a:lnTo>
                  <a:pt x="18288000" y="9643020"/>
                </a:lnTo>
                <a:lnTo>
                  <a:pt x="0" y="9643020"/>
                </a:lnTo>
                <a:lnTo>
                  <a:pt x="0" y="0"/>
                </a:lnTo>
                <a:close/>
              </a:path>
            </a:pathLst>
          </a:custGeom>
          <a:solidFill>
            <a:srgbClr val="DFDCE2"/>
          </a:solidFill>
        </p:spPr>
        <p:txBody>
          <a:bodyPr wrap="square" lIns="0" tIns="0" rIns="0" bIns="0" rtlCol="0"/>
          <a:lstStyle/>
          <a:p>
            <a:endParaRPr/>
          </a:p>
        </p:txBody>
      </p:sp>
      <p:sp>
        <p:nvSpPr>
          <p:cNvPr id="3" name="object 3"/>
          <p:cNvSpPr/>
          <p:nvPr/>
        </p:nvSpPr>
        <p:spPr>
          <a:xfrm>
            <a:off x="0" y="2635"/>
            <a:ext cx="2819400" cy="9640570"/>
          </a:xfrm>
          <a:custGeom>
            <a:avLst/>
            <a:gdLst/>
            <a:ahLst/>
            <a:cxnLst/>
            <a:rect l="l" t="t" r="r" b="b"/>
            <a:pathLst>
              <a:path w="2819400" h="9640570">
                <a:moveTo>
                  <a:pt x="0" y="9640385"/>
                </a:moveTo>
                <a:lnTo>
                  <a:pt x="0" y="0"/>
                </a:lnTo>
                <a:lnTo>
                  <a:pt x="2819399" y="0"/>
                </a:lnTo>
                <a:lnTo>
                  <a:pt x="2819399" y="9640385"/>
                </a:lnTo>
                <a:lnTo>
                  <a:pt x="0" y="9640385"/>
                </a:lnTo>
              </a:path>
            </a:pathLst>
          </a:custGeom>
          <a:solidFill>
            <a:srgbClr val="FB491A"/>
          </a:solidFill>
        </p:spPr>
        <p:txBody>
          <a:bodyPr wrap="square" lIns="0" tIns="0" rIns="0" bIns="0" rtlCol="0"/>
          <a:lstStyle/>
          <a:p>
            <a:endParaRPr/>
          </a:p>
        </p:txBody>
      </p:sp>
      <p:sp>
        <p:nvSpPr>
          <p:cNvPr id="4" name="object 4"/>
          <p:cNvSpPr/>
          <p:nvPr/>
        </p:nvSpPr>
        <p:spPr>
          <a:xfrm>
            <a:off x="0" y="9643020"/>
            <a:ext cx="18288000" cy="644525"/>
          </a:xfrm>
          <a:custGeom>
            <a:avLst/>
            <a:gdLst/>
            <a:ahLst/>
            <a:cxnLst/>
            <a:rect l="l" t="t" r="r" b="b"/>
            <a:pathLst>
              <a:path w="18288000" h="644525">
                <a:moveTo>
                  <a:pt x="18287999" y="643978"/>
                </a:moveTo>
                <a:lnTo>
                  <a:pt x="18287999" y="0"/>
                </a:lnTo>
                <a:lnTo>
                  <a:pt x="0" y="0"/>
                </a:lnTo>
                <a:lnTo>
                  <a:pt x="0" y="643978"/>
                </a:lnTo>
                <a:lnTo>
                  <a:pt x="18287999" y="643978"/>
                </a:lnTo>
              </a:path>
            </a:pathLst>
          </a:custGeom>
          <a:solidFill>
            <a:srgbClr val="49BCAC"/>
          </a:solidFill>
        </p:spPr>
        <p:txBody>
          <a:bodyPr wrap="square" lIns="0" tIns="0" rIns="0" bIns="0" rtlCol="0"/>
          <a:lstStyle/>
          <a:p>
            <a:endParaRPr/>
          </a:p>
        </p:txBody>
      </p:sp>
      <p:sp>
        <p:nvSpPr>
          <p:cNvPr id="5" name="object 5"/>
          <p:cNvSpPr txBox="1"/>
          <p:nvPr/>
        </p:nvSpPr>
        <p:spPr>
          <a:xfrm>
            <a:off x="1110402" y="2981115"/>
            <a:ext cx="696595" cy="4341495"/>
          </a:xfrm>
          <a:prstGeom prst="rect">
            <a:avLst/>
          </a:prstGeom>
        </p:spPr>
        <p:txBody>
          <a:bodyPr vert="vert270" wrap="square" lIns="0" tIns="0" rIns="0" bIns="0" rtlCol="0">
            <a:spAutoFit/>
          </a:bodyPr>
          <a:lstStyle/>
          <a:p>
            <a:pPr marL="12700">
              <a:lnSpc>
                <a:spcPct val="100000"/>
              </a:lnSpc>
            </a:pPr>
            <a:r>
              <a:rPr sz="5250" b="1" spc="-5" dirty="0">
                <a:solidFill>
                  <a:srgbClr val="DFDCE2"/>
                </a:solidFill>
                <a:latin typeface="Arial"/>
                <a:cs typeface="Arial"/>
              </a:rPr>
              <a:t>SHELTERIN</a:t>
            </a:r>
            <a:r>
              <a:rPr sz="5250" b="1" dirty="0">
                <a:solidFill>
                  <a:srgbClr val="DFDCE2"/>
                </a:solidFill>
                <a:latin typeface="Arial"/>
                <a:cs typeface="Arial"/>
              </a:rPr>
              <a:t>G</a:t>
            </a:r>
            <a:endParaRPr sz="5250">
              <a:latin typeface="Arial"/>
              <a:cs typeface="Arial"/>
            </a:endParaRPr>
          </a:p>
        </p:txBody>
      </p:sp>
      <p:sp>
        <p:nvSpPr>
          <p:cNvPr id="6" name="object 6"/>
          <p:cNvSpPr txBox="1">
            <a:spLocks noGrp="1"/>
          </p:cNvSpPr>
          <p:nvPr>
            <p:ph type="title"/>
          </p:nvPr>
        </p:nvSpPr>
        <p:spPr>
          <a:xfrm>
            <a:off x="3432361" y="1106784"/>
            <a:ext cx="4172585" cy="581025"/>
          </a:xfrm>
          <a:prstGeom prst="rect">
            <a:avLst/>
          </a:prstGeom>
        </p:spPr>
        <p:txBody>
          <a:bodyPr vert="horz" wrap="square" lIns="0" tIns="0" rIns="0" bIns="0" rtlCol="0">
            <a:spAutoFit/>
          </a:bodyPr>
          <a:lstStyle/>
          <a:p>
            <a:pPr marL="12700">
              <a:lnSpc>
                <a:spcPct val="100000"/>
              </a:lnSpc>
            </a:pPr>
            <a:r>
              <a:rPr sz="4550" b="0" spc="395" dirty="0">
                <a:solidFill>
                  <a:srgbClr val="212121"/>
                </a:solidFill>
                <a:latin typeface="Lucida Sans"/>
                <a:cs typeface="Lucida Sans"/>
              </a:rPr>
              <a:t>S</a:t>
            </a:r>
            <a:r>
              <a:rPr sz="4550" b="0" spc="-315" dirty="0">
                <a:solidFill>
                  <a:srgbClr val="212121"/>
                </a:solidFill>
                <a:latin typeface="Lucida Sans"/>
                <a:cs typeface="Lucida Sans"/>
              </a:rPr>
              <a:t>h</a:t>
            </a:r>
            <a:r>
              <a:rPr sz="4550" b="0" spc="50" dirty="0">
                <a:solidFill>
                  <a:srgbClr val="212121"/>
                </a:solidFill>
                <a:latin typeface="Lucida Sans"/>
                <a:cs typeface="Lucida Sans"/>
              </a:rPr>
              <a:t>e</a:t>
            </a:r>
            <a:r>
              <a:rPr sz="4550" b="0" spc="-100" dirty="0">
                <a:solidFill>
                  <a:srgbClr val="212121"/>
                </a:solidFill>
                <a:latin typeface="Lucida Sans"/>
                <a:cs typeface="Lucida Sans"/>
              </a:rPr>
              <a:t>l</a:t>
            </a:r>
            <a:r>
              <a:rPr sz="4550" b="0" spc="-130" dirty="0">
                <a:solidFill>
                  <a:srgbClr val="212121"/>
                </a:solidFill>
                <a:latin typeface="Lucida Sans"/>
                <a:cs typeface="Lucida Sans"/>
              </a:rPr>
              <a:t>t</a:t>
            </a:r>
            <a:r>
              <a:rPr sz="4550" b="0" spc="50" dirty="0">
                <a:solidFill>
                  <a:srgbClr val="212121"/>
                </a:solidFill>
                <a:latin typeface="Lucida Sans"/>
                <a:cs typeface="Lucida Sans"/>
              </a:rPr>
              <a:t>e</a:t>
            </a:r>
            <a:r>
              <a:rPr sz="4550" b="0" spc="-140" dirty="0">
                <a:solidFill>
                  <a:srgbClr val="212121"/>
                </a:solidFill>
                <a:latin typeface="Lucida Sans"/>
                <a:cs typeface="Lucida Sans"/>
              </a:rPr>
              <a:t>r</a:t>
            </a:r>
            <a:r>
              <a:rPr sz="4550" b="0" spc="-310" dirty="0">
                <a:solidFill>
                  <a:srgbClr val="212121"/>
                </a:solidFill>
                <a:latin typeface="Lucida Sans"/>
                <a:cs typeface="Lucida Sans"/>
              </a:rPr>
              <a:t> </a:t>
            </a:r>
            <a:r>
              <a:rPr sz="4550" b="0" spc="-55" dirty="0">
                <a:solidFill>
                  <a:srgbClr val="212121"/>
                </a:solidFill>
                <a:latin typeface="Lucida Sans"/>
                <a:cs typeface="Lucida Sans"/>
              </a:rPr>
              <a:t>i</a:t>
            </a:r>
            <a:r>
              <a:rPr sz="4550" b="0" spc="-310" dirty="0">
                <a:solidFill>
                  <a:srgbClr val="212121"/>
                </a:solidFill>
                <a:latin typeface="Lucida Sans"/>
                <a:cs typeface="Lucida Sans"/>
              </a:rPr>
              <a:t>n </a:t>
            </a:r>
            <a:r>
              <a:rPr sz="4550" b="0" spc="-90" dirty="0">
                <a:solidFill>
                  <a:srgbClr val="212121"/>
                </a:solidFill>
                <a:latin typeface="Lucida Sans"/>
                <a:cs typeface="Lucida Sans"/>
              </a:rPr>
              <a:t>P</a:t>
            </a:r>
            <a:r>
              <a:rPr sz="4550" b="0" spc="-100" dirty="0">
                <a:solidFill>
                  <a:srgbClr val="212121"/>
                </a:solidFill>
                <a:latin typeface="Lucida Sans"/>
                <a:cs typeface="Lucida Sans"/>
              </a:rPr>
              <a:t>l</a:t>
            </a:r>
            <a:r>
              <a:rPr sz="4550" b="0" spc="265" dirty="0">
                <a:solidFill>
                  <a:srgbClr val="212121"/>
                </a:solidFill>
                <a:latin typeface="Lucida Sans"/>
                <a:cs typeface="Lucida Sans"/>
              </a:rPr>
              <a:t>a</a:t>
            </a:r>
            <a:r>
              <a:rPr sz="4550" b="0" spc="160" dirty="0">
                <a:solidFill>
                  <a:srgbClr val="212121"/>
                </a:solidFill>
                <a:latin typeface="Lucida Sans"/>
                <a:cs typeface="Lucida Sans"/>
              </a:rPr>
              <a:t>c</a:t>
            </a:r>
            <a:r>
              <a:rPr sz="4550" b="0" spc="55" dirty="0">
                <a:solidFill>
                  <a:srgbClr val="212121"/>
                </a:solidFill>
                <a:latin typeface="Lucida Sans"/>
                <a:cs typeface="Lucida Sans"/>
              </a:rPr>
              <a:t>e</a:t>
            </a:r>
            <a:endParaRPr sz="4550">
              <a:latin typeface="Lucida Sans"/>
              <a:cs typeface="Lucida Sans"/>
            </a:endParaRPr>
          </a:p>
        </p:txBody>
      </p:sp>
      <p:sp>
        <p:nvSpPr>
          <p:cNvPr id="7" name="object 7"/>
          <p:cNvSpPr/>
          <p:nvPr/>
        </p:nvSpPr>
        <p:spPr>
          <a:xfrm>
            <a:off x="3635561" y="2001837"/>
            <a:ext cx="123825" cy="123825"/>
          </a:xfrm>
          <a:custGeom>
            <a:avLst/>
            <a:gdLst/>
            <a:ahLst/>
            <a:cxnLst/>
            <a:rect l="l" t="t" r="r" b="b"/>
            <a:pathLst>
              <a:path w="123825" h="123825">
                <a:moveTo>
                  <a:pt x="70122" y="123824"/>
                </a:moveTo>
                <a:lnTo>
                  <a:pt x="53702" y="123824"/>
                </a:lnTo>
                <a:lnTo>
                  <a:pt x="45804" y="122254"/>
                </a:lnTo>
                <a:lnTo>
                  <a:pt x="12328" y="99885"/>
                </a:lnTo>
                <a:lnTo>
                  <a:pt x="0" y="70122"/>
                </a:lnTo>
                <a:lnTo>
                  <a:pt x="0" y="53702"/>
                </a:lnTo>
                <a:lnTo>
                  <a:pt x="23939" y="12328"/>
                </a:lnTo>
                <a:lnTo>
                  <a:pt x="53702" y="0"/>
                </a:lnTo>
                <a:lnTo>
                  <a:pt x="70122" y="0"/>
                </a:lnTo>
                <a:lnTo>
                  <a:pt x="111496" y="23939"/>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8" name="object 8"/>
          <p:cNvSpPr/>
          <p:nvPr/>
        </p:nvSpPr>
        <p:spPr>
          <a:xfrm>
            <a:off x="3635561" y="3068637"/>
            <a:ext cx="123825" cy="123825"/>
          </a:xfrm>
          <a:custGeom>
            <a:avLst/>
            <a:gdLst/>
            <a:ahLst/>
            <a:cxnLst/>
            <a:rect l="l" t="t" r="r" b="b"/>
            <a:pathLst>
              <a:path w="123825" h="123825">
                <a:moveTo>
                  <a:pt x="70122" y="123824"/>
                </a:moveTo>
                <a:lnTo>
                  <a:pt x="53702" y="123824"/>
                </a:lnTo>
                <a:lnTo>
                  <a:pt x="45804" y="122253"/>
                </a:lnTo>
                <a:lnTo>
                  <a:pt x="12328" y="99885"/>
                </a:lnTo>
                <a:lnTo>
                  <a:pt x="0" y="70122"/>
                </a:lnTo>
                <a:lnTo>
                  <a:pt x="0" y="53702"/>
                </a:lnTo>
                <a:lnTo>
                  <a:pt x="23939" y="12328"/>
                </a:lnTo>
                <a:lnTo>
                  <a:pt x="53702" y="0"/>
                </a:lnTo>
                <a:lnTo>
                  <a:pt x="70122" y="0"/>
                </a:lnTo>
                <a:lnTo>
                  <a:pt x="111496" y="23938"/>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9" name="object 9"/>
          <p:cNvSpPr/>
          <p:nvPr/>
        </p:nvSpPr>
        <p:spPr>
          <a:xfrm>
            <a:off x="3726252" y="6426689"/>
            <a:ext cx="114300" cy="114300"/>
          </a:xfrm>
          <a:custGeom>
            <a:avLst/>
            <a:gdLst/>
            <a:ahLst/>
            <a:cxnLst/>
            <a:rect l="l" t="t" r="r" b="b"/>
            <a:pathLst>
              <a:path w="114300" h="114300">
                <a:moveTo>
                  <a:pt x="64728" y="114299"/>
                </a:moveTo>
                <a:lnTo>
                  <a:pt x="49571" y="114299"/>
                </a:lnTo>
                <a:lnTo>
                  <a:pt x="42281" y="112849"/>
                </a:lnTo>
                <a:lnTo>
                  <a:pt x="7250" y="86021"/>
                </a:lnTo>
                <a:lnTo>
                  <a:pt x="0" y="64728"/>
                </a:lnTo>
                <a:lnTo>
                  <a:pt x="0" y="49571"/>
                </a:lnTo>
                <a:lnTo>
                  <a:pt x="22097" y="11379"/>
                </a:lnTo>
                <a:lnTo>
                  <a:pt x="49571" y="0"/>
                </a:lnTo>
                <a:lnTo>
                  <a:pt x="64728" y="0"/>
                </a:lnTo>
                <a:lnTo>
                  <a:pt x="102919" y="22097"/>
                </a:lnTo>
                <a:lnTo>
                  <a:pt x="114299" y="49571"/>
                </a:lnTo>
                <a:lnTo>
                  <a:pt x="114299" y="64728"/>
                </a:lnTo>
                <a:lnTo>
                  <a:pt x="92202" y="102919"/>
                </a:lnTo>
                <a:lnTo>
                  <a:pt x="64728" y="114299"/>
                </a:lnTo>
                <a:close/>
              </a:path>
            </a:pathLst>
          </a:custGeom>
          <a:solidFill>
            <a:srgbClr val="212121"/>
          </a:solidFill>
        </p:spPr>
        <p:txBody>
          <a:bodyPr wrap="square" lIns="0" tIns="0" rIns="0" bIns="0" rtlCol="0"/>
          <a:lstStyle/>
          <a:p>
            <a:endParaRPr/>
          </a:p>
        </p:txBody>
      </p:sp>
      <p:sp>
        <p:nvSpPr>
          <p:cNvPr id="10" name="object 10"/>
          <p:cNvSpPr/>
          <p:nvPr/>
        </p:nvSpPr>
        <p:spPr>
          <a:xfrm>
            <a:off x="3726252" y="7417289"/>
            <a:ext cx="114300" cy="114300"/>
          </a:xfrm>
          <a:custGeom>
            <a:avLst/>
            <a:gdLst/>
            <a:ahLst/>
            <a:cxnLst/>
            <a:rect l="l" t="t" r="r" b="b"/>
            <a:pathLst>
              <a:path w="114300" h="114300">
                <a:moveTo>
                  <a:pt x="64728" y="114299"/>
                </a:moveTo>
                <a:lnTo>
                  <a:pt x="49571" y="114299"/>
                </a:lnTo>
                <a:lnTo>
                  <a:pt x="42281" y="112849"/>
                </a:lnTo>
                <a:lnTo>
                  <a:pt x="7250" y="86021"/>
                </a:lnTo>
                <a:lnTo>
                  <a:pt x="0" y="64728"/>
                </a:lnTo>
                <a:lnTo>
                  <a:pt x="0" y="49571"/>
                </a:lnTo>
                <a:lnTo>
                  <a:pt x="22097" y="11379"/>
                </a:lnTo>
                <a:lnTo>
                  <a:pt x="49571" y="0"/>
                </a:lnTo>
                <a:lnTo>
                  <a:pt x="64728" y="0"/>
                </a:lnTo>
                <a:lnTo>
                  <a:pt x="102919" y="22097"/>
                </a:lnTo>
                <a:lnTo>
                  <a:pt x="114299" y="49571"/>
                </a:lnTo>
                <a:lnTo>
                  <a:pt x="114299" y="64728"/>
                </a:lnTo>
                <a:lnTo>
                  <a:pt x="92202" y="102919"/>
                </a:lnTo>
                <a:lnTo>
                  <a:pt x="64728" y="114299"/>
                </a:lnTo>
                <a:close/>
              </a:path>
            </a:pathLst>
          </a:custGeom>
          <a:solidFill>
            <a:srgbClr val="212121"/>
          </a:solidFill>
        </p:spPr>
        <p:txBody>
          <a:bodyPr wrap="square" lIns="0" tIns="0" rIns="0" bIns="0" rtlCol="0"/>
          <a:lstStyle/>
          <a:p>
            <a:endParaRPr/>
          </a:p>
        </p:txBody>
      </p:sp>
      <p:sp>
        <p:nvSpPr>
          <p:cNvPr id="11" name="object 11"/>
          <p:cNvSpPr/>
          <p:nvPr/>
        </p:nvSpPr>
        <p:spPr>
          <a:xfrm>
            <a:off x="14187160" y="1548065"/>
            <a:ext cx="2416810" cy="7273925"/>
          </a:xfrm>
          <a:custGeom>
            <a:avLst/>
            <a:gdLst/>
            <a:ahLst/>
            <a:cxnLst/>
            <a:rect l="l" t="t" r="r" b="b"/>
            <a:pathLst>
              <a:path w="2416809" h="7273925">
                <a:moveTo>
                  <a:pt x="0" y="0"/>
                </a:moveTo>
                <a:lnTo>
                  <a:pt x="2416692" y="0"/>
                </a:lnTo>
                <a:lnTo>
                  <a:pt x="2416692" y="7273648"/>
                </a:lnTo>
                <a:lnTo>
                  <a:pt x="0" y="7273648"/>
                </a:lnTo>
                <a:lnTo>
                  <a:pt x="0" y="0"/>
                </a:lnTo>
                <a:close/>
              </a:path>
            </a:pathLst>
          </a:custGeom>
          <a:solidFill>
            <a:srgbClr val="49BCAC"/>
          </a:solidFill>
        </p:spPr>
        <p:txBody>
          <a:bodyPr wrap="square" lIns="0" tIns="0" rIns="0" bIns="0" rtlCol="0"/>
          <a:lstStyle/>
          <a:p>
            <a:endParaRPr/>
          </a:p>
        </p:txBody>
      </p:sp>
      <p:sp>
        <p:nvSpPr>
          <p:cNvPr id="12" name="object 12"/>
          <p:cNvSpPr/>
          <p:nvPr/>
        </p:nvSpPr>
        <p:spPr>
          <a:xfrm>
            <a:off x="14187160" y="2294278"/>
            <a:ext cx="454025" cy="1418590"/>
          </a:xfrm>
          <a:custGeom>
            <a:avLst/>
            <a:gdLst/>
            <a:ahLst/>
            <a:cxnLst/>
            <a:rect l="l" t="t" r="r" b="b"/>
            <a:pathLst>
              <a:path w="454025" h="1418589">
                <a:moveTo>
                  <a:pt x="0" y="0"/>
                </a:moveTo>
                <a:lnTo>
                  <a:pt x="453998" y="0"/>
                </a:lnTo>
                <a:lnTo>
                  <a:pt x="453998" y="1418268"/>
                </a:lnTo>
                <a:lnTo>
                  <a:pt x="0" y="1418268"/>
                </a:lnTo>
                <a:lnTo>
                  <a:pt x="0" y="0"/>
                </a:lnTo>
                <a:close/>
              </a:path>
            </a:pathLst>
          </a:custGeom>
          <a:solidFill>
            <a:srgbClr val="006C84"/>
          </a:solidFill>
        </p:spPr>
        <p:txBody>
          <a:bodyPr wrap="square" lIns="0" tIns="0" rIns="0" bIns="0" rtlCol="0"/>
          <a:lstStyle/>
          <a:p>
            <a:endParaRPr/>
          </a:p>
        </p:txBody>
      </p:sp>
      <p:sp>
        <p:nvSpPr>
          <p:cNvPr id="13" name="object 13"/>
          <p:cNvSpPr/>
          <p:nvPr/>
        </p:nvSpPr>
        <p:spPr>
          <a:xfrm>
            <a:off x="14187160" y="7403445"/>
            <a:ext cx="454025" cy="1418590"/>
          </a:xfrm>
          <a:custGeom>
            <a:avLst/>
            <a:gdLst/>
            <a:ahLst/>
            <a:cxnLst/>
            <a:rect l="l" t="t" r="r" b="b"/>
            <a:pathLst>
              <a:path w="454025" h="1418590">
                <a:moveTo>
                  <a:pt x="0" y="0"/>
                </a:moveTo>
                <a:lnTo>
                  <a:pt x="453998" y="0"/>
                </a:lnTo>
                <a:lnTo>
                  <a:pt x="453998" y="1418268"/>
                </a:lnTo>
                <a:lnTo>
                  <a:pt x="0" y="1418268"/>
                </a:lnTo>
                <a:lnTo>
                  <a:pt x="0" y="0"/>
                </a:lnTo>
                <a:close/>
              </a:path>
            </a:pathLst>
          </a:custGeom>
          <a:solidFill>
            <a:srgbClr val="102938"/>
          </a:solidFill>
        </p:spPr>
        <p:txBody>
          <a:bodyPr wrap="square" lIns="0" tIns="0" rIns="0" bIns="0" rtlCol="0"/>
          <a:lstStyle/>
          <a:p>
            <a:endParaRPr/>
          </a:p>
        </p:txBody>
      </p:sp>
      <p:sp>
        <p:nvSpPr>
          <p:cNvPr id="14" name="object 14"/>
          <p:cNvSpPr/>
          <p:nvPr/>
        </p:nvSpPr>
        <p:spPr>
          <a:xfrm>
            <a:off x="14187160" y="4712133"/>
            <a:ext cx="454025" cy="1418590"/>
          </a:xfrm>
          <a:custGeom>
            <a:avLst/>
            <a:gdLst/>
            <a:ahLst/>
            <a:cxnLst/>
            <a:rect l="l" t="t" r="r" b="b"/>
            <a:pathLst>
              <a:path w="454025" h="1418589">
                <a:moveTo>
                  <a:pt x="0" y="0"/>
                </a:moveTo>
                <a:lnTo>
                  <a:pt x="453998" y="0"/>
                </a:lnTo>
                <a:lnTo>
                  <a:pt x="453998" y="1418268"/>
                </a:lnTo>
                <a:lnTo>
                  <a:pt x="0" y="1418268"/>
                </a:lnTo>
                <a:lnTo>
                  <a:pt x="0" y="0"/>
                </a:lnTo>
                <a:close/>
              </a:path>
            </a:pathLst>
          </a:custGeom>
          <a:solidFill>
            <a:srgbClr val="102938"/>
          </a:solidFill>
        </p:spPr>
        <p:txBody>
          <a:bodyPr wrap="square" lIns="0" tIns="0" rIns="0" bIns="0" rtlCol="0"/>
          <a:lstStyle/>
          <a:p>
            <a:endParaRPr/>
          </a:p>
        </p:txBody>
      </p:sp>
      <p:sp>
        <p:nvSpPr>
          <p:cNvPr id="15" name="object 15"/>
          <p:cNvSpPr/>
          <p:nvPr/>
        </p:nvSpPr>
        <p:spPr>
          <a:xfrm>
            <a:off x="15169280" y="4712133"/>
            <a:ext cx="908050" cy="1418590"/>
          </a:xfrm>
          <a:custGeom>
            <a:avLst/>
            <a:gdLst/>
            <a:ahLst/>
            <a:cxnLst/>
            <a:rect l="l" t="t" r="r" b="b"/>
            <a:pathLst>
              <a:path w="908050" h="1418589">
                <a:moveTo>
                  <a:pt x="0" y="0"/>
                </a:moveTo>
                <a:lnTo>
                  <a:pt x="907996" y="0"/>
                </a:lnTo>
                <a:lnTo>
                  <a:pt x="907996" y="1418268"/>
                </a:lnTo>
                <a:lnTo>
                  <a:pt x="0" y="1418268"/>
                </a:lnTo>
                <a:lnTo>
                  <a:pt x="0" y="0"/>
                </a:lnTo>
                <a:close/>
              </a:path>
            </a:pathLst>
          </a:custGeom>
          <a:solidFill>
            <a:srgbClr val="102938"/>
          </a:solidFill>
        </p:spPr>
        <p:txBody>
          <a:bodyPr wrap="square" lIns="0" tIns="0" rIns="0" bIns="0" rtlCol="0"/>
          <a:lstStyle/>
          <a:p>
            <a:endParaRPr/>
          </a:p>
        </p:txBody>
      </p:sp>
      <p:sp>
        <p:nvSpPr>
          <p:cNvPr id="16" name="object 16"/>
          <p:cNvSpPr/>
          <p:nvPr/>
        </p:nvSpPr>
        <p:spPr>
          <a:xfrm>
            <a:off x="15169280" y="2294278"/>
            <a:ext cx="908050" cy="1418590"/>
          </a:xfrm>
          <a:custGeom>
            <a:avLst/>
            <a:gdLst/>
            <a:ahLst/>
            <a:cxnLst/>
            <a:rect l="l" t="t" r="r" b="b"/>
            <a:pathLst>
              <a:path w="908050" h="1418589">
                <a:moveTo>
                  <a:pt x="0" y="0"/>
                </a:moveTo>
                <a:lnTo>
                  <a:pt x="907996" y="0"/>
                </a:lnTo>
                <a:lnTo>
                  <a:pt x="907996" y="1418268"/>
                </a:lnTo>
                <a:lnTo>
                  <a:pt x="0" y="1418268"/>
                </a:lnTo>
                <a:lnTo>
                  <a:pt x="0" y="0"/>
                </a:lnTo>
                <a:close/>
              </a:path>
            </a:pathLst>
          </a:custGeom>
          <a:solidFill>
            <a:srgbClr val="102938"/>
          </a:solidFill>
        </p:spPr>
        <p:txBody>
          <a:bodyPr wrap="square" lIns="0" tIns="0" rIns="0" bIns="0" rtlCol="0"/>
          <a:lstStyle/>
          <a:p>
            <a:endParaRPr/>
          </a:p>
        </p:txBody>
      </p:sp>
      <p:sp>
        <p:nvSpPr>
          <p:cNvPr id="17" name="object 17"/>
          <p:cNvSpPr/>
          <p:nvPr/>
        </p:nvSpPr>
        <p:spPr>
          <a:xfrm>
            <a:off x="11515673" y="1096938"/>
            <a:ext cx="5324475" cy="451484"/>
          </a:xfrm>
          <a:custGeom>
            <a:avLst/>
            <a:gdLst/>
            <a:ahLst/>
            <a:cxnLst/>
            <a:rect l="l" t="t" r="r" b="b"/>
            <a:pathLst>
              <a:path w="5324475" h="451484">
                <a:moveTo>
                  <a:pt x="0" y="0"/>
                </a:moveTo>
                <a:lnTo>
                  <a:pt x="5324443" y="0"/>
                </a:lnTo>
                <a:lnTo>
                  <a:pt x="5324443" y="451126"/>
                </a:lnTo>
                <a:lnTo>
                  <a:pt x="0" y="451126"/>
                </a:lnTo>
                <a:lnTo>
                  <a:pt x="0" y="0"/>
                </a:lnTo>
                <a:close/>
              </a:path>
            </a:pathLst>
          </a:custGeom>
          <a:solidFill>
            <a:srgbClr val="F89B2C"/>
          </a:solidFill>
        </p:spPr>
        <p:txBody>
          <a:bodyPr wrap="square" lIns="0" tIns="0" rIns="0" bIns="0" rtlCol="0"/>
          <a:lstStyle/>
          <a:p>
            <a:endParaRPr/>
          </a:p>
        </p:txBody>
      </p:sp>
      <p:sp>
        <p:nvSpPr>
          <p:cNvPr id="18" name="object 18"/>
          <p:cNvSpPr/>
          <p:nvPr/>
        </p:nvSpPr>
        <p:spPr>
          <a:xfrm>
            <a:off x="11515673" y="1112182"/>
            <a:ext cx="2672080" cy="451484"/>
          </a:xfrm>
          <a:custGeom>
            <a:avLst/>
            <a:gdLst/>
            <a:ahLst/>
            <a:cxnLst/>
            <a:rect l="l" t="t" r="r" b="b"/>
            <a:pathLst>
              <a:path w="2672080" h="451484">
                <a:moveTo>
                  <a:pt x="0" y="0"/>
                </a:moveTo>
                <a:lnTo>
                  <a:pt x="2671487" y="0"/>
                </a:lnTo>
                <a:lnTo>
                  <a:pt x="2671487" y="450958"/>
                </a:lnTo>
                <a:lnTo>
                  <a:pt x="0" y="450958"/>
                </a:lnTo>
                <a:lnTo>
                  <a:pt x="0" y="0"/>
                </a:lnTo>
                <a:close/>
              </a:path>
            </a:pathLst>
          </a:custGeom>
          <a:solidFill>
            <a:srgbClr val="000000"/>
          </a:solidFill>
        </p:spPr>
        <p:txBody>
          <a:bodyPr wrap="square" lIns="0" tIns="0" rIns="0" bIns="0" rtlCol="0"/>
          <a:lstStyle/>
          <a:p>
            <a:endParaRPr/>
          </a:p>
        </p:txBody>
      </p:sp>
      <p:sp>
        <p:nvSpPr>
          <p:cNvPr id="19" name="object 19"/>
          <p:cNvSpPr/>
          <p:nvPr/>
        </p:nvSpPr>
        <p:spPr>
          <a:xfrm>
            <a:off x="11751937" y="1563140"/>
            <a:ext cx="2435225" cy="7258684"/>
          </a:xfrm>
          <a:custGeom>
            <a:avLst/>
            <a:gdLst/>
            <a:ahLst/>
            <a:cxnLst/>
            <a:rect l="l" t="t" r="r" b="b"/>
            <a:pathLst>
              <a:path w="2435225" h="7258684">
                <a:moveTo>
                  <a:pt x="0" y="0"/>
                </a:moveTo>
                <a:lnTo>
                  <a:pt x="2435222" y="0"/>
                </a:lnTo>
                <a:lnTo>
                  <a:pt x="2435222" y="7258524"/>
                </a:lnTo>
                <a:lnTo>
                  <a:pt x="0" y="7258524"/>
                </a:lnTo>
                <a:lnTo>
                  <a:pt x="0" y="0"/>
                </a:lnTo>
                <a:close/>
              </a:path>
            </a:pathLst>
          </a:custGeom>
          <a:solidFill>
            <a:srgbClr val="000000"/>
          </a:solidFill>
        </p:spPr>
        <p:txBody>
          <a:bodyPr wrap="square" lIns="0" tIns="0" rIns="0" bIns="0" rtlCol="0"/>
          <a:lstStyle/>
          <a:p>
            <a:endParaRPr/>
          </a:p>
        </p:txBody>
      </p:sp>
      <p:sp>
        <p:nvSpPr>
          <p:cNvPr id="20" name="object 20"/>
          <p:cNvSpPr txBox="1"/>
          <p:nvPr/>
        </p:nvSpPr>
        <p:spPr>
          <a:xfrm>
            <a:off x="3432361" y="1911143"/>
            <a:ext cx="6294755" cy="6957033"/>
          </a:xfrm>
          <a:prstGeom prst="rect">
            <a:avLst/>
          </a:prstGeom>
        </p:spPr>
        <p:txBody>
          <a:bodyPr vert="horz" wrap="square" lIns="0" tIns="0" rIns="0" bIns="0" rtlCol="0">
            <a:spAutoFit/>
          </a:bodyPr>
          <a:lstStyle/>
          <a:p>
            <a:pPr marL="525145" marR="1163955" algn="just">
              <a:lnSpc>
                <a:spcPct val="114799"/>
              </a:lnSpc>
            </a:pPr>
            <a:r>
              <a:rPr sz="3050" spc="-305" dirty="0">
                <a:solidFill>
                  <a:srgbClr val="212121"/>
                </a:solidFill>
                <a:latin typeface="Arial"/>
                <a:cs typeface="Arial"/>
              </a:rPr>
              <a:t>S</a:t>
            </a:r>
            <a:r>
              <a:rPr sz="3050" spc="145" dirty="0">
                <a:solidFill>
                  <a:srgbClr val="212121"/>
                </a:solidFill>
                <a:latin typeface="Arial"/>
                <a:cs typeface="Arial"/>
              </a:rPr>
              <a:t>t</a:t>
            </a:r>
            <a:r>
              <a:rPr sz="3050" spc="20" dirty="0">
                <a:solidFill>
                  <a:srgbClr val="212121"/>
                </a:solidFill>
                <a:latin typeface="Arial"/>
                <a:cs typeface="Arial"/>
              </a:rPr>
              <a:t>a</a:t>
            </a:r>
            <a:r>
              <a:rPr sz="3050" spc="-245" dirty="0">
                <a:solidFill>
                  <a:srgbClr val="212121"/>
                </a:solidFill>
                <a:latin typeface="Arial"/>
                <a:cs typeface="Arial"/>
              </a:rPr>
              <a:t>y</a:t>
            </a:r>
            <a:r>
              <a:rPr sz="3050" spc="-35" dirty="0">
                <a:solidFill>
                  <a:srgbClr val="212121"/>
                </a:solidFill>
                <a:latin typeface="Arial"/>
                <a:cs typeface="Arial"/>
              </a:rPr>
              <a:t> </a:t>
            </a:r>
            <a:r>
              <a:rPr sz="3050" spc="-20" dirty="0">
                <a:solidFill>
                  <a:srgbClr val="212121"/>
                </a:solidFill>
                <a:latin typeface="Arial"/>
                <a:cs typeface="Arial"/>
              </a:rPr>
              <a:t>w</a:t>
            </a:r>
            <a:r>
              <a:rPr sz="3050" spc="-160" dirty="0">
                <a:solidFill>
                  <a:srgbClr val="212121"/>
                </a:solidFill>
                <a:latin typeface="Arial"/>
                <a:cs typeface="Arial"/>
              </a:rPr>
              <a:t>h</a:t>
            </a:r>
            <a:r>
              <a:rPr sz="3050" spc="-55" dirty="0">
                <a:solidFill>
                  <a:srgbClr val="212121"/>
                </a:solidFill>
                <a:latin typeface="Arial"/>
                <a:cs typeface="Arial"/>
              </a:rPr>
              <a:t>e</a:t>
            </a:r>
            <a:r>
              <a:rPr sz="3050" spc="-80" dirty="0">
                <a:solidFill>
                  <a:srgbClr val="212121"/>
                </a:solidFill>
                <a:latin typeface="Arial"/>
                <a:cs typeface="Arial"/>
              </a:rPr>
              <a:t>r</a:t>
            </a:r>
            <a:r>
              <a:rPr sz="3050" spc="-55" dirty="0">
                <a:solidFill>
                  <a:srgbClr val="212121"/>
                </a:solidFill>
                <a:latin typeface="Arial"/>
                <a:cs typeface="Arial"/>
              </a:rPr>
              <a:t>e</a:t>
            </a:r>
            <a:r>
              <a:rPr sz="3050" spc="-35" dirty="0">
                <a:solidFill>
                  <a:srgbClr val="212121"/>
                </a:solidFill>
                <a:latin typeface="Arial"/>
                <a:cs typeface="Arial"/>
              </a:rPr>
              <a:t> </a:t>
            </a:r>
            <a:r>
              <a:rPr sz="3050" spc="-245" dirty="0">
                <a:solidFill>
                  <a:srgbClr val="212121"/>
                </a:solidFill>
                <a:latin typeface="Arial"/>
                <a:cs typeface="Arial"/>
              </a:rPr>
              <a:t>y</a:t>
            </a:r>
            <a:r>
              <a:rPr sz="3050" spc="-40" dirty="0">
                <a:solidFill>
                  <a:srgbClr val="212121"/>
                </a:solidFill>
                <a:latin typeface="Arial"/>
                <a:cs typeface="Arial"/>
              </a:rPr>
              <a:t>o</a:t>
            </a:r>
            <a:r>
              <a:rPr sz="3050" spc="-160" dirty="0">
                <a:solidFill>
                  <a:srgbClr val="212121"/>
                </a:solidFill>
                <a:latin typeface="Arial"/>
                <a:cs typeface="Arial"/>
              </a:rPr>
              <a:t>u</a:t>
            </a:r>
            <a:r>
              <a:rPr sz="3050" spc="-35" dirty="0">
                <a:solidFill>
                  <a:srgbClr val="212121"/>
                </a:solidFill>
                <a:latin typeface="Arial"/>
                <a:cs typeface="Arial"/>
              </a:rPr>
              <a:t> </a:t>
            </a:r>
            <a:r>
              <a:rPr sz="3050" spc="20" dirty="0">
                <a:solidFill>
                  <a:srgbClr val="212121"/>
                </a:solidFill>
                <a:latin typeface="Arial"/>
                <a:cs typeface="Arial"/>
              </a:rPr>
              <a:t>a</a:t>
            </a:r>
            <a:r>
              <a:rPr sz="3050" spc="-80" dirty="0">
                <a:solidFill>
                  <a:srgbClr val="212121"/>
                </a:solidFill>
                <a:latin typeface="Arial"/>
                <a:cs typeface="Arial"/>
              </a:rPr>
              <a:t>r</a:t>
            </a:r>
            <a:r>
              <a:rPr sz="3050" spc="-55" dirty="0">
                <a:solidFill>
                  <a:srgbClr val="212121"/>
                </a:solidFill>
                <a:latin typeface="Arial"/>
                <a:cs typeface="Arial"/>
              </a:rPr>
              <a:t>e</a:t>
            </a:r>
            <a:r>
              <a:rPr sz="3050" spc="-35" dirty="0">
                <a:solidFill>
                  <a:srgbClr val="212121"/>
                </a:solidFill>
                <a:latin typeface="Arial"/>
                <a:cs typeface="Arial"/>
              </a:rPr>
              <a:t> </a:t>
            </a:r>
            <a:r>
              <a:rPr sz="3050" spc="20" dirty="0">
                <a:solidFill>
                  <a:srgbClr val="212121"/>
                </a:solidFill>
                <a:latin typeface="Arial"/>
                <a:cs typeface="Arial"/>
              </a:rPr>
              <a:t>a</a:t>
            </a:r>
            <a:r>
              <a:rPr sz="3050" spc="145" dirty="0">
                <a:solidFill>
                  <a:srgbClr val="212121"/>
                </a:solidFill>
                <a:latin typeface="Arial"/>
                <a:cs typeface="Arial"/>
              </a:rPr>
              <a:t>t</a:t>
            </a:r>
            <a:r>
              <a:rPr sz="3050" spc="-35" dirty="0">
                <a:solidFill>
                  <a:srgbClr val="212121"/>
                </a:solidFill>
                <a:latin typeface="Arial"/>
                <a:cs typeface="Arial"/>
              </a:rPr>
              <a:t> </a:t>
            </a:r>
            <a:r>
              <a:rPr sz="3050" spc="10" dirty="0">
                <a:solidFill>
                  <a:srgbClr val="212121"/>
                </a:solidFill>
                <a:latin typeface="Arial"/>
                <a:cs typeface="Arial"/>
              </a:rPr>
              <a:t>i</a:t>
            </a:r>
            <a:r>
              <a:rPr sz="3050" spc="180" dirty="0">
                <a:solidFill>
                  <a:srgbClr val="212121"/>
                </a:solidFill>
                <a:latin typeface="Arial"/>
                <a:cs typeface="Arial"/>
              </a:rPr>
              <a:t>f</a:t>
            </a:r>
            <a:r>
              <a:rPr sz="3050" spc="-35" dirty="0">
                <a:solidFill>
                  <a:srgbClr val="212121"/>
                </a:solidFill>
                <a:latin typeface="Arial"/>
                <a:cs typeface="Arial"/>
              </a:rPr>
              <a:t> </a:t>
            </a:r>
            <a:r>
              <a:rPr sz="3050" spc="10" dirty="0">
                <a:solidFill>
                  <a:srgbClr val="212121"/>
                </a:solidFill>
                <a:latin typeface="Arial"/>
                <a:cs typeface="Arial"/>
              </a:rPr>
              <a:t>i</a:t>
            </a:r>
            <a:r>
              <a:rPr sz="3050" spc="145" dirty="0">
                <a:solidFill>
                  <a:srgbClr val="212121"/>
                </a:solidFill>
                <a:latin typeface="Arial"/>
                <a:cs typeface="Arial"/>
              </a:rPr>
              <a:t>t</a:t>
            </a:r>
            <a:r>
              <a:rPr sz="3050" spc="-35" dirty="0">
                <a:solidFill>
                  <a:srgbClr val="212121"/>
                </a:solidFill>
                <a:latin typeface="Arial"/>
                <a:cs typeface="Arial"/>
              </a:rPr>
              <a:t> </a:t>
            </a:r>
            <a:r>
              <a:rPr sz="3050" spc="10" dirty="0">
                <a:solidFill>
                  <a:srgbClr val="212121"/>
                </a:solidFill>
                <a:latin typeface="Arial"/>
                <a:cs typeface="Arial"/>
              </a:rPr>
              <a:t>i</a:t>
            </a:r>
            <a:r>
              <a:rPr sz="3050" spc="-315" dirty="0">
                <a:solidFill>
                  <a:srgbClr val="212121"/>
                </a:solidFill>
                <a:latin typeface="Arial"/>
                <a:cs typeface="Arial"/>
              </a:rPr>
              <a:t>s</a:t>
            </a:r>
            <a:r>
              <a:rPr sz="3050" spc="-245" dirty="0">
                <a:solidFill>
                  <a:srgbClr val="212121"/>
                </a:solidFill>
                <a:latin typeface="Arial"/>
                <a:cs typeface="Arial"/>
              </a:rPr>
              <a:t> s</a:t>
            </a:r>
            <a:r>
              <a:rPr sz="3050" spc="20" dirty="0">
                <a:solidFill>
                  <a:srgbClr val="212121"/>
                </a:solidFill>
                <a:latin typeface="Arial"/>
                <a:cs typeface="Arial"/>
              </a:rPr>
              <a:t>a</a:t>
            </a:r>
            <a:r>
              <a:rPr sz="3050" spc="180" dirty="0">
                <a:solidFill>
                  <a:srgbClr val="212121"/>
                </a:solidFill>
                <a:latin typeface="Arial"/>
                <a:cs typeface="Arial"/>
              </a:rPr>
              <a:t>f</a:t>
            </a:r>
            <a:r>
              <a:rPr sz="3050" spc="-55" dirty="0">
                <a:solidFill>
                  <a:srgbClr val="212121"/>
                </a:solidFill>
                <a:latin typeface="Arial"/>
                <a:cs typeface="Arial"/>
              </a:rPr>
              <a:t>e</a:t>
            </a:r>
            <a:r>
              <a:rPr sz="3050" spc="-35" dirty="0">
                <a:solidFill>
                  <a:srgbClr val="212121"/>
                </a:solidFill>
                <a:latin typeface="Arial"/>
                <a:cs typeface="Arial"/>
              </a:rPr>
              <a:t> </a:t>
            </a:r>
            <a:r>
              <a:rPr sz="3050" spc="145" dirty="0">
                <a:solidFill>
                  <a:srgbClr val="212121"/>
                </a:solidFill>
                <a:latin typeface="Arial"/>
                <a:cs typeface="Arial"/>
              </a:rPr>
              <a:t>t</a:t>
            </a:r>
            <a:r>
              <a:rPr sz="3050" spc="-40" dirty="0">
                <a:solidFill>
                  <a:srgbClr val="212121"/>
                </a:solidFill>
                <a:latin typeface="Arial"/>
                <a:cs typeface="Arial"/>
              </a:rPr>
              <a:t>o</a:t>
            </a:r>
            <a:r>
              <a:rPr sz="3050" spc="-35" dirty="0">
                <a:solidFill>
                  <a:srgbClr val="212121"/>
                </a:solidFill>
                <a:latin typeface="Arial"/>
                <a:cs typeface="Arial"/>
              </a:rPr>
              <a:t> </a:t>
            </a:r>
            <a:r>
              <a:rPr sz="3050" spc="20" dirty="0">
                <a:solidFill>
                  <a:srgbClr val="212121"/>
                </a:solidFill>
                <a:latin typeface="Arial"/>
                <a:cs typeface="Arial"/>
              </a:rPr>
              <a:t>d</a:t>
            </a:r>
            <a:r>
              <a:rPr sz="3050" spc="-40" dirty="0">
                <a:solidFill>
                  <a:srgbClr val="212121"/>
                </a:solidFill>
                <a:latin typeface="Arial"/>
                <a:cs typeface="Arial"/>
              </a:rPr>
              <a:t>o</a:t>
            </a:r>
            <a:r>
              <a:rPr sz="3050" spc="-35" dirty="0">
                <a:solidFill>
                  <a:srgbClr val="212121"/>
                </a:solidFill>
                <a:latin typeface="Arial"/>
                <a:cs typeface="Arial"/>
              </a:rPr>
              <a:t> </a:t>
            </a:r>
            <a:r>
              <a:rPr sz="3050" spc="-315" dirty="0">
                <a:solidFill>
                  <a:srgbClr val="212121"/>
                </a:solidFill>
                <a:latin typeface="Arial"/>
                <a:cs typeface="Arial"/>
              </a:rPr>
              <a:t>s</a:t>
            </a:r>
            <a:r>
              <a:rPr sz="3050" spc="-40" dirty="0">
                <a:solidFill>
                  <a:srgbClr val="212121"/>
                </a:solidFill>
                <a:latin typeface="Arial"/>
                <a:cs typeface="Arial"/>
              </a:rPr>
              <a:t>o</a:t>
            </a:r>
            <a:endParaRPr sz="3050" dirty="0">
              <a:latin typeface="Arial"/>
              <a:cs typeface="Arial"/>
            </a:endParaRPr>
          </a:p>
          <a:p>
            <a:pPr marL="525145" marR="1200150" algn="just">
              <a:lnSpc>
                <a:spcPct val="114799"/>
              </a:lnSpc>
            </a:pPr>
            <a:r>
              <a:rPr sz="3050" spc="-180" dirty="0">
                <a:solidFill>
                  <a:srgbClr val="212121"/>
                </a:solidFill>
                <a:latin typeface="Arial"/>
                <a:cs typeface="Arial"/>
              </a:rPr>
              <a:t>M</a:t>
            </a:r>
            <a:r>
              <a:rPr sz="3050" spc="20" dirty="0">
                <a:solidFill>
                  <a:srgbClr val="212121"/>
                </a:solidFill>
                <a:latin typeface="Arial"/>
                <a:cs typeface="Arial"/>
              </a:rPr>
              <a:t>a</a:t>
            </a:r>
            <a:r>
              <a:rPr sz="3050" spc="-254" dirty="0">
                <a:solidFill>
                  <a:srgbClr val="212121"/>
                </a:solidFill>
                <a:latin typeface="Arial"/>
                <a:cs typeface="Arial"/>
              </a:rPr>
              <a:t>k</a:t>
            </a:r>
            <a:r>
              <a:rPr sz="3050" spc="-55" dirty="0">
                <a:solidFill>
                  <a:srgbClr val="212121"/>
                </a:solidFill>
                <a:latin typeface="Arial"/>
                <a:cs typeface="Arial"/>
              </a:rPr>
              <a:t>e</a:t>
            </a:r>
            <a:r>
              <a:rPr sz="3050" spc="-35" dirty="0">
                <a:solidFill>
                  <a:srgbClr val="212121"/>
                </a:solidFill>
                <a:latin typeface="Arial"/>
                <a:cs typeface="Arial"/>
              </a:rPr>
              <a:t> </a:t>
            </a:r>
            <a:r>
              <a:rPr sz="3050" spc="-315" dirty="0">
                <a:solidFill>
                  <a:srgbClr val="212121"/>
                </a:solidFill>
                <a:latin typeface="Arial"/>
                <a:cs typeface="Arial"/>
              </a:rPr>
              <a:t>s</a:t>
            </a:r>
            <a:r>
              <a:rPr sz="3050" spc="-160" dirty="0">
                <a:solidFill>
                  <a:srgbClr val="212121"/>
                </a:solidFill>
                <a:latin typeface="Arial"/>
                <a:cs typeface="Arial"/>
              </a:rPr>
              <a:t>u</a:t>
            </a:r>
            <a:r>
              <a:rPr sz="3050" spc="-80" dirty="0">
                <a:solidFill>
                  <a:srgbClr val="212121"/>
                </a:solidFill>
                <a:latin typeface="Arial"/>
                <a:cs typeface="Arial"/>
              </a:rPr>
              <a:t>r</a:t>
            </a:r>
            <a:r>
              <a:rPr sz="3050" spc="-55" dirty="0">
                <a:solidFill>
                  <a:srgbClr val="212121"/>
                </a:solidFill>
                <a:latin typeface="Arial"/>
                <a:cs typeface="Arial"/>
              </a:rPr>
              <a:t>e</a:t>
            </a:r>
            <a:r>
              <a:rPr sz="3050" spc="-35" dirty="0">
                <a:solidFill>
                  <a:srgbClr val="212121"/>
                </a:solidFill>
                <a:latin typeface="Arial"/>
                <a:cs typeface="Arial"/>
              </a:rPr>
              <a:t> </a:t>
            </a:r>
            <a:r>
              <a:rPr sz="3050" spc="-245" dirty="0">
                <a:solidFill>
                  <a:srgbClr val="212121"/>
                </a:solidFill>
                <a:latin typeface="Arial"/>
                <a:cs typeface="Arial"/>
              </a:rPr>
              <a:t>y</a:t>
            </a:r>
            <a:r>
              <a:rPr sz="3050" spc="-40" dirty="0">
                <a:solidFill>
                  <a:srgbClr val="212121"/>
                </a:solidFill>
                <a:latin typeface="Arial"/>
                <a:cs typeface="Arial"/>
              </a:rPr>
              <a:t>o</a:t>
            </a:r>
            <a:r>
              <a:rPr sz="3050" spc="-160" dirty="0">
                <a:solidFill>
                  <a:srgbClr val="212121"/>
                </a:solidFill>
                <a:latin typeface="Arial"/>
                <a:cs typeface="Arial"/>
              </a:rPr>
              <a:t>u</a:t>
            </a:r>
            <a:r>
              <a:rPr sz="3050" spc="-35" dirty="0">
                <a:solidFill>
                  <a:srgbClr val="212121"/>
                </a:solidFill>
                <a:latin typeface="Arial"/>
                <a:cs typeface="Arial"/>
              </a:rPr>
              <a:t> </a:t>
            </a:r>
            <a:r>
              <a:rPr sz="3050" spc="-160" dirty="0">
                <a:solidFill>
                  <a:srgbClr val="212121"/>
                </a:solidFill>
                <a:latin typeface="Arial"/>
                <a:cs typeface="Arial"/>
              </a:rPr>
              <a:t>h</a:t>
            </a:r>
            <a:r>
              <a:rPr sz="3050" spc="20" dirty="0">
                <a:solidFill>
                  <a:srgbClr val="212121"/>
                </a:solidFill>
                <a:latin typeface="Arial"/>
                <a:cs typeface="Arial"/>
              </a:rPr>
              <a:t>a</a:t>
            </a:r>
            <a:r>
              <a:rPr sz="3050" spc="-245" dirty="0">
                <a:solidFill>
                  <a:srgbClr val="212121"/>
                </a:solidFill>
                <a:latin typeface="Arial"/>
                <a:cs typeface="Arial"/>
              </a:rPr>
              <a:t>v</a:t>
            </a:r>
            <a:r>
              <a:rPr sz="3050" spc="-55" dirty="0">
                <a:solidFill>
                  <a:srgbClr val="212121"/>
                </a:solidFill>
                <a:latin typeface="Arial"/>
                <a:cs typeface="Arial"/>
              </a:rPr>
              <a:t>e</a:t>
            </a:r>
            <a:r>
              <a:rPr sz="3050" spc="-35" dirty="0">
                <a:solidFill>
                  <a:srgbClr val="212121"/>
                </a:solidFill>
                <a:latin typeface="Arial"/>
                <a:cs typeface="Arial"/>
              </a:rPr>
              <a:t> </a:t>
            </a:r>
            <a:r>
              <a:rPr sz="3050" spc="-55" dirty="0">
                <a:solidFill>
                  <a:srgbClr val="212121"/>
                </a:solidFill>
                <a:latin typeface="Arial"/>
                <a:cs typeface="Arial"/>
              </a:rPr>
              <a:t>e</a:t>
            </a:r>
            <a:r>
              <a:rPr sz="3050" spc="-160" dirty="0">
                <a:solidFill>
                  <a:srgbClr val="212121"/>
                </a:solidFill>
                <a:latin typeface="Arial"/>
                <a:cs typeface="Arial"/>
              </a:rPr>
              <a:t>n</a:t>
            </a:r>
            <a:r>
              <a:rPr sz="3050" spc="-40" dirty="0">
                <a:solidFill>
                  <a:srgbClr val="212121"/>
                </a:solidFill>
                <a:latin typeface="Arial"/>
                <a:cs typeface="Arial"/>
              </a:rPr>
              <a:t>o</a:t>
            </a:r>
            <a:r>
              <a:rPr sz="3050" spc="-160" dirty="0">
                <a:solidFill>
                  <a:srgbClr val="212121"/>
                </a:solidFill>
                <a:latin typeface="Arial"/>
                <a:cs typeface="Arial"/>
              </a:rPr>
              <a:t>u</a:t>
            </a:r>
            <a:r>
              <a:rPr sz="3050" spc="40" dirty="0">
                <a:solidFill>
                  <a:srgbClr val="212121"/>
                </a:solidFill>
                <a:latin typeface="Arial"/>
                <a:cs typeface="Arial"/>
              </a:rPr>
              <a:t>g</a:t>
            </a:r>
            <a:r>
              <a:rPr sz="3050" spc="-160" dirty="0">
                <a:solidFill>
                  <a:srgbClr val="212121"/>
                </a:solidFill>
                <a:latin typeface="Arial"/>
                <a:cs typeface="Arial"/>
              </a:rPr>
              <a:t>h</a:t>
            </a:r>
            <a:r>
              <a:rPr sz="3050" spc="-80" dirty="0">
                <a:solidFill>
                  <a:srgbClr val="212121"/>
                </a:solidFill>
                <a:latin typeface="Arial"/>
                <a:cs typeface="Arial"/>
              </a:rPr>
              <a:t> </a:t>
            </a:r>
            <a:r>
              <a:rPr sz="3050" spc="-315" dirty="0">
                <a:solidFill>
                  <a:srgbClr val="212121"/>
                </a:solidFill>
                <a:latin typeface="Arial"/>
                <a:cs typeface="Arial"/>
              </a:rPr>
              <a:t>s</a:t>
            </a:r>
            <a:r>
              <a:rPr sz="3050" spc="-160" dirty="0">
                <a:solidFill>
                  <a:srgbClr val="212121"/>
                </a:solidFill>
                <a:latin typeface="Arial"/>
                <a:cs typeface="Arial"/>
              </a:rPr>
              <a:t>u</a:t>
            </a:r>
            <a:r>
              <a:rPr sz="3050" spc="20" dirty="0">
                <a:solidFill>
                  <a:srgbClr val="212121"/>
                </a:solidFill>
                <a:latin typeface="Arial"/>
                <a:cs typeface="Arial"/>
              </a:rPr>
              <a:t>pp</a:t>
            </a:r>
            <a:r>
              <a:rPr sz="3050" spc="-15" dirty="0">
                <a:solidFill>
                  <a:srgbClr val="212121"/>
                </a:solidFill>
                <a:latin typeface="Arial"/>
                <a:cs typeface="Arial"/>
              </a:rPr>
              <a:t>l</a:t>
            </a:r>
            <a:r>
              <a:rPr sz="3050" spc="10" dirty="0">
                <a:solidFill>
                  <a:srgbClr val="212121"/>
                </a:solidFill>
                <a:latin typeface="Arial"/>
                <a:cs typeface="Arial"/>
              </a:rPr>
              <a:t>i</a:t>
            </a:r>
            <a:r>
              <a:rPr sz="3050" spc="-55" dirty="0">
                <a:solidFill>
                  <a:srgbClr val="212121"/>
                </a:solidFill>
                <a:latin typeface="Arial"/>
                <a:cs typeface="Arial"/>
              </a:rPr>
              <a:t>e</a:t>
            </a:r>
            <a:r>
              <a:rPr sz="3050" spc="-315" dirty="0">
                <a:solidFill>
                  <a:srgbClr val="212121"/>
                </a:solidFill>
                <a:latin typeface="Arial"/>
                <a:cs typeface="Arial"/>
              </a:rPr>
              <a:t>s</a:t>
            </a:r>
            <a:r>
              <a:rPr sz="3050" spc="-35" dirty="0">
                <a:solidFill>
                  <a:srgbClr val="212121"/>
                </a:solidFill>
                <a:latin typeface="Arial"/>
                <a:cs typeface="Arial"/>
              </a:rPr>
              <a:t> </a:t>
            </a:r>
            <a:r>
              <a:rPr sz="3050" spc="145" dirty="0">
                <a:solidFill>
                  <a:srgbClr val="212121"/>
                </a:solidFill>
                <a:latin typeface="Arial"/>
                <a:cs typeface="Arial"/>
              </a:rPr>
              <a:t>t</a:t>
            </a:r>
            <a:r>
              <a:rPr sz="3050" spc="-40" dirty="0">
                <a:solidFill>
                  <a:srgbClr val="212121"/>
                </a:solidFill>
                <a:latin typeface="Arial"/>
                <a:cs typeface="Arial"/>
              </a:rPr>
              <a:t>o</a:t>
            </a:r>
            <a:r>
              <a:rPr sz="3050" spc="-35" dirty="0">
                <a:solidFill>
                  <a:srgbClr val="212121"/>
                </a:solidFill>
                <a:latin typeface="Arial"/>
                <a:cs typeface="Arial"/>
              </a:rPr>
              <a:t> </a:t>
            </a:r>
            <a:r>
              <a:rPr sz="3050" spc="-15" dirty="0">
                <a:solidFill>
                  <a:srgbClr val="212121"/>
                </a:solidFill>
                <a:latin typeface="Arial"/>
                <a:cs typeface="Arial"/>
              </a:rPr>
              <a:t>l</a:t>
            </a:r>
            <a:r>
              <a:rPr sz="3050" spc="20" dirty="0">
                <a:solidFill>
                  <a:srgbClr val="212121"/>
                </a:solidFill>
                <a:latin typeface="Arial"/>
                <a:cs typeface="Arial"/>
              </a:rPr>
              <a:t>a</a:t>
            </a:r>
            <a:r>
              <a:rPr sz="3050" spc="-315" dirty="0">
                <a:solidFill>
                  <a:srgbClr val="212121"/>
                </a:solidFill>
                <a:latin typeface="Arial"/>
                <a:cs typeface="Arial"/>
              </a:rPr>
              <a:t>s</a:t>
            </a:r>
            <a:r>
              <a:rPr sz="3050" spc="145" dirty="0">
                <a:solidFill>
                  <a:srgbClr val="212121"/>
                </a:solidFill>
                <a:latin typeface="Arial"/>
                <a:cs typeface="Arial"/>
              </a:rPr>
              <a:t>t</a:t>
            </a:r>
            <a:r>
              <a:rPr sz="3050" spc="-35" dirty="0">
                <a:solidFill>
                  <a:srgbClr val="212121"/>
                </a:solidFill>
                <a:latin typeface="Arial"/>
                <a:cs typeface="Arial"/>
              </a:rPr>
              <a:t> </a:t>
            </a:r>
            <a:r>
              <a:rPr sz="3050" spc="20" dirty="0">
                <a:solidFill>
                  <a:srgbClr val="212121"/>
                </a:solidFill>
                <a:latin typeface="Arial"/>
                <a:cs typeface="Arial"/>
              </a:rPr>
              <a:t>a</a:t>
            </a:r>
            <a:r>
              <a:rPr sz="3050" spc="145" dirty="0">
                <a:solidFill>
                  <a:srgbClr val="212121"/>
                </a:solidFill>
                <a:latin typeface="Arial"/>
                <a:cs typeface="Arial"/>
              </a:rPr>
              <a:t>t</a:t>
            </a:r>
            <a:r>
              <a:rPr sz="3050" spc="-35" dirty="0">
                <a:solidFill>
                  <a:srgbClr val="212121"/>
                </a:solidFill>
                <a:latin typeface="Arial"/>
                <a:cs typeface="Arial"/>
              </a:rPr>
              <a:t> </a:t>
            </a:r>
            <a:r>
              <a:rPr sz="3050" spc="-15" dirty="0">
                <a:solidFill>
                  <a:srgbClr val="212121"/>
                </a:solidFill>
                <a:latin typeface="Arial"/>
                <a:cs typeface="Arial"/>
              </a:rPr>
              <a:t>l</a:t>
            </a:r>
            <a:r>
              <a:rPr sz="3050" spc="-55" dirty="0">
                <a:solidFill>
                  <a:srgbClr val="212121"/>
                </a:solidFill>
                <a:latin typeface="Arial"/>
                <a:cs typeface="Arial"/>
              </a:rPr>
              <a:t>e</a:t>
            </a:r>
            <a:r>
              <a:rPr sz="3050" spc="20" dirty="0">
                <a:solidFill>
                  <a:srgbClr val="212121"/>
                </a:solidFill>
                <a:latin typeface="Arial"/>
                <a:cs typeface="Arial"/>
              </a:rPr>
              <a:t>a</a:t>
            </a:r>
            <a:r>
              <a:rPr sz="3050" spc="-315" dirty="0">
                <a:solidFill>
                  <a:srgbClr val="212121"/>
                </a:solidFill>
                <a:latin typeface="Arial"/>
                <a:cs typeface="Arial"/>
              </a:rPr>
              <a:t>s</a:t>
            </a:r>
            <a:r>
              <a:rPr sz="3050" spc="145" dirty="0">
                <a:solidFill>
                  <a:srgbClr val="212121"/>
                </a:solidFill>
                <a:latin typeface="Arial"/>
                <a:cs typeface="Arial"/>
              </a:rPr>
              <a:t>t</a:t>
            </a:r>
            <a:r>
              <a:rPr sz="3050" spc="-35" dirty="0">
                <a:solidFill>
                  <a:srgbClr val="212121"/>
                </a:solidFill>
                <a:latin typeface="Arial"/>
                <a:cs typeface="Arial"/>
              </a:rPr>
              <a:t> </a:t>
            </a:r>
            <a:r>
              <a:rPr lang="en-US" sz="3050" spc="145" dirty="0">
                <a:solidFill>
                  <a:srgbClr val="212121"/>
                </a:solidFill>
                <a:latin typeface="Arial"/>
                <a:cs typeface="Arial"/>
              </a:rPr>
              <a:t>3 days</a:t>
            </a:r>
            <a:r>
              <a:rPr sz="3050" spc="-90" dirty="0">
                <a:solidFill>
                  <a:srgbClr val="212121"/>
                </a:solidFill>
                <a:latin typeface="Arial"/>
                <a:cs typeface="Arial"/>
              </a:rPr>
              <a:t>(</a:t>
            </a:r>
            <a:r>
              <a:rPr sz="3050" spc="180" dirty="0">
                <a:solidFill>
                  <a:srgbClr val="212121"/>
                </a:solidFill>
                <a:latin typeface="Arial"/>
                <a:cs typeface="Arial"/>
              </a:rPr>
              <a:t>f</a:t>
            </a:r>
            <a:r>
              <a:rPr sz="3050" spc="10" dirty="0">
                <a:solidFill>
                  <a:srgbClr val="212121"/>
                </a:solidFill>
                <a:latin typeface="Arial"/>
                <a:cs typeface="Arial"/>
              </a:rPr>
              <a:t>i</a:t>
            </a:r>
            <a:r>
              <a:rPr sz="3050" spc="-80" dirty="0">
                <a:solidFill>
                  <a:srgbClr val="212121"/>
                </a:solidFill>
                <a:latin typeface="Arial"/>
                <a:cs typeface="Arial"/>
              </a:rPr>
              <a:t>r</a:t>
            </a:r>
            <a:r>
              <a:rPr sz="3050" spc="-315" dirty="0">
                <a:solidFill>
                  <a:srgbClr val="212121"/>
                </a:solidFill>
                <a:latin typeface="Arial"/>
                <a:cs typeface="Arial"/>
              </a:rPr>
              <a:t>s</a:t>
            </a:r>
            <a:r>
              <a:rPr sz="3050" spc="145" dirty="0">
                <a:solidFill>
                  <a:srgbClr val="212121"/>
                </a:solidFill>
                <a:latin typeface="Arial"/>
                <a:cs typeface="Arial"/>
              </a:rPr>
              <a:t>t</a:t>
            </a:r>
            <a:r>
              <a:rPr sz="3050" spc="-35" dirty="0">
                <a:solidFill>
                  <a:srgbClr val="212121"/>
                </a:solidFill>
                <a:latin typeface="Arial"/>
                <a:cs typeface="Arial"/>
              </a:rPr>
              <a:t> </a:t>
            </a:r>
            <a:r>
              <a:rPr sz="3050" spc="-80" dirty="0">
                <a:solidFill>
                  <a:srgbClr val="212121"/>
                </a:solidFill>
                <a:latin typeface="Arial"/>
                <a:cs typeface="Arial"/>
              </a:rPr>
              <a:t>r</a:t>
            </a:r>
            <a:r>
              <a:rPr sz="3050" spc="-55" dirty="0">
                <a:solidFill>
                  <a:srgbClr val="212121"/>
                </a:solidFill>
                <a:latin typeface="Arial"/>
                <a:cs typeface="Arial"/>
              </a:rPr>
              <a:t>e</a:t>
            </a:r>
            <a:r>
              <a:rPr sz="3050" spc="-315" dirty="0">
                <a:solidFill>
                  <a:srgbClr val="212121"/>
                </a:solidFill>
                <a:latin typeface="Arial"/>
                <a:cs typeface="Arial"/>
              </a:rPr>
              <a:t>s</a:t>
            </a:r>
            <a:r>
              <a:rPr sz="3050" spc="20" dirty="0">
                <a:solidFill>
                  <a:srgbClr val="212121"/>
                </a:solidFill>
                <a:latin typeface="Arial"/>
                <a:cs typeface="Arial"/>
              </a:rPr>
              <a:t>p</a:t>
            </a:r>
            <a:r>
              <a:rPr sz="3050" spc="-40" dirty="0">
                <a:solidFill>
                  <a:srgbClr val="212121"/>
                </a:solidFill>
                <a:latin typeface="Arial"/>
                <a:cs typeface="Arial"/>
              </a:rPr>
              <a:t>o</a:t>
            </a:r>
            <a:r>
              <a:rPr sz="3050" spc="-160" dirty="0">
                <a:solidFill>
                  <a:srgbClr val="212121"/>
                </a:solidFill>
                <a:latin typeface="Arial"/>
                <a:cs typeface="Arial"/>
              </a:rPr>
              <a:t>n</a:t>
            </a:r>
            <a:r>
              <a:rPr sz="3050" spc="20" dirty="0">
                <a:solidFill>
                  <a:srgbClr val="212121"/>
                </a:solidFill>
                <a:latin typeface="Arial"/>
                <a:cs typeface="Arial"/>
              </a:rPr>
              <a:t>d</a:t>
            </a:r>
            <a:r>
              <a:rPr sz="3050" spc="-55" dirty="0">
                <a:solidFill>
                  <a:srgbClr val="212121"/>
                </a:solidFill>
                <a:latin typeface="Arial"/>
                <a:cs typeface="Arial"/>
              </a:rPr>
              <a:t>e</a:t>
            </a:r>
            <a:r>
              <a:rPr sz="3050" spc="-80" dirty="0">
                <a:solidFill>
                  <a:srgbClr val="212121"/>
                </a:solidFill>
                <a:latin typeface="Arial"/>
                <a:cs typeface="Arial"/>
              </a:rPr>
              <a:t>r</a:t>
            </a:r>
            <a:r>
              <a:rPr sz="3050" spc="-315" dirty="0">
                <a:solidFill>
                  <a:srgbClr val="212121"/>
                </a:solidFill>
                <a:latin typeface="Arial"/>
                <a:cs typeface="Arial"/>
              </a:rPr>
              <a:t>s</a:t>
            </a:r>
            <a:r>
              <a:rPr sz="3050" spc="-35" dirty="0">
                <a:solidFill>
                  <a:srgbClr val="212121"/>
                </a:solidFill>
                <a:latin typeface="Arial"/>
                <a:cs typeface="Arial"/>
              </a:rPr>
              <a:t> </a:t>
            </a:r>
            <a:r>
              <a:rPr sz="3050" spc="-240" dirty="0">
                <a:solidFill>
                  <a:srgbClr val="212121"/>
                </a:solidFill>
                <a:latin typeface="Arial"/>
                <a:cs typeface="Arial"/>
              </a:rPr>
              <a:t>m</a:t>
            </a:r>
            <a:r>
              <a:rPr sz="3050" spc="20" dirty="0">
                <a:solidFill>
                  <a:srgbClr val="212121"/>
                </a:solidFill>
                <a:latin typeface="Arial"/>
                <a:cs typeface="Arial"/>
              </a:rPr>
              <a:t>a</a:t>
            </a:r>
            <a:r>
              <a:rPr sz="3050" spc="-245" dirty="0">
                <a:solidFill>
                  <a:srgbClr val="212121"/>
                </a:solidFill>
                <a:latin typeface="Arial"/>
                <a:cs typeface="Arial"/>
              </a:rPr>
              <a:t>y</a:t>
            </a:r>
            <a:r>
              <a:rPr sz="3050" spc="-135" dirty="0">
                <a:solidFill>
                  <a:srgbClr val="212121"/>
                </a:solidFill>
                <a:latin typeface="Arial"/>
                <a:cs typeface="Arial"/>
              </a:rPr>
              <a:t> </a:t>
            </a:r>
            <a:r>
              <a:rPr sz="3050" spc="-160" dirty="0">
                <a:solidFill>
                  <a:srgbClr val="212121"/>
                </a:solidFill>
                <a:latin typeface="Arial"/>
                <a:cs typeface="Arial"/>
              </a:rPr>
              <a:t>n</a:t>
            </a:r>
            <a:r>
              <a:rPr sz="3050" spc="-40" dirty="0">
                <a:solidFill>
                  <a:srgbClr val="212121"/>
                </a:solidFill>
                <a:latin typeface="Arial"/>
                <a:cs typeface="Arial"/>
              </a:rPr>
              <a:t>o</a:t>
            </a:r>
            <a:r>
              <a:rPr sz="3050" spc="145" dirty="0">
                <a:solidFill>
                  <a:srgbClr val="212121"/>
                </a:solidFill>
                <a:latin typeface="Arial"/>
                <a:cs typeface="Arial"/>
              </a:rPr>
              <a:t>t</a:t>
            </a:r>
            <a:r>
              <a:rPr sz="3050" spc="-35" dirty="0">
                <a:solidFill>
                  <a:srgbClr val="212121"/>
                </a:solidFill>
                <a:latin typeface="Arial"/>
                <a:cs typeface="Arial"/>
              </a:rPr>
              <a:t> </a:t>
            </a:r>
            <a:r>
              <a:rPr sz="3050" spc="20" dirty="0">
                <a:solidFill>
                  <a:srgbClr val="212121"/>
                </a:solidFill>
                <a:latin typeface="Arial"/>
                <a:cs typeface="Arial"/>
              </a:rPr>
              <a:t>b</a:t>
            </a:r>
            <a:r>
              <a:rPr sz="3050" spc="-55" dirty="0">
                <a:solidFill>
                  <a:srgbClr val="212121"/>
                </a:solidFill>
                <a:latin typeface="Arial"/>
                <a:cs typeface="Arial"/>
              </a:rPr>
              <a:t>e</a:t>
            </a:r>
            <a:r>
              <a:rPr sz="3050" spc="-35" dirty="0">
                <a:solidFill>
                  <a:srgbClr val="212121"/>
                </a:solidFill>
                <a:latin typeface="Arial"/>
                <a:cs typeface="Arial"/>
              </a:rPr>
              <a:t> </a:t>
            </a:r>
            <a:r>
              <a:rPr sz="3050" spc="20" dirty="0">
                <a:solidFill>
                  <a:srgbClr val="212121"/>
                </a:solidFill>
                <a:latin typeface="Arial"/>
                <a:cs typeface="Arial"/>
              </a:rPr>
              <a:t>ab</a:t>
            </a:r>
            <a:r>
              <a:rPr sz="3050" spc="-15" dirty="0">
                <a:solidFill>
                  <a:srgbClr val="212121"/>
                </a:solidFill>
                <a:latin typeface="Arial"/>
                <a:cs typeface="Arial"/>
              </a:rPr>
              <a:t>l</a:t>
            </a:r>
            <a:r>
              <a:rPr sz="3050" spc="-55" dirty="0">
                <a:solidFill>
                  <a:srgbClr val="212121"/>
                </a:solidFill>
                <a:latin typeface="Arial"/>
                <a:cs typeface="Arial"/>
              </a:rPr>
              <a:t>e</a:t>
            </a:r>
            <a:r>
              <a:rPr sz="3050" spc="-35" dirty="0">
                <a:solidFill>
                  <a:srgbClr val="212121"/>
                </a:solidFill>
                <a:latin typeface="Arial"/>
                <a:cs typeface="Arial"/>
              </a:rPr>
              <a:t> </a:t>
            </a:r>
            <a:r>
              <a:rPr sz="3050" spc="145" dirty="0">
                <a:solidFill>
                  <a:srgbClr val="212121"/>
                </a:solidFill>
                <a:latin typeface="Arial"/>
                <a:cs typeface="Arial"/>
              </a:rPr>
              <a:t>t</a:t>
            </a:r>
            <a:r>
              <a:rPr sz="3050" spc="-40" dirty="0">
                <a:solidFill>
                  <a:srgbClr val="212121"/>
                </a:solidFill>
                <a:latin typeface="Arial"/>
                <a:cs typeface="Arial"/>
              </a:rPr>
              <a:t>o</a:t>
            </a:r>
            <a:r>
              <a:rPr sz="3050" spc="-35" dirty="0">
                <a:solidFill>
                  <a:srgbClr val="212121"/>
                </a:solidFill>
                <a:latin typeface="Arial"/>
                <a:cs typeface="Arial"/>
              </a:rPr>
              <a:t> </a:t>
            </a:r>
            <a:r>
              <a:rPr sz="3050" spc="40" dirty="0">
                <a:solidFill>
                  <a:srgbClr val="212121"/>
                </a:solidFill>
                <a:latin typeface="Arial"/>
                <a:cs typeface="Arial"/>
              </a:rPr>
              <a:t>g</a:t>
            </a:r>
            <a:r>
              <a:rPr sz="3050" spc="-55" dirty="0">
                <a:solidFill>
                  <a:srgbClr val="212121"/>
                </a:solidFill>
                <a:latin typeface="Arial"/>
                <a:cs typeface="Arial"/>
              </a:rPr>
              <a:t>e</a:t>
            </a:r>
            <a:r>
              <a:rPr sz="3050" spc="145" dirty="0">
                <a:solidFill>
                  <a:srgbClr val="212121"/>
                </a:solidFill>
                <a:latin typeface="Arial"/>
                <a:cs typeface="Arial"/>
              </a:rPr>
              <a:t>t</a:t>
            </a:r>
            <a:r>
              <a:rPr sz="3050" spc="-35" dirty="0">
                <a:solidFill>
                  <a:srgbClr val="212121"/>
                </a:solidFill>
                <a:latin typeface="Arial"/>
                <a:cs typeface="Arial"/>
              </a:rPr>
              <a:t> </a:t>
            </a:r>
            <a:r>
              <a:rPr sz="3050" spc="145" dirty="0">
                <a:solidFill>
                  <a:srgbClr val="212121"/>
                </a:solidFill>
                <a:latin typeface="Arial"/>
                <a:cs typeface="Arial"/>
              </a:rPr>
              <a:t>t</a:t>
            </a:r>
            <a:r>
              <a:rPr sz="3050" spc="-40" dirty="0">
                <a:solidFill>
                  <a:srgbClr val="212121"/>
                </a:solidFill>
                <a:latin typeface="Arial"/>
                <a:cs typeface="Arial"/>
              </a:rPr>
              <a:t>o</a:t>
            </a:r>
            <a:r>
              <a:rPr sz="3050" spc="-35" dirty="0">
                <a:solidFill>
                  <a:srgbClr val="212121"/>
                </a:solidFill>
                <a:latin typeface="Arial"/>
                <a:cs typeface="Arial"/>
              </a:rPr>
              <a:t> </a:t>
            </a:r>
            <a:r>
              <a:rPr sz="3050" spc="-245" dirty="0">
                <a:solidFill>
                  <a:srgbClr val="212121"/>
                </a:solidFill>
                <a:latin typeface="Arial"/>
                <a:cs typeface="Arial"/>
              </a:rPr>
              <a:t>y</a:t>
            </a:r>
            <a:r>
              <a:rPr sz="3050" spc="-40" dirty="0">
                <a:solidFill>
                  <a:srgbClr val="212121"/>
                </a:solidFill>
                <a:latin typeface="Arial"/>
                <a:cs typeface="Arial"/>
              </a:rPr>
              <a:t>o</a:t>
            </a:r>
            <a:r>
              <a:rPr sz="3050" spc="-160" dirty="0">
                <a:solidFill>
                  <a:srgbClr val="212121"/>
                </a:solidFill>
                <a:latin typeface="Arial"/>
                <a:cs typeface="Arial"/>
              </a:rPr>
              <a:t>u</a:t>
            </a:r>
            <a:r>
              <a:rPr sz="3050" spc="-90" dirty="0">
                <a:solidFill>
                  <a:srgbClr val="212121"/>
                </a:solidFill>
                <a:latin typeface="Arial"/>
                <a:cs typeface="Arial"/>
              </a:rPr>
              <a:t>)</a:t>
            </a:r>
            <a:endParaRPr sz="3050" dirty="0">
              <a:latin typeface="Arial"/>
              <a:cs typeface="Arial"/>
            </a:endParaRPr>
          </a:p>
          <a:p>
            <a:pPr>
              <a:lnSpc>
                <a:spcPct val="100000"/>
              </a:lnSpc>
              <a:spcBef>
                <a:spcPts val="41"/>
              </a:spcBef>
            </a:pPr>
            <a:endParaRPr sz="2550" dirty="0">
              <a:latin typeface="Times New Roman"/>
              <a:cs typeface="Times New Roman"/>
            </a:endParaRPr>
          </a:p>
          <a:p>
            <a:pPr marL="12700">
              <a:lnSpc>
                <a:spcPct val="100000"/>
              </a:lnSpc>
            </a:pPr>
            <a:r>
              <a:rPr sz="4250" spc="-70" dirty="0">
                <a:latin typeface="Lucida Sans"/>
                <a:cs typeface="Lucida Sans"/>
              </a:rPr>
              <a:t>O</a:t>
            </a:r>
            <a:r>
              <a:rPr sz="4250" spc="-40" dirty="0">
                <a:latin typeface="Lucida Sans"/>
                <a:cs typeface="Lucida Sans"/>
              </a:rPr>
              <a:t>ff</a:t>
            </a:r>
            <a:r>
              <a:rPr sz="4250" spc="-295" dirty="0">
                <a:latin typeface="Lucida Sans"/>
                <a:cs typeface="Lucida Sans"/>
              </a:rPr>
              <a:t> </a:t>
            </a:r>
            <a:r>
              <a:rPr sz="4250" spc="-50" dirty="0">
                <a:latin typeface="Lucida Sans"/>
                <a:cs typeface="Lucida Sans"/>
              </a:rPr>
              <a:t>si</a:t>
            </a:r>
            <a:r>
              <a:rPr sz="4250" spc="-125" dirty="0">
                <a:latin typeface="Lucida Sans"/>
                <a:cs typeface="Lucida Sans"/>
              </a:rPr>
              <a:t>t</a:t>
            </a:r>
            <a:r>
              <a:rPr sz="4250" spc="35" dirty="0">
                <a:latin typeface="Lucida Sans"/>
                <a:cs typeface="Lucida Sans"/>
              </a:rPr>
              <a:t>e</a:t>
            </a:r>
            <a:r>
              <a:rPr sz="4250" spc="-295" dirty="0">
                <a:latin typeface="Lucida Sans"/>
                <a:cs typeface="Lucida Sans"/>
              </a:rPr>
              <a:t> </a:t>
            </a:r>
            <a:r>
              <a:rPr sz="4250" spc="35" dirty="0">
                <a:latin typeface="Lucida Sans"/>
                <a:cs typeface="Lucida Sans"/>
              </a:rPr>
              <a:t>e</a:t>
            </a:r>
            <a:r>
              <a:rPr sz="4250" spc="-135" dirty="0">
                <a:latin typeface="Lucida Sans"/>
                <a:cs typeface="Lucida Sans"/>
              </a:rPr>
              <a:t>v</a:t>
            </a:r>
            <a:r>
              <a:rPr sz="4250" spc="185" dirty="0">
                <a:latin typeface="Lucida Sans"/>
                <a:cs typeface="Lucida Sans"/>
              </a:rPr>
              <a:t>ac</a:t>
            </a:r>
            <a:r>
              <a:rPr sz="4250" spc="-285" dirty="0">
                <a:latin typeface="Lucida Sans"/>
                <a:cs typeface="Lucida Sans"/>
              </a:rPr>
              <a:t>u</a:t>
            </a:r>
            <a:r>
              <a:rPr sz="4250" spc="55" dirty="0">
                <a:latin typeface="Lucida Sans"/>
                <a:cs typeface="Lucida Sans"/>
              </a:rPr>
              <a:t>at</a:t>
            </a:r>
            <a:r>
              <a:rPr sz="4250" spc="-55" dirty="0">
                <a:latin typeface="Lucida Sans"/>
                <a:cs typeface="Lucida Sans"/>
              </a:rPr>
              <a:t>i</a:t>
            </a:r>
            <a:r>
              <a:rPr sz="4250" spc="-204" dirty="0">
                <a:latin typeface="Lucida Sans"/>
                <a:cs typeface="Lucida Sans"/>
              </a:rPr>
              <a:t>o</a:t>
            </a:r>
            <a:r>
              <a:rPr sz="4250" spc="-305" dirty="0">
                <a:latin typeface="Lucida Sans"/>
                <a:cs typeface="Lucida Sans"/>
              </a:rPr>
              <a:t>n</a:t>
            </a:r>
            <a:endParaRPr lang="en-US" sz="4250" dirty="0">
              <a:latin typeface="Lucida Sans"/>
              <a:cs typeface="Lucida Sans"/>
            </a:endParaRPr>
          </a:p>
          <a:p>
            <a:pPr marL="589280" marR="5080">
              <a:lnSpc>
                <a:spcPct val="116100"/>
              </a:lnSpc>
              <a:spcBef>
                <a:spcPts val="1664"/>
              </a:spcBef>
            </a:pPr>
            <a:r>
              <a:rPr lang="en-US" sz="2800" spc="-229" dirty="0">
                <a:solidFill>
                  <a:srgbClr val="212121"/>
                </a:solidFill>
                <a:latin typeface="Lucida Sans"/>
                <a:cs typeface="Lucida Sans"/>
              </a:rPr>
              <a:t>H</a:t>
            </a:r>
            <a:r>
              <a:rPr lang="en-US" sz="2800" spc="175" dirty="0">
                <a:solidFill>
                  <a:srgbClr val="212121"/>
                </a:solidFill>
                <a:latin typeface="Lucida Sans"/>
                <a:cs typeface="Lucida Sans"/>
              </a:rPr>
              <a:t>a</a:t>
            </a:r>
            <a:r>
              <a:rPr lang="en-US" sz="2800" spc="-75" dirty="0">
                <a:solidFill>
                  <a:srgbClr val="212121"/>
                </a:solidFill>
                <a:latin typeface="Lucida Sans"/>
                <a:cs typeface="Lucida Sans"/>
              </a:rPr>
              <a:t>v</a:t>
            </a:r>
            <a:r>
              <a:rPr lang="en-US" sz="2800" spc="40" dirty="0">
                <a:solidFill>
                  <a:srgbClr val="212121"/>
                </a:solidFill>
                <a:latin typeface="Lucida Sans"/>
                <a:cs typeface="Lucida Sans"/>
              </a:rPr>
              <a:t>e</a:t>
            </a:r>
            <a:r>
              <a:rPr lang="en-US" sz="2800" spc="-185" dirty="0">
                <a:solidFill>
                  <a:srgbClr val="212121"/>
                </a:solidFill>
                <a:latin typeface="Lucida Sans"/>
                <a:cs typeface="Lucida Sans"/>
              </a:rPr>
              <a:t> </a:t>
            </a:r>
            <a:r>
              <a:rPr lang="en-US" sz="2800" spc="175" dirty="0">
                <a:solidFill>
                  <a:srgbClr val="212121"/>
                </a:solidFill>
                <a:latin typeface="Lucida Sans"/>
                <a:cs typeface="Lucida Sans"/>
              </a:rPr>
              <a:t>a</a:t>
            </a:r>
            <a:r>
              <a:rPr lang="en-US" sz="2800" spc="-70" dirty="0">
                <a:solidFill>
                  <a:srgbClr val="212121"/>
                </a:solidFill>
                <a:latin typeface="Lucida Sans"/>
                <a:cs typeface="Lucida Sans"/>
              </a:rPr>
              <a:t>t</a:t>
            </a:r>
            <a:r>
              <a:rPr lang="en-US" sz="2800" spc="-185" dirty="0">
                <a:solidFill>
                  <a:srgbClr val="212121"/>
                </a:solidFill>
                <a:latin typeface="Lucida Sans"/>
                <a:cs typeface="Lucida Sans"/>
              </a:rPr>
              <a:t> </a:t>
            </a:r>
            <a:r>
              <a:rPr lang="en-US" sz="2800" spc="-55" dirty="0">
                <a:solidFill>
                  <a:srgbClr val="212121"/>
                </a:solidFill>
                <a:latin typeface="Lucida Sans"/>
                <a:cs typeface="Lucida Sans"/>
              </a:rPr>
              <a:t>l</a:t>
            </a:r>
            <a:r>
              <a:rPr lang="en-US" sz="2800" spc="40" dirty="0">
                <a:solidFill>
                  <a:srgbClr val="212121"/>
                </a:solidFill>
                <a:latin typeface="Lucida Sans"/>
                <a:cs typeface="Lucida Sans"/>
              </a:rPr>
              <a:t>e</a:t>
            </a:r>
            <a:r>
              <a:rPr lang="en-US" sz="2800" spc="175" dirty="0">
                <a:solidFill>
                  <a:srgbClr val="212121"/>
                </a:solidFill>
                <a:latin typeface="Lucida Sans"/>
                <a:cs typeface="Lucida Sans"/>
              </a:rPr>
              <a:t>a</a:t>
            </a:r>
            <a:r>
              <a:rPr lang="en-US" sz="2800" spc="-15" dirty="0">
                <a:solidFill>
                  <a:srgbClr val="212121"/>
                </a:solidFill>
                <a:latin typeface="Lucida Sans"/>
                <a:cs typeface="Lucida Sans"/>
              </a:rPr>
              <a:t>s</a:t>
            </a:r>
            <a:r>
              <a:rPr lang="en-US" sz="2800" spc="-70" dirty="0">
                <a:solidFill>
                  <a:srgbClr val="212121"/>
                </a:solidFill>
                <a:latin typeface="Lucida Sans"/>
                <a:cs typeface="Lucida Sans"/>
              </a:rPr>
              <a:t>t</a:t>
            </a:r>
            <a:r>
              <a:rPr lang="en-US" sz="2800" spc="-185" dirty="0">
                <a:solidFill>
                  <a:srgbClr val="212121"/>
                </a:solidFill>
                <a:latin typeface="Lucida Sans"/>
                <a:cs typeface="Lucida Sans"/>
              </a:rPr>
              <a:t> </a:t>
            </a:r>
            <a:r>
              <a:rPr lang="en-US" sz="2800" spc="-265" dirty="0">
                <a:solidFill>
                  <a:srgbClr val="212121"/>
                </a:solidFill>
                <a:latin typeface="Lucida Sans"/>
                <a:cs typeface="Lucida Sans"/>
              </a:rPr>
              <a:t>3</a:t>
            </a:r>
            <a:r>
              <a:rPr lang="en-US" sz="2800" spc="-185" dirty="0">
                <a:solidFill>
                  <a:srgbClr val="212121"/>
                </a:solidFill>
                <a:latin typeface="Lucida Sans"/>
                <a:cs typeface="Lucida Sans"/>
              </a:rPr>
              <a:t> </a:t>
            </a:r>
            <a:r>
              <a:rPr lang="en-US" sz="2800" spc="-114" dirty="0">
                <a:solidFill>
                  <a:srgbClr val="212121"/>
                </a:solidFill>
                <a:latin typeface="Lucida Sans"/>
                <a:cs typeface="Lucida Sans"/>
              </a:rPr>
              <a:t>o</a:t>
            </a:r>
            <a:r>
              <a:rPr lang="en-US" sz="2800" spc="-40" dirty="0">
                <a:solidFill>
                  <a:srgbClr val="212121"/>
                </a:solidFill>
                <a:latin typeface="Lucida Sans"/>
                <a:cs typeface="Lucida Sans"/>
              </a:rPr>
              <a:t>p</a:t>
            </a:r>
            <a:r>
              <a:rPr lang="en-US" sz="2800" spc="-70" dirty="0">
                <a:solidFill>
                  <a:srgbClr val="212121"/>
                </a:solidFill>
                <a:latin typeface="Lucida Sans"/>
                <a:cs typeface="Lucida Sans"/>
              </a:rPr>
              <a:t>t</a:t>
            </a:r>
            <a:r>
              <a:rPr lang="en-US" sz="2800" spc="-30" dirty="0">
                <a:solidFill>
                  <a:srgbClr val="212121"/>
                </a:solidFill>
                <a:latin typeface="Lucida Sans"/>
                <a:cs typeface="Lucida Sans"/>
              </a:rPr>
              <a:t>i</a:t>
            </a:r>
            <a:r>
              <a:rPr lang="en-US" sz="2800" spc="-114" dirty="0">
                <a:solidFill>
                  <a:srgbClr val="212121"/>
                </a:solidFill>
                <a:latin typeface="Lucida Sans"/>
                <a:cs typeface="Lucida Sans"/>
              </a:rPr>
              <a:t>o</a:t>
            </a:r>
            <a:r>
              <a:rPr lang="en-US" sz="2800" spc="-185" dirty="0">
                <a:solidFill>
                  <a:srgbClr val="212121"/>
                </a:solidFill>
                <a:latin typeface="Lucida Sans"/>
                <a:cs typeface="Lucida Sans"/>
              </a:rPr>
              <a:t>n</a:t>
            </a:r>
            <a:r>
              <a:rPr lang="en-US" sz="2800" spc="-15" dirty="0">
                <a:solidFill>
                  <a:srgbClr val="212121"/>
                </a:solidFill>
                <a:latin typeface="Lucida Sans"/>
                <a:cs typeface="Lucida Sans"/>
              </a:rPr>
              <a:t>s</a:t>
            </a:r>
            <a:r>
              <a:rPr lang="en-US" sz="2800" spc="-185" dirty="0">
                <a:solidFill>
                  <a:srgbClr val="212121"/>
                </a:solidFill>
                <a:latin typeface="Lucida Sans"/>
                <a:cs typeface="Lucida Sans"/>
              </a:rPr>
              <a:t> </a:t>
            </a:r>
            <a:r>
              <a:rPr lang="en-US" sz="2800" spc="-85" dirty="0">
                <a:solidFill>
                  <a:srgbClr val="212121"/>
                </a:solidFill>
                <a:latin typeface="Lucida Sans"/>
                <a:cs typeface="Lucida Sans"/>
              </a:rPr>
              <a:t>y</a:t>
            </a:r>
            <a:r>
              <a:rPr lang="en-US" sz="2800" spc="-114" dirty="0">
                <a:solidFill>
                  <a:srgbClr val="212121"/>
                </a:solidFill>
                <a:latin typeface="Lucida Sans"/>
                <a:cs typeface="Lucida Sans"/>
              </a:rPr>
              <a:t>o</a:t>
            </a:r>
            <a:r>
              <a:rPr lang="en-US" sz="2800" spc="-170" dirty="0">
                <a:solidFill>
                  <a:srgbClr val="212121"/>
                </a:solidFill>
                <a:latin typeface="Lucida Sans"/>
                <a:cs typeface="Lucida Sans"/>
              </a:rPr>
              <a:t>u</a:t>
            </a:r>
            <a:r>
              <a:rPr lang="en-US" sz="2800" spc="-185" dirty="0">
                <a:solidFill>
                  <a:srgbClr val="212121"/>
                </a:solidFill>
                <a:latin typeface="Lucida Sans"/>
                <a:cs typeface="Lucida Sans"/>
              </a:rPr>
              <a:t> </a:t>
            </a:r>
            <a:r>
              <a:rPr lang="en-US" sz="2800" spc="110" dirty="0">
                <a:solidFill>
                  <a:srgbClr val="212121"/>
                </a:solidFill>
                <a:latin typeface="Lucida Sans"/>
                <a:cs typeface="Lucida Sans"/>
              </a:rPr>
              <a:t>c</a:t>
            </a:r>
            <a:r>
              <a:rPr lang="en-US" sz="2800" spc="175" dirty="0">
                <a:solidFill>
                  <a:srgbClr val="212121"/>
                </a:solidFill>
                <a:latin typeface="Lucida Sans"/>
                <a:cs typeface="Lucida Sans"/>
              </a:rPr>
              <a:t>a</a:t>
            </a:r>
            <a:r>
              <a:rPr lang="en-US" sz="2800" spc="-185" dirty="0">
                <a:solidFill>
                  <a:srgbClr val="212121"/>
                </a:solidFill>
                <a:latin typeface="Lucida Sans"/>
                <a:cs typeface="Lucida Sans"/>
              </a:rPr>
              <a:t>n</a:t>
            </a:r>
            <a:r>
              <a:rPr lang="en-US" sz="2800" spc="-95" dirty="0">
                <a:solidFill>
                  <a:srgbClr val="212121"/>
                </a:solidFill>
                <a:latin typeface="Lucida Sans"/>
                <a:cs typeface="Lucida Sans"/>
              </a:rPr>
              <a:t> </a:t>
            </a:r>
            <a:r>
              <a:rPr lang="en-US" sz="2800" spc="-70" dirty="0">
                <a:solidFill>
                  <a:srgbClr val="212121"/>
                </a:solidFill>
                <a:latin typeface="Lucida Sans"/>
                <a:cs typeface="Lucida Sans"/>
              </a:rPr>
              <a:t>t</a:t>
            </a:r>
            <a:r>
              <a:rPr lang="en-US" sz="2800" spc="175" dirty="0">
                <a:solidFill>
                  <a:srgbClr val="212121"/>
                </a:solidFill>
                <a:latin typeface="Lucida Sans"/>
                <a:cs typeface="Lucida Sans"/>
              </a:rPr>
              <a:t>a</a:t>
            </a:r>
            <a:r>
              <a:rPr lang="en-US" sz="2800" spc="-160" dirty="0">
                <a:solidFill>
                  <a:srgbClr val="212121"/>
                </a:solidFill>
                <a:latin typeface="Lucida Sans"/>
                <a:cs typeface="Lucida Sans"/>
              </a:rPr>
              <a:t>k</a:t>
            </a:r>
            <a:r>
              <a:rPr lang="en-US" sz="2800" spc="40" dirty="0">
                <a:solidFill>
                  <a:srgbClr val="212121"/>
                </a:solidFill>
                <a:latin typeface="Lucida Sans"/>
                <a:cs typeface="Lucida Sans"/>
              </a:rPr>
              <a:t>e</a:t>
            </a:r>
            <a:r>
              <a:rPr lang="en-US" sz="2800" spc="-185" dirty="0">
                <a:solidFill>
                  <a:srgbClr val="212121"/>
                </a:solidFill>
                <a:latin typeface="Lucida Sans"/>
                <a:cs typeface="Lucida Sans"/>
              </a:rPr>
              <a:t> </a:t>
            </a:r>
            <a:r>
              <a:rPr lang="en-US" sz="2800" spc="110" dirty="0">
                <a:solidFill>
                  <a:srgbClr val="212121"/>
                </a:solidFill>
                <a:latin typeface="Lucida Sans"/>
                <a:cs typeface="Lucida Sans"/>
              </a:rPr>
              <a:t>c</a:t>
            </a:r>
            <a:r>
              <a:rPr lang="en-US" sz="2800" spc="-185" dirty="0">
                <a:solidFill>
                  <a:srgbClr val="212121"/>
                </a:solidFill>
                <a:latin typeface="Lucida Sans"/>
                <a:cs typeface="Lucida Sans"/>
              </a:rPr>
              <a:t>h</a:t>
            </a:r>
            <a:r>
              <a:rPr lang="en-US" sz="2800" spc="-30" dirty="0">
                <a:solidFill>
                  <a:srgbClr val="212121"/>
                </a:solidFill>
                <a:latin typeface="Lucida Sans"/>
                <a:cs typeface="Lucida Sans"/>
              </a:rPr>
              <a:t>i</a:t>
            </a:r>
            <a:r>
              <a:rPr lang="en-US" sz="2800" spc="-55" dirty="0">
                <a:solidFill>
                  <a:srgbClr val="212121"/>
                </a:solidFill>
                <a:latin typeface="Lucida Sans"/>
                <a:cs typeface="Lucida Sans"/>
              </a:rPr>
              <a:t>l</a:t>
            </a:r>
            <a:r>
              <a:rPr lang="en-US" sz="2800" spc="-40" dirty="0">
                <a:solidFill>
                  <a:srgbClr val="212121"/>
                </a:solidFill>
                <a:latin typeface="Lucida Sans"/>
                <a:cs typeface="Lucida Sans"/>
              </a:rPr>
              <a:t>d</a:t>
            </a:r>
            <a:r>
              <a:rPr lang="en-US" sz="2800" spc="-80" dirty="0">
                <a:solidFill>
                  <a:srgbClr val="212121"/>
                </a:solidFill>
                <a:latin typeface="Lucida Sans"/>
                <a:cs typeface="Lucida Sans"/>
              </a:rPr>
              <a:t>r</a:t>
            </a:r>
            <a:r>
              <a:rPr lang="en-US" sz="2800" spc="40" dirty="0">
                <a:solidFill>
                  <a:srgbClr val="212121"/>
                </a:solidFill>
                <a:latin typeface="Lucida Sans"/>
                <a:cs typeface="Lucida Sans"/>
              </a:rPr>
              <a:t>e</a:t>
            </a:r>
            <a:r>
              <a:rPr lang="en-US" sz="2800" spc="-185" dirty="0">
                <a:solidFill>
                  <a:srgbClr val="212121"/>
                </a:solidFill>
                <a:latin typeface="Lucida Sans"/>
                <a:cs typeface="Lucida Sans"/>
              </a:rPr>
              <a:t>n </a:t>
            </a:r>
            <a:r>
              <a:rPr lang="en-US" sz="2800" spc="-30" dirty="0">
                <a:solidFill>
                  <a:srgbClr val="212121"/>
                </a:solidFill>
                <a:latin typeface="Lucida Sans"/>
                <a:cs typeface="Lucida Sans"/>
              </a:rPr>
              <a:t>i</a:t>
            </a:r>
            <a:r>
              <a:rPr lang="en-US" sz="2800" spc="-15" dirty="0">
                <a:solidFill>
                  <a:srgbClr val="212121"/>
                </a:solidFill>
                <a:latin typeface="Lucida Sans"/>
                <a:cs typeface="Lucida Sans"/>
              </a:rPr>
              <a:t>f</a:t>
            </a:r>
            <a:r>
              <a:rPr lang="en-US" sz="2800" spc="-185" dirty="0">
                <a:solidFill>
                  <a:srgbClr val="212121"/>
                </a:solidFill>
                <a:latin typeface="Lucida Sans"/>
                <a:cs typeface="Lucida Sans"/>
              </a:rPr>
              <a:t> h</a:t>
            </a:r>
            <a:r>
              <a:rPr lang="en-US" sz="2800" spc="-114" dirty="0">
                <a:solidFill>
                  <a:srgbClr val="212121"/>
                </a:solidFill>
                <a:latin typeface="Lucida Sans"/>
                <a:cs typeface="Lucida Sans"/>
              </a:rPr>
              <a:t>o</a:t>
            </a:r>
            <a:r>
              <a:rPr lang="en-US" sz="2800" spc="-254" dirty="0">
                <a:solidFill>
                  <a:srgbClr val="212121"/>
                </a:solidFill>
                <a:latin typeface="Lucida Sans"/>
                <a:cs typeface="Lucida Sans"/>
              </a:rPr>
              <a:t>m</a:t>
            </a:r>
            <a:r>
              <a:rPr lang="en-US" sz="2800" spc="40" dirty="0">
                <a:solidFill>
                  <a:srgbClr val="212121"/>
                </a:solidFill>
                <a:latin typeface="Lucida Sans"/>
                <a:cs typeface="Lucida Sans"/>
              </a:rPr>
              <a:t>e</a:t>
            </a:r>
            <a:r>
              <a:rPr lang="en-US" sz="2800" spc="-185" dirty="0">
                <a:solidFill>
                  <a:srgbClr val="212121"/>
                </a:solidFill>
                <a:latin typeface="Lucida Sans"/>
                <a:cs typeface="Lucida Sans"/>
              </a:rPr>
              <a:t> </a:t>
            </a:r>
            <a:r>
              <a:rPr lang="en-US" sz="2800" spc="-30" dirty="0">
                <a:solidFill>
                  <a:srgbClr val="212121"/>
                </a:solidFill>
                <a:latin typeface="Lucida Sans"/>
                <a:cs typeface="Lucida Sans"/>
              </a:rPr>
              <a:t>i</a:t>
            </a:r>
            <a:r>
              <a:rPr lang="en-US" sz="2800" spc="-15" dirty="0">
                <a:solidFill>
                  <a:srgbClr val="212121"/>
                </a:solidFill>
                <a:latin typeface="Lucida Sans"/>
                <a:cs typeface="Lucida Sans"/>
              </a:rPr>
              <a:t>s</a:t>
            </a:r>
            <a:r>
              <a:rPr lang="en-US" sz="2800" spc="-185" dirty="0">
                <a:solidFill>
                  <a:srgbClr val="212121"/>
                </a:solidFill>
                <a:latin typeface="Lucida Sans"/>
                <a:cs typeface="Lucida Sans"/>
              </a:rPr>
              <a:t> n</a:t>
            </a:r>
            <a:r>
              <a:rPr lang="en-US" sz="2800" spc="-95" dirty="0">
                <a:solidFill>
                  <a:srgbClr val="212121"/>
                </a:solidFill>
                <a:latin typeface="Lucida Sans"/>
                <a:cs typeface="Lucida Sans"/>
              </a:rPr>
              <a:t>ot</a:t>
            </a:r>
            <a:r>
              <a:rPr lang="en-US" sz="2800" spc="-185" dirty="0">
                <a:solidFill>
                  <a:srgbClr val="212121"/>
                </a:solidFill>
                <a:latin typeface="Lucida Sans"/>
                <a:cs typeface="Lucida Sans"/>
              </a:rPr>
              <a:t> </a:t>
            </a:r>
            <a:r>
              <a:rPr lang="en-US" sz="2800" spc="-15" dirty="0">
                <a:solidFill>
                  <a:srgbClr val="212121"/>
                </a:solidFill>
                <a:latin typeface="Lucida Sans"/>
                <a:cs typeface="Lucida Sans"/>
              </a:rPr>
              <a:t>s</a:t>
            </a:r>
            <a:r>
              <a:rPr lang="en-US" sz="2800" spc="175" dirty="0">
                <a:solidFill>
                  <a:srgbClr val="212121"/>
                </a:solidFill>
                <a:latin typeface="Lucida Sans"/>
                <a:cs typeface="Lucida Sans"/>
              </a:rPr>
              <a:t>a</a:t>
            </a:r>
            <a:r>
              <a:rPr lang="en-US" sz="2800" spc="-15" dirty="0">
                <a:solidFill>
                  <a:srgbClr val="212121"/>
                </a:solidFill>
                <a:latin typeface="Lucida Sans"/>
                <a:cs typeface="Lucida Sans"/>
              </a:rPr>
              <a:t>f</a:t>
            </a:r>
            <a:r>
              <a:rPr lang="en-US" sz="2800" spc="40" dirty="0">
                <a:solidFill>
                  <a:srgbClr val="212121"/>
                </a:solidFill>
                <a:latin typeface="Lucida Sans"/>
                <a:cs typeface="Lucida Sans"/>
              </a:rPr>
              <a:t>e</a:t>
            </a:r>
            <a:r>
              <a:rPr lang="en-US" sz="2800" spc="20" dirty="0">
                <a:solidFill>
                  <a:srgbClr val="212121"/>
                </a:solidFill>
                <a:latin typeface="Lucida Sans"/>
                <a:cs typeface="Lucida Sans"/>
              </a:rPr>
              <a:t> </a:t>
            </a:r>
            <a:r>
              <a:rPr lang="en-US" sz="2800" spc="-125" dirty="0">
                <a:solidFill>
                  <a:srgbClr val="212121"/>
                </a:solidFill>
                <a:latin typeface="Lucida Sans"/>
                <a:cs typeface="Lucida Sans"/>
              </a:rPr>
              <a:t>L</a:t>
            </a:r>
            <a:r>
              <a:rPr lang="en-US" sz="2800" spc="40" dirty="0">
                <a:solidFill>
                  <a:srgbClr val="212121"/>
                </a:solidFill>
                <a:latin typeface="Lucida Sans"/>
                <a:cs typeface="Lucida Sans"/>
              </a:rPr>
              <a:t>e</a:t>
            </a:r>
            <a:r>
              <a:rPr lang="en-US" sz="2800" spc="175" dirty="0">
                <a:solidFill>
                  <a:srgbClr val="212121"/>
                </a:solidFill>
                <a:latin typeface="Lucida Sans"/>
                <a:cs typeface="Lucida Sans"/>
              </a:rPr>
              <a:t>a</a:t>
            </a:r>
            <a:r>
              <a:rPr lang="en-US" sz="2800" spc="-75" dirty="0">
                <a:solidFill>
                  <a:srgbClr val="212121"/>
                </a:solidFill>
                <a:latin typeface="Lucida Sans"/>
                <a:cs typeface="Lucida Sans"/>
              </a:rPr>
              <a:t>v</a:t>
            </a:r>
            <a:r>
              <a:rPr lang="en-US" sz="2800" spc="40" dirty="0">
                <a:solidFill>
                  <a:srgbClr val="212121"/>
                </a:solidFill>
                <a:latin typeface="Lucida Sans"/>
                <a:cs typeface="Lucida Sans"/>
              </a:rPr>
              <a:t>e</a:t>
            </a:r>
            <a:r>
              <a:rPr lang="en-US" sz="2800" spc="-185" dirty="0">
                <a:solidFill>
                  <a:srgbClr val="212121"/>
                </a:solidFill>
                <a:latin typeface="Lucida Sans"/>
                <a:cs typeface="Lucida Sans"/>
              </a:rPr>
              <a:t> </a:t>
            </a:r>
            <a:r>
              <a:rPr lang="en-US" sz="2800" spc="175" dirty="0">
                <a:solidFill>
                  <a:srgbClr val="212121"/>
                </a:solidFill>
                <a:latin typeface="Lucida Sans"/>
                <a:cs typeface="Lucida Sans"/>
              </a:rPr>
              <a:t>a</a:t>
            </a:r>
            <a:r>
              <a:rPr lang="en-US" sz="2800" spc="-185" dirty="0">
                <a:solidFill>
                  <a:srgbClr val="212121"/>
                </a:solidFill>
                <a:latin typeface="Lucida Sans"/>
                <a:cs typeface="Lucida Sans"/>
              </a:rPr>
              <a:t> n</a:t>
            </a:r>
            <a:r>
              <a:rPr lang="en-US" sz="2800" spc="-95" dirty="0">
                <a:solidFill>
                  <a:srgbClr val="212121"/>
                </a:solidFill>
                <a:latin typeface="Lucida Sans"/>
                <a:cs typeface="Lucida Sans"/>
              </a:rPr>
              <a:t>ot</a:t>
            </a:r>
            <a:r>
              <a:rPr lang="en-US" sz="2800" spc="40" dirty="0">
                <a:solidFill>
                  <a:srgbClr val="212121"/>
                </a:solidFill>
                <a:latin typeface="Lucida Sans"/>
                <a:cs typeface="Lucida Sans"/>
              </a:rPr>
              <a:t>e</a:t>
            </a:r>
            <a:r>
              <a:rPr lang="en-US" sz="2800" spc="-185" dirty="0">
                <a:solidFill>
                  <a:srgbClr val="212121"/>
                </a:solidFill>
                <a:latin typeface="Lucida Sans"/>
                <a:cs typeface="Lucida Sans"/>
              </a:rPr>
              <a:t> </a:t>
            </a:r>
            <a:r>
              <a:rPr lang="en-US" sz="2800" spc="-114" dirty="0">
                <a:solidFill>
                  <a:srgbClr val="212121"/>
                </a:solidFill>
                <a:latin typeface="Lucida Sans"/>
                <a:cs typeface="Lucida Sans"/>
              </a:rPr>
              <a:t>o</a:t>
            </a:r>
            <a:r>
              <a:rPr lang="en-US" sz="2800" spc="-185" dirty="0">
                <a:solidFill>
                  <a:srgbClr val="212121"/>
                </a:solidFill>
                <a:latin typeface="Lucida Sans"/>
                <a:cs typeface="Lucida Sans"/>
              </a:rPr>
              <a:t>n h</a:t>
            </a:r>
            <a:r>
              <a:rPr lang="en-US" sz="2800" spc="-114" dirty="0">
                <a:solidFill>
                  <a:srgbClr val="212121"/>
                </a:solidFill>
                <a:latin typeface="Lucida Sans"/>
                <a:cs typeface="Lucida Sans"/>
              </a:rPr>
              <a:t>o</a:t>
            </a:r>
            <a:r>
              <a:rPr lang="en-US" sz="2800" spc="-254" dirty="0">
                <a:solidFill>
                  <a:srgbClr val="212121"/>
                </a:solidFill>
                <a:latin typeface="Lucida Sans"/>
                <a:cs typeface="Lucida Sans"/>
              </a:rPr>
              <a:t>m</a:t>
            </a:r>
            <a:r>
              <a:rPr lang="en-US" sz="2800" spc="40" dirty="0">
                <a:solidFill>
                  <a:srgbClr val="212121"/>
                </a:solidFill>
                <a:latin typeface="Lucida Sans"/>
                <a:cs typeface="Lucida Sans"/>
              </a:rPr>
              <a:t>e</a:t>
            </a:r>
            <a:r>
              <a:rPr lang="en-US" sz="2800" spc="-185" dirty="0">
                <a:solidFill>
                  <a:srgbClr val="212121"/>
                </a:solidFill>
                <a:latin typeface="Lucida Sans"/>
                <a:cs typeface="Lucida Sans"/>
              </a:rPr>
              <a:t> </a:t>
            </a:r>
            <a:r>
              <a:rPr lang="en-US" sz="2800" spc="-15" dirty="0">
                <a:solidFill>
                  <a:srgbClr val="212121"/>
                </a:solidFill>
                <a:latin typeface="Lucida Sans"/>
                <a:cs typeface="Lucida Sans"/>
              </a:rPr>
              <a:t>f</a:t>
            </a:r>
            <a:r>
              <a:rPr lang="en-US" sz="2800" spc="-114" dirty="0">
                <a:solidFill>
                  <a:srgbClr val="212121"/>
                </a:solidFill>
                <a:latin typeface="Lucida Sans"/>
                <a:cs typeface="Lucida Sans"/>
              </a:rPr>
              <a:t>o</a:t>
            </a:r>
            <a:r>
              <a:rPr lang="en-US" sz="2800" spc="-80" dirty="0">
                <a:solidFill>
                  <a:srgbClr val="212121"/>
                </a:solidFill>
                <a:latin typeface="Lucida Sans"/>
                <a:cs typeface="Lucida Sans"/>
              </a:rPr>
              <a:t>r</a:t>
            </a:r>
            <a:r>
              <a:rPr lang="en-US" sz="2800" spc="-185" dirty="0">
                <a:solidFill>
                  <a:srgbClr val="212121"/>
                </a:solidFill>
                <a:latin typeface="Lucida Sans"/>
                <a:cs typeface="Lucida Sans"/>
              </a:rPr>
              <a:t> </a:t>
            </a:r>
            <a:r>
              <a:rPr lang="en-US" sz="2800" spc="-40" dirty="0">
                <a:solidFill>
                  <a:srgbClr val="212121"/>
                </a:solidFill>
                <a:latin typeface="Lucida Sans"/>
                <a:cs typeface="Lucida Sans"/>
              </a:rPr>
              <a:t>p</a:t>
            </a:r>
            <a:r>
              <a:rPr lang="en-US" sz="2800" spc="175" dirty="0">
                <a:solidFill>
                  <a:srgbClr val="212121"/>
                </a:solidFill>
                <a:latin typeface="Lucida Sans"/>
                <a:cs typeface="Lucida Sans"/>
              </a:rPr>
              <a:t>a</a:t>
            </a:r>
            <a:r>
              <a:rPr lang="en-US" sz="2800" spc="-80" dirty="0">
                <a:solidFill>
                  <a:srgbClr val="212121"/>
                </a:solidFill>
                <a:latin typeface="Lucida Sans"/>
                <a:cs typeface="Lucida Sans"/>
              </a:rPr>
              <a:t>r</a:t>
            </a:r>
            <a:r>
              <a:rPr lang="en-US" sz="2800" spc="40" dirty="0">
                <a:solidFill>
                  <a:srgbClr val="212121"/>
                </a:solidFill>
                <a:latin typeface="Lucida Sans"/>
                <a:cs typeface="Lucida Sans"/>
              </a:rPr>
              <a:t>e</a:t>
            </a:r>
            <a:r>
              <a:rPr lang="en-US" sz="2800" spc="-185" dirty="0">
                <a:solidFill>
                  <a:srgbClr val="212121"/>
                </a:solidFill>
                <a:latin typeface="Lucida Sans"/>
                <a:cs typeface="Lucida Sans"/>
              </a:rPr>
              <a:t>n</a:t>
            </a:r>
            <a:r>
              <a:rPr lang="en-US" sz="2800" spc="-70" dirty="0">
                <a:solidFill>
                  <a:srgbClr val="212121"/>
                </a:solidFill>
                <a:latin typeface="Lucida Sans"/>
                <a:cs typeface="Lucida Sans"/>
              </a:rPr>
              <a:t>t</a:t>
            </a:r>
            <a:r>
              <a:rPr lang="en-US" sz="2800" spc="-15" dirty="0">
                <a:solidFill>
                  <a:srgbClr val="212121"/>
                </a:solidFill>
                <a:latin typeface="Lucida Sans"/>
                <a:cs typeface="Lucida Sans"/>
              </a:rPr>
              <a:t>s</a:t>
            </a:r>
            <a:r>
              <a:rPr lang="en-US" sz="2800" spc="65" dirty="0">
                <a:solidFill>
                  <a:srgbClr val="212121"/>
                </a:solidFill>
                <a:latin typeface="Lucida Sans"/>
                <a:cs typeface="Lucida Sans"/>
              </a:rPr>
              <a:t>/</a:t>
            </a:r>
            <a:r>
              <a:rPr lang="en-US" sz="2800" spc="40" dirty="0">
                <a:solidFill>
                  <a:srgbClr val="212121"/>
                </a:solidFill>
                <a:latin typeface="Lucida Sans"/>
                <a:cs typeface="Lucida Sans"/>
              </a:rPr>
              <a:t> </a:t>
            </a:r>
            <a:r>
              <a:rPr lang="en-US" sz="2800" spc="-30" dirty="0">
                <a:solidFill>
                  <a:srgbClr val="212121"/>
                </a:solidFill>
                <a:latin typeface="Lucida Sans"/>
                <a:cs typeface="Lucida Sans"/>
              </a:rPr>
              <a:t>g</a:t>
            </a:r>
            <a:r>
              <a:rPr lang="en-US" sz="2800" spc="-170" dirty="0">
                <a:solidFill>
                  <a:srgbClr val="212121"/>
                </a:solidFill>
                <a:latin typeface="Lucida Sans"/>
                <a:cs typeface="Lucida Sans"/>
              </a:rPr>
              <a:t>u</a:t>
            </a:r>
            <a:r>
              <a:rPr lang="en-US" sz="2800" spc="175" dirty="0">
                <a:solidFill>
                  <a:srgbClr val="212121"/>
                </a:solidFill>
                <a:latin typeface="Lucida Sans"/>
                <a:cs typeface="Lucida Sans"/>
              </a:rPr>
              <a:t>a</a:t>
            </a:r>
            <a:r>
              <a:rPr lang="en-US" sz="2800" spc="-80" dirty="0">
                <a:solidFill>
                  <a:srgbClr val="212121"/>
                </a:solidFill>
                <a:latin typeface="Lucida Sans"/>
                <a:cs typeface="Lucida Sans"/>
              </a:rPr>
              <a:t>r</a:t>
            </a:r>
            <a:r>
              <a:rPr lang="en-US" sz="2800" spc="-40" dirty="0">
                <a:solidFill>
                  <a:srgbClr val="212121"/>
                </a:solidFill>
                <a:latin typeface="Lucida Sans"/>
                <a:cs typeface="Lucida Sans"/>
              </a:rPr>
              <a:t>d</a:t>
            </a:r>
            <a:r>
              <a:rPr lang="en-US" sz="2800" spc="-30" dirty="0">
                <a:solidFill>
                  <a:srgbClr val="212121"/>
                </a:solidFill>
                <a:latin typeface="Lucida Sans"/>
                <a:cs typeface="Lucida Sans"/>
              </a:rPr>
              <a:t>i</a:t>
            </a:r>
            <a:r>
              <a:rPr lang="en-US" sz="2800" spc="175" dirty="0">
                <a:solidFill>
                  <a:srgbClr val="212121"/>
                </a:solidFill>
                <a:latin typeface="Lucida Sans"/>
                <a:cs typeface="Lucida Sans"/>
              </a:rPr>
              <a:t>a</a:t>
            </a:r>
            <a:r>
              <a:rPr lang="en-US" sz="2800" spc="-185" dirty="0">
                <a:solidFill>
                  <a:srgbClr val="212121"/>
                </a:solidFill>
                <a:latin typeface="Lucida Sans"/>
                <a:cs typeface="Lucida Sans"/>
              </a:rPr>
              <a:t>n</a:t>
            </a:r>
            <a:r>
              <a:rPr lang="en-US" sz="2800" spc="-15" dirty="0">
                <a:solidFill>
                  <a:srgbClr val="212121"/>
                </a:solidFill>
                <a:latin typeface="Lucida Sans"/>
                <a:cs typeface="Lucida Sans"/>
              </a:rPr>
              <a:t>s</a:t>
            </a:r>
            <a:r>
              <a:rPr lang="en-US" sz="2800" spc="-185" dirty="0">
                <a:solidFill>
                  <a:srgbClr val="212121"/>
                </a:solidFill>
                <a:latin typeface="Lucida Sans"/>
                <a:cs typeface="Lucida Sans"/>
              </a:rPr>
              <a:t> </a:t>
            </a:r>
            <a:r>
              <a:rPr lang="en-US" sz="2800" spc="30" dirty="0">
                <a:solidFill>
                  <a:srgbClr val="212121"/>
                </a:solidFill>
                <a:latin typeface="Lucida Sans"/>
                <a:cs typeface="Lucida Sans"/>
              </a:rPr>
              <a:t>w</a:t>
            </a:r>
            <a:r>
              <a:rPr lang="en-US" sz="2800" spc="-185" dirty="0">
                <a:solidFill>
                  <a:srgbClr val="212121"/>
                </a:solidFill>
                <a:latin typeface="Lucida Sans"/>
                <a:cs typeface="Lucida Sans"/>
              </a:rPr>
              <a:t>h</a:t>
            </a:r>
            <a:r>
              <a:rPr lang="en-US" sz="2800" spc="-114" dirty="0">
                <a:solidFill>
                  <a:srgbClr val="212121"/>
                </a:solidFill>
                <a:latin typeface="Lucida Sans"/>
                <a:cs typeface="Lucida Sans"/>
              </a:rPr>
              <a:t>o</a:t>
            </a:r>
            <a:r>
              <a:rPr lang="en-US" sz="2800" spc="-185" dirty="0">
                <a:solidFill>
                  <a:srgbClr val="212121"/>
                </a:solidFill>
                <a:latin typeface="Lucida Sans"/>
                <a:cs typeface="Lucida Sans"/>
              </a:rPr>
              <a:t> </a:t>
            </a:r>
            <a:r>
              <a:rPr lang="en-US" sz="2800" spc="-254" dirty="0">
                <a:solidFill>
                  <a:srgbClr val="212121"/>
                </a:solidFill>
                <a:latin typeface="Lucida Sans"/>
                <a:cs typeface="Lucida Sans"/>
              </a:rPr>
              <a:t>m</a:t>
            </a:r>
            <a:r>
              <a:rPr lang="en-US" sz="2800" spc="175" dirty="0">
                <a:solidFill>
                  <a:srgbClr val="212121"/>
                </a:solidFill>
                <a:latin typeface="Lucida Sans"/>
                <a:cs typeface="Lucida Sans"/>
              </a:rPr>
              <a:t>a</a:t>
            </a:r>
            <a:r>
              <a:rPr lang="en-US" sz="2800" spc="-85" dirty="0">
                <a:solidFill>
                  <a:srgbClr val="212121"/>
                </a:solidFill>
                <a:latin typeface="Lucida Sans"/>
                <a:cs typeface="Lucida Sans"/>
              </a:rPr>
              <a:t>y</a:t>
            </a:r>
            <a:r>
              <a:rPr lang="en-US" sz="2800" spc="-185" dirty="0">
                <a:solidFill>
                  <a:srgbClr val="212121"/>
                </a:solidFill>
                <a:latin typeface="Lucida Sans"/>
                <a:cs typeface="Lucida Sans"/>
              </a:rPr>
              <a:t> </a:t>
            </a:r>
            <a:r>
              <a:rPr lang="en-US" sz="2800" spc="175" dirty="0">
                <a:solidFill>
                  <a:srgbClr val="212121"/>
                </a:solidFill>
                <a:latin typeface="Lucida Sans"/>
                <a:cs typeface="Lucida Sans"/>
              </a:rPr>
              <a:t>a</a:t>
            </a:r>
            <a:r>
              <a:rPr lang="en-US" sz="2800" spc="-80" dirty="0">
                <a:solidFill>
                  <a:srgbClr val="212121"/>
                </a:solidFill>
                <a:latin typeface="Lucida Sans"/>
                <a:cs typeface="Lucida Sans"/>
              </a:rPr>
              <a:t>rr</a:t>
            </a:r>
            <a:r>
              <a:rPr lang="en-US" sz="2800" spc="-30" dirty="0">
                <a:solidFill>
                  <a:srgbClr val="212121"/>
                </a:solidFill>
                <a:latin typeface="Lucida Sans"/>
                <a:cs typeface="Lucida Sans"/>
              </a:rPr>
              <a:t>i</a:t>
            </a:r>
            <a:r>
              <a:rPr lang="en-US" sz="2800" spc="-75" dirty="0">
                <a:solidFill>
                  <a:srgbClr val="212121"/>
                </a:solidFill>
                <a:latin typeface="Lucida Sans"/>
                <a:cs typeface="Lucida Sans"/>
              </a:rPr>
              <a:t>v</a:t>
            </a:r>
            <a:r>
              <a:rPr lang="en-US" sz="2800" spc="40" dirty="0">
                <a:solidFill>
                  <a:srgbClr val="212121"/>
                </a:solidFill>
                <a:latin typeface="Lucida Sans"/>
                <a:cs typeface="Lucida Sans"/>
              </a:rPr>
              <a:t>e</a:t>
            </a:r>
            <a:r>
              <a:rPr lang="en-US" sz="2800" spc="-185" dirty="0">
                <a:solidFill>
                  <a:srgbClr val="212121"/>
                </a:solidFill>
                <a:latin typeface="Lucida Sans"/>
                <a:cs typeface="Lucida Sans"/>
              </a:rPr>
              <a:t> </a:t>
            </a:r>
            <a:r>
              <a:rPr lang="en-US" sz="2800" spc="175" dirty="0">
                <a:solidFill>
                  <a:srgbClr val="212121"/>
                </a:solidFill>
                <a:latin typeface="Lucida Sans"/>
                <a:cs typeface="Lucida Sans"/>
              </a:rPr>
              <a:t>a</a:t>
            </a:r>
            <a:r>
              <a:rPr lang="en-US" sz="2800" spc="-70" dirty="0">
                <a:solidFill>
                  <a:srgbClr val="212121"/>
                </a:solidFill>
                <a:latin typeface="Lucida Sans"/>
                <a:cs typeface="Lucida Sans"/>
              </a:rPr>
              <a:t>t</a:t>
            </a:r>
            <a:r>
              <a:rPr lang="en-US" sz="2800" spc="-185" dirty="0">
                <a:solidFill>
                  <a:srgbClr val="212121"/>
                </a:solidFill>
                <a:latin typeface="Lucida Sans"/>
                <a:cs typeface="Lucida Sans"/>
              </a:rPr>
              <a:t> </a:t>
            </a:r>
            <a:r>
              <a:rPr lang="en-US" sz="2800" spc="-85" dirty="0">
                <a:solidFill>
                  <a:srgbClr val="212121"/>
                </a:solidFill>
                <a:latin typeface="Lucida Sans"/>
                <a:cs typeface="Lucida Sans"/>
              </a:rPr>
              <a:t>y</a:t>
            </a:r>
            <a:r>
              <a:rPr lang="en-US" sz="2800" spc="-114" dirty="0">
                <a:solidFill>
                  <a:srgbClr val="212121"/>
                </a:solidFill>
                <a:latin typeface="Lucida Sans"/>
                <a:cs typeface="Lucida Sans"/>
              </a:rPr>
              <a:t>o</a:t>
            </a:r>
            <a:r>
              <a:rPr lang="en-US" sz="2800" spc="-170" dirty="0">
                <a:solidFill>
                  <a:srgbClr val="212121"/>
                </a:solidFill>
                <a:latin typeface="Lucida Sans"/>
                <a:cs typeface="Lucida Sans"/>
              </a:rPr>
              <a:t>u</a:t>
            </a:r>
            <a:r>
              <a:rPr lang="en-US" sz="2800" spc="-80" dirty="0">
                <a:solidFill>
                  <a:srgbClr val="212121"/>
                </a:solidFill>
                <a:latin typeface="Lucida Sans"/>
                <a:cs typeface="Lucida Sans"/>
              </a:rPr>
              <a:t>r</a:t>
            </a:r>
            <a:r>
              <a:rPr lang="en-US" sz="2800" spc="-65" dirty="0">
                <a:solidFill>
                  <a:srgbClr val="212121"/>
                </a:solidFill>
                <a:latin typeface="Lucida Sans"/>
                <a:cs typeface="Lucida Sans"/>
              </a:rPr>
              <a:t> </a:t>
            </a:r>
            <a:r>
              <a:rPr lang="en-US" sz="2800" spc="-15" dirty="0">
                <a:solidFill>
                  <a:srgbClr val="212121"/>
                </a:solidFill>
                <a:latin typeface="Lucida Sans"/>
                <a:cs typeface="Lucida Sans"/>
              </a:rPr>
              <a:t>s</a:t>
            </a:r>
            <a:r>
              <a:rPr lang="en-US" sz="2800" spc="-30" dirty="0">
                <a:solidFill>
                  <a:srgbClr val="212121"/>
                </a:solidFill>
                <a:latin typeface="Lucida Sans"/>
                <a:cs typeface="Lucida Sans"/>
              </a:rPr>
              <a:t>i</a:t>
            </a:r>
            <a:r>
              <a:rPr lang="en-US" sz="2800" spc="-70" dirty="0">
                <a:solidFill>
                  <a:srgbClr val="212121"/>
                </a:solidFill>
                <a:latin typeface="Lucida Sans"/>
                <a:cs typeface="Lucida Sans"/>
              </a:rPr>
              <a:t>t</a:t>
            </a:r>
            <a:r>
              <a:rPr lang="en-US" sz="2800" spc="40" dirty="0">
                <a:solidFill>
                  <a:srgbClr val="212121"/>
                </a:solidFill>
                <a:latin typeface="Lucida Sans"/>
                <a:cs typeface="Lucida Sans"/>
              </a:rPr>
              <a:t>e</a:t>
            </a:r>
            <a:r>
              <a:rPr lang="en-US" sz="2800" spc="-185" dirty="0">
                <a:solidFill>
                  <a:srgbClr val="212121"/>
                </a:solidFill>
                <a:latin typeface="Lucida Sans"/>
                <a:cs typeface="Lucida Sans"/>
              </a:rPr>
              <a:t> </a:t>
            </a:r>
            <a:r>
              <a:rPr lang="en-US" sz="2800" spc="-95" dirty="0">
                <a:solidFill>
                  <a:srgbClr val="212121"/>
                </a:solidFill>
                <a:latin typeface="Lucida Sans"/>
                <a:cs typeface="Lucida Sans"/>
              </a:rPr>
              <a:t>to</a:t>
            </a:r>
            <a:r>
              <a:rPr lang="en-US" sz="2800" spc="-185" dirty="0">
                <a:solidFill>
                  <a:srgbClr val="212121"/>
                </a:solidFill>
                <a:latin typeface="Lucida Sans"/>
                <a:cs typeface="Lucida Sans"/>
              </a:rPr>
              <a:t> </a:t>
            </a:r>
            <a:r>
              <a:rPr lang="en-US" sz="2800" spc="-55" dirty="0">
                <a:solidFill>
                  <a:srgbClr val="212121"/>
                </a:solidFill>
                <a:latin typeface="Lucida Sans"/>
                <a:cs typeface="Lucida Sans"/>
              </a:rPr>
              <a:t>l</a:t>
            </a:r>
            <a:r>
              <a:rPr lang="en-US" sz="2800" spc="-114" dirty="0">
                <a:solidFill>
                  <a:srgbClr val="212121"/>
                </a:solidFill>
                <a:latin typeface="Lucida Sans"/>
                <a:cs typeface="Lucida Sans"/>
              </a:rPr>
              <a:t>oo</a:t>
            </a:r>
            <a:r>
              <a:rPr lang="en-US" sz="2800" spc="-160" dirty="0">
                <a:solidFill>
                  <a:srgbClr val="212121"/>
                </a:solidFill>
                <a:latin typeface="Lucida Sans"/>
                <a:cs typeface="Lucida Sans"/>
              </a:rPr>
              <a:t>k</a:t>
            </a:r>
            <a:r>
              <a:rPr lang="en-US" sz="2800" spc="-185" dirty="0">
                <a:solidFill>
                  <a:srgbClr val="212121"/>
                </a:solidFill>
                <a:latin typeface="Lucida Sans"/>
                <a:cs typeface="Lucida Sans"/>
              </a:rPr>
              <a:t> </a:t>
            </a:r>
            <a:r>
              <a:rPr lang="en-US" sz="2800" spc="-15" dirty="0">
                <a:solidFill>
                  <a:srgbClr val="212121"/>
                </a:solidFill>
                <a:latin typeface="Lucida Sans"/>
                <a:cs typeface="Lucida Sans"/>
              </a:rPr>
              <a:t>f</a:t>
            </a:r>
            <a:r>
              <a:rPr lang="en-US" sz="2800" spc="-114" dirty="0">
                <a:solidFill>
                  <a:srgbClr val="212121"/>
                </a:solidFill>
                <a:latin typeface="Lucida Sans"/>
                <a:cs typeface="Lucida Sans"/>
              </a:rPr>
              <a:t>o</a:t>
            </a:r>
            <a:r>
              <a:rPr lang="en-US" sz="2800" spc="-80" dirty="0">
                <a:solidFill>
                  <a:srgbClr val="212121"/>
                </a:solidFill>
                <a:latin typeface="Lucida Sans"/>
                <a:cs typeface="Lucida Sans"/>
              </a:rPr>
              <a:t>r</a:t>
            </a:r>
            <a:r>
              <a:rPr lang="en-US" sz="2800" spc="-185" dirty="0">
                <a:solidFill>
                  <a:srgbClr val="212121"/>
                </a:solidFill>
                <a:latin typeface="Lucida Sans"/>
                <a:cs typeface="Lucida Sans"/>
              </a:rPr>
              <a:t> </a:t>
            </a:r>
            <a:r>
              <a:rPr lang="en-US" sz="2800" spc="110" dirty="0">
                <a:solidFill>
                  <a:srgbClr val="212121"/>
                </a:solidFill>
                <a:latin typeface="Lucida Sans"/>
                <a:cs typeface="Lucida Sans"/>
              </a:rPr>
              <a:t>c</a:t>
            </a:r>
            <a:r>
              <a:rPr lang="en-US" sz="2800" spc="-185" dirty="0">
                <a:solidFill>
                  <a:srgbClr val="212121"/>
                </a:solidFill>
                <a:latin typeface="Lucida Sans"/>
                <a:cs typeface="Lucida Sans"/>
              </a:rPr>
              <a:t>h</a:t>
            </a:r>
            <a:r>
              <a:rPr lang="en-US" sz="2800" spc="-30" dirty="0">
                <a:solidFill>
                  <a:srgbClr val="212121"/>
                </a:solidFill>
                <a:latin typeface="Lucida Sans"/>
                <a:cs typeface="Lucida Sans"/>
              </a:rPr>
              <a:t>i</a:t>
            </a:r>
            <a:r>
              <a:rPr lang="en-US" sz="2800" spc="-55" dirty="0">
                <a:solidFill>
                  <a:srgbClr val="212121"/>
                </a:solidFill>
                <a:latin typeface="Lucida Sans"/>
                <a:cs typeface="Lucida Sans"/>
              </a:rPr>
              <a:t>l</a:t>
            </a:r>
            <a:r>
              <a:rPr lang="en-US" sz="2800" spc="-40" dirty="0">
                <a:solidFill>
                  <a:srgbClr val="212121"/>
                </a:solidFill>
                <a:latin typeface="Lucida Sans"/>
                <a:cs typeface="Lucida Sans"/>
              </a:rPr>
              <a:t>d</a:t>
            </a:r>
            <a:r>
              <a:rPr lang="en-US" sz="2800" spc="-80" dirty="0">
                <a:solidFill>
                  <a:srgbClr val="212121"/>
                </a:solidFill>
                <a:latin typeface="Lucida Sans"/>
                <a:cs typeface="Lucida Sans"/>
              </a:rPr>
              <a:t>r</a:t>
            </a:r>
            <a:r>
              <a:rPr lang="en-US" sz="2800" spc="40" dirty="0">
                <a:solidFill>
                  <a:srgbClr val="212121"/>
                </a:solidFill>
                <a:latin typeface="Lucida Sans"/>
                <a:cs typeface="Lucida Sans"/>
              </a:rPr>
              <a:t>e</a:t>
            </a:r>
            <a:r>
              <a:rPr lang="en-US" sz="2800" spc="-185" dirty="0">
                <a:solidFill>
                  <a:srgbClr val="212121"/>
                </a:solidFill>
                <a:latin typeface="Lucida Sans"/>
                <a:cs typeface="Lucida Sans"/>
              </a:rPr>
              <a:t>n</a:t>
            </a:r>
            <a:endParaRPr lang="en-US" sz="2800" dirty="0">
              <a:latin typeface="Lucida Sans"/>
              <a:cs typeface="Lucida Sans"/>
            </a:endParaRP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72390">
              <a:lnSpc>
                <a:spcPct val="100000"/>
              </a:lnSpc>
            </a:pPr>
            <a:r>
              <a:rPr spc="315" dirty="0">
                <a:solidFill>
                  <a:srgbClr val="FB491A"/>
                </a:solidFill>
              </a:rPr>
              <a:t>6  </a:t>
            </a:r>
          </a:p>
        </p:txBody>
      </p:sp>
      <p:sp>
        <p:nvSpPr>
          <p:cNvPr id="22" name="object 22"/>
          <p:cNvSpPr txBox="1"/>
          <p:nvPr/>
        </p:nvSpPr>
        <p:spPr>
          <a:xfrm>
            <a:off x="10660119" y="9871858"/>
            <a:ext cx="1296670" cy="205104"/>
          </a:xfrm>
          <a:prstGeom prst="rect">
            <a:avLst/>
          </a:prstGeom>
        </p:spPr>
        <p:txBody>
          <a:bodyPr vert="horz" wrap="square" lIns="0" tIns="0" rIns="0" bIns="0" rtlCol="0">
            <a:spAutoFit/>
          </a:bodyPr>
          <a:lstStyle/>
          <a:p>
            <a:pPr marL="12700">
              <a:lnSpc>
                <a:spcPct val="100000"/>
              </a:lnSpc>
            </a:pPr>
            <a:r>
              <a:rPr sz="1400" b="1" spc="285" dirty="0">
                <a:solidFill>
                  <a:srgbClr val="FB491A"/>
                </a:solidFill>
                <a:latin typeface="Calibri"/>
                <a:cs typeface="Calibri"/>
              </a:rPr>
              <a:t>S  </a:t>
            </a:r>
            <a:r>
              <a:rPr sz="1400" b="1" spc="135" dirty="0">
                <a:solidFill>
                  <a:srgbClr val="FB491A"/>
                </a:solidFill>
                <a:latin typeface="Calibri"/>
                <a:cs typeface="Calibri"/>
              </a:rPr>
              <a:t>E  </a:t>
            </a:r>
            <a:r>
              <a:rPr sz="1400" b="1" spc="260" dirty="0">
                <a:solidFill>
                  <a:srgbClr val="FB491A"/>
                </a:solidFill>
                <a:latin typeface="Calibri"/>
                <a:cs typeface="Calibri"/>
              </a:rPr>
              <a:t>A  </a:t>
            </a:r>
            <a:r>
              <a:rPr sz="1400" b="1" spc="150" dirty="0">
                <a:solidFill>
                  <a:srgbClr val="FB491A"/>
                </a:solidFill>
                <a:latin typeface="Calibri"/>
                <a:cs typeface="Calibri"/>
              </a:rPr>
              <a:t>T  T  </a:t>
            </a:r>
            <a:r>
              <a:rPr sz="1400" b="1" spc="204" dirty="0">
                <a:solidFill>
                  <a:srgbClr val="FB491A"/>
                </a:solidFill>
                <a:latin typeface="Calibri"/>
                <a:cs typeface="Calibri"/>
              </a:rPr>
              <a:t>L  </a:t>
            </a:r>
            <a:r>
              <a:rPr sz="1400" b="1" spc="135" dirty="0">
                <a:solidFill>
                  <a:srgbClr val="FB491A"/>
                </a:solidFill>
                <a:latin typeface="Calibri"/>
                <a:cs typeface="Calibri"/>
              </a:rPr>
              <a:t>E</a:t>
            </a:r>
            <a:endParaRPr sz="1400">
              <a:latin typeface="Calibri"/>
              <a:cs typeface="Calibri"/>
            </a:endParaRPr>
          </a:p>
        </p:txBody>
      </p:sp>
      <p:sp>
        <p:nvSpPr>
          <p:cNvPr id="23" name="object 23"/>
          <p:cNvSpPr txBox="1"/>
          <p:nvPr/>
        </p:nvSpPr>
        <p:spPr>
          <a:xfrm>
            <a:off x="12141662" y="9871858"/>
            <a:ext cx="1085850" cy="205104"/>
          </a:xfrm>
          <a:prstGeom prst="rect">
            <a:avLst/>
          </a:prstGeom>
        </p:spPr>
        <p:txBody>
          <a:bodyPr vert="horz" wrap="square" lIns="0" tIns="0" rIns="0" bIns="0" rtlCol="0">
            <a:spAutoFit/>
          </a:bodyPr>
          <a:lstStyle/>
          <a:p>
            <a:pPr marL="12700">
              <a:lnSpc>
                <a:spcPct val="100000"/>
              </a:lnSpc>
            </a:pPr>
            <a:r>
              <a:rPr sz="1400" b="1" spc="290" dirty="0">
                <a:solidFill>
                  <a:srgbClr val="FB491A"/>
                </a:solidFill>
                <a:latin typeface="Calibri"/>
                <a:cs typeface="Calibri"/>
              </a:rPr>
              <a:t>O  </a:t>
            </a:r>
            <a:r>
              <a:rPr sz="1400" b="1" spc="155" dirty="0">
                <a:solidFill>
                  <a:srgbClr val="FB491A"/>
                </a:solidFill>
                <a:latin typeface="Calibri"/>
                <a:cs typeface="Calibri"/>
              </a:rPr>
              <a:t>F  F  </a:t>
            </a:r>
            <a:r>
              <a:rPr sz="1400" b="1" spc="60" dirty="0">
                <a:solidFill>
                  <a:srgbClr val="FB491A"/>
                </a:solidFill>
                <a:latin typeface="Calibri"/>
                <a:cs typeface="Calibri"/>
              </a:rPr>
              <a:t>I  </a:t>
            </a:r>
            <a:r>
              <a:rPr sz="1400" b="1" spc="320" dirty="0">
                <a:solidFill>
                  <a:srgbClr val="FB491A"/>
                </a:solidFill>
                <a:latin typeface="Calibri"/>
                <a:cs typeface="Calibri"/>
              </a:rPr>
              <a:t>C  </a:t>
            </a:r>
            <a:r>
              <a:rPr sz="1400" b="1" spc="135" dirty="0">
                <a:solidFill>
                  <a:srgbClr val="FB491A"/>
                </a:solidFill>
                <a:latin typeface="Calibri"/>
                <a:cs typeface="Calibri"/>
              </a:rPr>
              <a:t>E</a:t>
            </a:r>
            <a:endParaRPr sz="1400">
              <a:latin typeface="Calibri"/>
              <a:cs typeface="Calibri"/>
            </a:endParaRPr>
          </a:p>
        </p:txBody>
      </p:sp>
      <p:sp>
        <p:nvSpPr>
          <p:cNvPr id="24" name="object 24"/>
          <p:cNvSpPr txBox="1"/>
          <p:nvPr/>
        </p:nvSpPr>
        <p:spPr>
          <a:xfrm>
            <a:off x="13412818" y="9871858"/>
            <a:ext cx="365760" cy="205104"/>
          </a:xfrm>
          <a:prstGeom prst="rect">
            <a:avLst/>
          </a:prstGeom>
        </p:spPr>
        <p:txBody>
          <a:bodyPr vert="horz" wrap="square" lIns="0" tIns="0" rIns="0" bIns="0" rtlCol="0">
            <a:spAutoFit/>
          </a:bodyPr>
          <a:lstStyle/>
          <a:p>
            <a:pPr marL="12700">
              <a:lnSpc>
                <a:spcPct val="100000"/>
              </a:lnSpc>
            </a:pPr>
            <a:r>
              <a:rPr sz="1400" b="1" spc="290" dirty="0">
                <a:solidFill>
                  <a:srgbClr val="FB491A"/>
                </a:solidFill>
                <a:latin typeface="Calibri"/>
                <a:cs typeface="Calibri"/>
              </a:rPr>
              <a:t>O  </a:t>
            </a:r>
            <a:r>
              <a:rPr sz="1400" b="1" spc="155" dirty="0">
                <a:solidFill>
                  <a:srgbClr val="FB491A"/>
                </a:solidFill>
                <a:latin typeface="Calibri"/>
                <a:cs typeface="Calibri"/>
              </a:rPr>
              <a:t>F</a:t>
            </a:r>
            <a:endParaRPr sz="1400">
              <a:latin typeface="Calibri"/>
              <a:cs typeface="Calibri"/>
            </a:endParaRPr>
          </a:p>
        </p:txBody>
      </p:sp>
      <p:sp>
        <p:nvSpPr>
          <p:cNvPr id="25" name="object 2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35" dirty="0">
                <a:solidFill>
                  <a:srgbClr val="FB491A"/>
                </a:solidFill>
              </a:rPr>
              <a:t>E  </a:t>
            </a:r>
            <a:r>
              <a:rPr spc="110" dirty="0">
                <a:solidFill>
                  <a:srgbClr val="FB491A"/>
                </a:solidFill>
              </a:rPr>
              <a:t>M  </a:t>
            </a:r>
            <a:r>
              <a:rPr spc="135" dirty="0">
                <a:solidFill>
                  <a:srgbClr val="FB491A"/>
                </a:solidFill>
              </a:rPr>
              <a:t>E  </a:t>
            </a:r>
            <a:r>
              <a:rPr spc="220" dirty="0">
                <a:solidFill>
                  <a:srgbClr val="FB491A"/>
                </a:solidFill>
              </a:rPr>
              <a:t>R  </a:t>
            </a:r>
            <a:r>
              <a:rPr spc="280" dirty="0">
                <a:solidFill>
                  <a:srgbClr val="FB491A"/>
                </a:solidFill>
              </a:rPr>
              <a:t>G  </a:t>
            </a:r>
            <a:r>
              <a:rPr spc="135" dirty="0">
                <a:solidFill>
                  <a:srgbClr val="FB491A"/>
                </a:solidFill>
              </a:rPr>
              <a:t>E  </a:t>
            </a:r>
            <a:r>
              <a:rPr spc="245" dirty="0">
                <a:solidFill>
                  <a:srgbClr val="FB491A"/>
                </a:solidFill>
              </a:rPr>
              <a:t>N  </a:t>
            </a:r>
            <a:r>
              <a:rPr spc="320" dirty="0">
                <a:solidFill>
                  <a:srgbClr val="FB491A"/>
                </a:solidFill>
              </a:rPr>
              <a:t>C  </a:t>
            </a:r>
            <a:r>
              <a:rPr spc="310" dirty="0">
                <a:solidFill>
                  <a:srgbClr val="FB491A"/>
                </a:solidFill>
              </a:rPr>
              <a:t>Y</a:t>
            </a:r>
          </a:p>
        </p:txBody>
      </p:sp>
      <p:sp>
        <p:nvSpPr>
          <p:cNvPr id="26" name="object 2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10" dirty="0">
                <a:solidFill>
                  <a:srgbClr val="FB491A"/>
                </a:solidFill>
              </a:rPr>
              <a:t>M  </a:t>
            </a:r>
            <a:r>
              <a:rPr spc="260" dirty="0">
                <a:solidFill>
                  <a:srgbClr val="FB491A"/>
                </a:solidFill>
              </a:rPr>
              <a:t>A  </a:t>
            </a:r>
            <a:r>
              <a:rPr spc="245" dirty="0">
                <a:solidFill>
                  <a:srgbClr val="FB491A"/>
                </a:solidFill>
              </a:rPr>
              <a:t>N  </a:t>
            </a:r>
            <a:r>
              <a:rPr spc="260" dirty="0">
                <a:solidFill>
                  <a:srgbClr val="FB491A"/>
                </a:solidFill>
              </a:rPr>
              <a:t>A  </a:t>
            </a:r>
            <a:r>
              <a:rPr spc="280" dirty="0">
                <a:solidFill>
                  <a:srgbClr val="FB491A"/>
                </a:solidFill>
              </a:rPr>
              <a:t>G  </a:t>
            </a:r>
            <a:r>
              <a:rPr spc="135" dirty="0">
                <a:solidFill>
                  <a:srgbClr val="FB491A"/>
                </a:solidFill>
              </a:rPr>
              <a:t>E  </a:t>
            </a:r>
            <a:r>
              <a:rPr spc="110" dirty="0">
                <a:solidFill>
                  <a:srgbClr val="FB491A"/>
                </a:solidFill>
              </a:rPr>
              <a:t>M  </a:t>
            </a:r>
            <a:r>
              <a:rPr spc="135" dirty="0">
                <a:solidFill>
                  <a:srgbClr val="FB491A"/>
                </a:solidFill>
              </a:rPr>
              <a:t>E  </a:t>
            </a:r>
            <a:r>
              <a:rPr spc="245" dirty="0">
                <a:solidFill>
                  <a:srgbClr val="FB491A"/>
                </a:solidFill>
              </a:rPr>
              <a:t>N  </a:t>
            </a:r>
            <a:r>
              <a:rPr spc="150" dirty="0">
                <a:solidFill>
                  <a:srgbClr val="FB491A"/>
                </a:solidFill>
              </a:rPr>
              <a:t>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3C754-07F1-4321-83E1-7BBD4F4136F9}"/>
              </a:ext>
            </a:extLst>
          </p:cNvPr>
          <p:cNvSpPr>
            <a:spLocks noGrp="1"/>
          </p:cNvSpPr>
          <p:nvPr>
            <p:ph type="title"/>
          </p:nvPr>
        </p:nvSpPr>
        <p:spPr>
          <a:xfrm>
            <a:off x="304800" y="495300"/>
            <a:ext cx="17530269" cy="915635"/>
          </a:xfrm>
        </p:spPr>
        <p:txBody>
          <a:bodyPr/>
          <a:lstStyle/>
          <a:p>
            <a:r>
              <a:rPr lang="en-US" dirty="0"/>
              <a:t>Shelter in Place</a:t>
            </a:r>
          </a:p>
        </p:txBody>
      </p:sp>
      <p:sp>
        <p:nvSpPr>
          <p:cNvPr id="3" name="Text Placeholder 2">
            <a:extLst>
              <a:ext uri="{FF2B5EF4-FFF2-40B4-BE49-F238E27FC236}">
                <a16:creationId xmlns:a16="http://schemas.microsoft.com/office/drawing/2014/main" id="{703A217B-57A5-4E0E-AC15-C279DA5DE807}"/>
              </a:ext>
            </a:extLst>
          </p:cNvPr>
          <p:cNvSpPr>
            <a:spLocks noGrp="1"/>
          </p:cNvSpPr>
          <p:nvPr>
            <p:ph type="body" idx="1"/>
          </p:nvPr>
        </p:nvSpPr>
        <p:spPr>
          <a:xfrm>
            <a:off x="457200" y="1714500"/>
            <a:ext cx="11776950" cy="6501780"/>
          </a:xfrm>
        </p:spPr>
        <p:txBody>
          <a:bodyPr/>
          <a:lstStyle/>
          <a:p>
            <a:r>
              <a:rPr lang="en-US" dirty="0"/>
              <a:t> “Shelter in place, stay where you are at if you are able to.  Make sure after a major disaster that your home/facility is safe for you and the children to stay in.  We recommend sheltering in place if safe to do so. </a:t>
            </a:r>
          </a:p>
          <a:p>
            <a:endParaRPr lang="en-US" dirty="0"/>
          </a:p>
          <a:p>
            <a:r>
              <a:rPr lang="en-US" dirty="0"/>
              <a:t>Supplies – Make sure you have enough food and water to last for at least 3 days, generally we say 2 weeks but most likely parents and guardians will come to get their children </a:t>
            </a:r>
          </a:p>
          <a:p>
            <a:endParaRPr lang="en-US" dirty="0"/>
          </a:p>
          <a:p>
            <a:r>
              <a:rPr lang="en-US" dirty="0"/>
              <a:t>Off site evacuation- As mentioned before knowing your neighbors and building relationships with them are key after a disaster.  These places can act as an off site evacuation location.” </a:t>
            </a:r>
          </a:p>
        </p:txBody>
      </p:sp>
    </p:spTree>
    <p:extLst>
      <p:ext uri="{BB962C8B-B14F-4D97-AF65-F5344CB8AC3E}">
        <p14:creationId xmlns:p14="http://schemas.microsoft.com/office/powerpoint/2010/main" val="815636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6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18288000" cy="1290320"/>
          </a:xfrm>
          <a:custGeom>
            <a:avLst/>
            <a:gdLst/>
            <a:ahLst/>
            <a:cxnLst/>
            <a:rect l="l" t="t" r="r" b="b"/>
            <a:pathLst>
              <a:path w="18288000" h="1290320">
                <a:moveTo>
                  <a:pt x="0" y="1290123"/>
                </a:moveTo>
                <a:lnTo>
                  <a:pt x="0" y="0"/>
                </a:lnTo>
                <a:lnTo>
                  <a:pt x="18287999" y="0"/>
                </a:lnTo>
                <a:lnTo>
                  <a:pt x="18287999" y="1290123"/>
                </a:lnTo>
                <a:lnTo>
                  <a:pt x="0" y="1290123"/>
                </a:lnTo>
              </a:path>
            </a:pathLst>
          </a:custGeom>
          <a:solidFill>
            <a:srgbClr val="FB491A"/>
          </a:solidFill>
        </p:spPr>
        <p:txBody>
          <a:bodyPr wrap="square" lIns="0" tIns="0" rIns="0" bIns="0" rtlCol="0"/>
          <a:lstStyle/>
          <a:p>
            <a:endParaRPr/>
          </a:p>
        </p:txBody>
      </p:sp>
      <p:sp>
        <p:nvSpPr>
          <p:cNvPr id="4" name="object 4"/>
          <p:cNvSpPr txBox="1">
            <a:spLocks noGrp="1"/>
          </p:cNvSpPr>
          <p:nvPr>
            <p:ph type="title"/>
          </p:nvPr>
        </p:nvSpPr>
        <p:spPr>
          <a:xfrm>
            <a:off x="256351" y="726758"/>
            <a:ext cx="8159750" cy="780415"/>
          </a:xfrm>
          <a:prstGeom prst="rect">
            <a:avLst/>
          </a:prstGeom>
        </p:spPr>
        <p:txBody>
          <a:bodyPr vert="horz" wrap="square" lIns="0" tIns="0" rIns="0" bIns="0" rtlCol="0">
            <a:spAutoFit/>
          </a:bodyPr>
          <a:lstStyle/>
          <a:p>
            <a:pPr marL="12700">
              <a:lnSpc>
                <a:spcPct val="100000"/>
              </a:lnSpc>
              <a:tabLst>
                <a:tab pos="1749425" algn="l"/>
                <a:tab pos="4541520" algn="l"/>
              </a:tabLst>
            </a:pPr>
            <a:r>
              <a:rPr spc="1750" dirty="0"/>
              <a:t>2</a:t>
            </a:r>
            <a:r>
              <a:rPr spc="775" dirty="0"/>
              <a:t>.</a:t>
            </a:r>
            <a:r>
              <a:rPr spc="1300" dirty="0"/>
              <a:t>0</a:t>
            </a:r>
            <a:r>
              <a:rPr dirty="0"/>
              <a:t>	</a:t>
            </a:r>
            <a:r>
              <a:rPr spc="1620" dirty="0"/>
              <a:t>C</a:t>
            </a:r>
            <a:r>
              <a:rPr spc="1060" dirty="0"/>
              <a:t>H</a:t>
            </a:r>
            <a:r>
              <a:rPr spc="530" dirty="0"/>
              <a:t>I</a:t>
            </a:r>
            <a:r>
              <a:rPr spc="1130" dirty="0"/>
              <a:t>L</a:t>
            </a:r>
            <a:r>
              <a:rPr spc="635" dirty="0"/>
              <a:t>D</a:t>
            </a:r>
            <a:r>
              <a:rPr dirty="0"/>
              <a:t>	</a:t>
            </a:r>
            <a:r>
              <a:rPr spc="1200" dirty="0"/>
              <a:t>R</a:t>
            </a:r>
            <a:r>
              <a:rPr spc="830" dirty="0"/>
              <a:t>E</a:t>
            </a:r>
            <a:r>
              <a:rPr spc="1130" dirty="0"/>
              <a:t>L</a:t>
            </a:r>
            <a:r>
              <a:rPr spc="830" dirty="0"/>
              <a:t>E</a:t>
            </a:r>
            <a:r>
              <a:rPr spc="1345" dirty="0"/>
              <a:t>A</a:t>
            </a:r>
            <a:r>
              <a:rPr spc="1470" dirty="0"/>
              <a:t>S</a:t>
            </a:r>
            <a:r>
              <a:rPr spc="540" dirty="0"/>
              <a:t>E</a:t>
            </a:r>
          </a:p>
        </p:txBody>
      </p:sp>
      <p:sp>
        <p:nvSpPr>
          <p:cNvPr id="5" name="object 5"/>
          <p:cNvSpPr/>
          <p:nvPr/>
        </p:nvSpPr>
        <p:spPr>
          <a:xfrm>
            <a:off x="0" y="9544942"/>
            <a:ext cx="18288000" cy="742315"/>
          </a:xfrm>
          <a:custGeom>
            <a:avLst/>
            <a:gdLst/>
            <a:ahLst/>
            <a:cxnLst/>
            <a:rect l="l" t="t" r="r" b="b"/>
            <a:pathLst>
              <a:path w="18288000" h="742315">
                <a:moveTo>
                  <a:pt x="0" y="742056"/>
                </a:moveTo>
                <a:lnTo>
                  <a:pt x="0" y="0"/>
                </a:lnTo>
                <a:lnTo>
                  <a:pt x="18287999" y="0"/>
                </a:lnTo>
                <a:lnTo>
                  <a:pt x="18287999" y="742056"/>
                </a:lnTo>
                <a:lnTo>
                  <a:pt x="0" y="742056"/>
                </a:lnTo>
                <a:close/>
              </a:path>
            </a:pathLst>
          </a:custGeom>
          <a:solidFill>
            <a:srgbClr val="49BCAC"/>
          </a:solid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72390">
              <a:lnSpc>
                <a:spcPct val="100000"/>
              </a:lnSpc>
            </a:pPr>
            <a:r>
              <a:rPr spc="315" dirty="0">
                <a:solidFill>
                  <a:srgbClr val="FB491A"/>
                </a:solidFill>
              </a:rPr>
              <a:t>7  </a:t>
            </a:r>
          </a:p>
        </p:txBody>
      </p:sp>
      <p:sp>
        <p:nvSpPr>
          <p:cNvPr id="7" name="object 7"/>
          <p:cNvSpPr txBox="1"/>
          <p:nvPr/>
        </p:nvSpPr>
        <p:spPr>
          <a:xfrm>
            <a:off x="10660119" y="9871858"/>
            <a:ext cx="1296670" cy="205104"/>
          </a:xfrm>
          <a:prstGeom prst="rect">
            <a:avLst/>
          </a:prstGeom>
        </p:spPr>
        <p:txBody>
          <a:bodyPr vert="horz" wrap="square" lIns="0" tIns="0" rIns="0" bIns="0" rtlCol="0">
            <a:spAutoFit/>
          </a:bodyPr>
          <a:lstStyle/>
          <a:p>
            <a:pPr marL="12700">
              <a:lnSpc>
                <a:spcPct val="100000"/>
              </a:lnSpc>
            </a:pPr>
            <a:r>
              <a:rPr sz="1400" b="1" spc="285" dirty="0">
                <a:solidFill>
                  <a:srgbClr val="FB491A"/>
                </a:solidFill>
                <a:latin typeface="Calibri"/>
                <a:cs typeface="Calibri"/>
              </a:rPr>
              <a:t>S  </a:t>
            </a:r>
            <a:r>
              <a:rPr sz="1400" b="1" spc="135" dirty="0">
                <a:solidFill>
                  <a:srgbClr val="FB491A"/>
                </a:solidFill>
                <a:latin typeface="Calibri"/>
                <a:cs typeface="Calibri"/>
              </a:rPr>
              <a:t>E  </a:t>
            </a:r>
            <a:r>
              <a:rPr sz="1400" b="1" spc="260" dirty="0">
                <a:solidFill>
                  <a:srgbClr val="FB491A"/>
                </a:solidFill>
                <a:latin typeface="Calibri"/>
                <a:cs typeface="Calibri"/>
              </a:rPr>
              <a:t>A  </a:t>
            </a:r>
            <a:r>
              <a:rPr sz="1400" b="1" spc="150" dirty="0">
                <a:solidFill>
                  <a:srgbClr val="FB491A"/>
                </a:solidFill>
                <a:latin typeface="Calibri"/>
                <a:cs typeface="Calibri"/>
              </a:rPr>
              <a:t>T  T  </a:t>
            </a:r>
            <a:r>
              <a:rPr sz="1400" b="1" spc="204" dirty="0">
                <a:solidFill>
                  <a:srgbClr val="FB491A"/>
                </a:solidFill>
                <a:latin typeface="Calibri"/>
                <a:cs typeface="Calibri"/>
              </a:rPr>
              <a:t>L  </a:t>
            </a:r>
            <a:r>
              <a:rPr sz="1400" b="1" spc="135" dirty="0">
                <a:solidFill>
                  <a:srgbClr val="FB491A"/>
                </a:solidFill>
                <a:latin typeface="Calibri"/>
                <a:cs typeface="Calibri"/>
              </a:rPr>
              <a:t>E</a:t>
            </a:r>
            <a:endParaRPr sz="1400">
              <a:latin typeface="Calibri"/>
              <a:cs typeface="Calibri"/>
            </a:endParaRPr>
          </a:p>
        </p:txBody>
      </p:sp>
      <p:sp>
        <p:nvSpPr>
          <p:cNvPr id="8" name="object 8"/>
          <p:cNvSpPr txBox="1"/>
          <p:nvPr/>
        </p:nvSpPr>
        <p:spPr>
          <a:xfrm>
            <a:off x="12141662" y="9871858"/>
            <a:ext cx="1085850" cy="205104"/>
          </a:xfrm>
          <a:prstGeom prst="rect">
            <a:avLst/>
          </a:prstGeom>
        </p:spPr>
        <p:txBody>
          <a:bodyPr vert="horz" wrap="square" lIns="0" tIns="0" rIns="0" bIns="0" rtlCol="0">
            <a:spAutoFit/>
          </a:bodyPr>
          <a:lstStyle/>
          <a:p>
            <a:pPr marL="12700">
              <a:lnSpc>
                <a:spcPct val="100000"/>
              </a:lnSpc>
            </a:pPr>
            <a:r>
              <a:rPr sz="1400" b="1" spc="290" dirty="0">
                <a:solidFill>
                  <a:srgbClr val="FB491A"/>
                </a:solidFill>
                <a:latin typeface="Calibri"/>
                <a:cs typeface="Calibri"/>
              </a:rPr>
              <a:t>O  </a:t>
            </a:r>
            <a:r>
              <a:rPr sz="1400" b="1" spc="155" dirty="0">
                <a:solidFill>
                  <a:srgbClr val="FB491A"/>
                </a:solidFill>
                <a:latin typeface="Calibri"/>
                <a:cs typeface="Calibri"/>
              </a:rPr>
              <a:t>F  F  </a:t>
            </a:r>
            <a:r>
              <a:rPr sz="1400" b="1" spc="60" dirty="0">
                <a:solidFill>
                  <a:srgbClr val="FB491A"/>
                </a:solidFill>
                <a:latin typeface="Calibri"/>
                <a:cs typeface="Calibri"/>
              </a:rPr>
              <a:t>I  </a:t>
            </a:r>
            <a:r>
              <a:rPr sz="1400" b="1" spc="320" dirty="0">
                <a:solidFill>
                  <a:srgbClr val="FB491A"/>
                </a:solidFill>
                <a:latin typeface="Calibri"/>
                <a:cs typeface="Calibri"/>
              </a:rPr>
              <a:t>C  </a:t>
            </a:r>
            <a:r>
              <a:rPr sz="1400" b="1" spc="135" dirty="0">
                <a:solidFill>
                  <a:srgbClr val="FB491A"/>
                </a:solidFill>
                <a:latin typeface="Calibri"/>
                <a:cs typeface="Calibri"/>
              </a:rPr>
              <a:t>E</a:t>
            </a:r>
            <a:endParaRPr sz="1400">
              <a:latin typeface="Calibri"/>
              <a:cs typeface="Calibri"/>
            </a:endParaRPr>
          </a:p>
        </p:txBody>
      </p:sp>
      <p:sp>
        <p:nvSpPr>
          <p:cNvPr id="9" name="object 9"/>
          <p:cNvSpPr txBox="1"/>
          <p:nvPr/>
        </p:nvSpPr>
        <p:spPr>
          <a:xfrm>
            <a:off x="13412818" y="9871858"/>
            <a:ext cx="365760" cy="205104"/>
          </a:xfrm>
          <a:prstGeom prst="rect">
            <a:avLst/>
          </a:prstGeom>
        </p:spPr>
        <p:txBody>
          <a:bodyPr vert="horz" wrap="square" lIns="0" tIns="0" rIns="0" bIns="0" rtlCol="0">
            <a:spAutoFit/>
          </a:bodyPr>
          <a:lstStyle/>
          <a:p>
            <a:pPr marL="12700">
              <a:lnSpc>
                <a:spcPct val="100000"/>
              </a:lnSpc>
            </a:pPr>
            <a:r>
              <a:rPr sz="1400" b="1" spc="290" dirty="0">
                <a:solidFill>
                  <a:srgbClr val="FB491A"/>
                </a:solidFill>
                <a:latin typeface="Calibri"/>
                <a:cs typeface="Calibri"/>
              </a:rPr>
              <a:t>O  </a:t>
            </a:r>
            <a:r>
              <a:rPr sz="1400" b="1" spc="155" dirty="0">
                <a:solidFill>
                  <a:srgbClr val="FB491A"/>
                </a:solidFill>
                <a:latin typeface="Calibri"/>
                <a:cs typeface="Calibri"/>
              </a:rPr>
              <a:t>F</a:t>
            </a:r>
            <a:endParaRPr sz="1400">
              <a:latin typeface="Calibri"/>
              <a:cs typeface="Calibri"/>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35" dirty="0">
                <a:solidFill>
                  <a:srgbClr val="FB491A"/>
                </a:solidFill>
              </a:rPr>
              <a:t>E  </a:t>
            </a:r>
            <a:r>
              <a:rPr spc="110" dirty="0">
                <a:solidFill>
                  <a:srgbClr val="FB491A"/>
                </a:solidFill>
              </a:rPr>
              <a:t>M  </a:t>
            </a:r>
            <a:r>
              <a:rPr spc="135" dirty="0">
                <a:solidFill>
                  <a:srgbClr val="FB491A"/>
                </a:solidFill>
              </a:rPr>
              <a:t>E  </a:t>
            </a:r>
            <a:r>
              <a:rPr spc="220" dirty="0">
                <a:solidFill>
                  <a:srgbClr val="FB491A"/>
                </a:solidFill>
              </a:rPr>
              <a:t>R  </a:t>
            </a:r>
            <a:r>
              <a:rPr spc="280" dirty="0">
                <a:solidFill>
                  <a:srgbClr val="FB491A"/>
                </a:solidFill>
              </a:rPr>
              <a:t>G  </a:t>
            </a:r>
            <a:r>
              <a:rPr spc="135" dirty="0">
                <a:solidFill>
                  <a:srgbClr val="FB491A"/>
                </a:solidFill>
              </a:rPr>
              <a:t>E  </a:t>
            </a:r>
            <a:r>
              <a:rPr spc="245" dirty="0">
                <a:solidFill>
                  <a:srgbClr val="FB491A"/>
                </a:solidFill>
              </a:rPr>
              <a:t>N  </a:t>
            </a:r>
            <a:r>
              <a:rPr spc="320" dirty="0">
                <a:solidFill>
                  <a:srgbClr val="FB491A"/>
                </a:solidFill>
              </a:rPr>
              <a:t>C  </a:t>
            </a:r>
            <a:r>
              <a:rPr spc="310" dirty="0">
                <a:solidFill>
                  <a:srgbClr val="FB491A"/>
                </a:solidFill>
              </a:rPr>
              <a:t>Y</a:t>
            </a:r>
          </a:p>
        </p:txBody>
      </p:sp>
      <p:sp>
        <p:nvSpPr>
          <p:cNvPr id="11" name="object 11"/>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10" dirty="0">
                <a:solidFill>
                  <a:srgbClr val="FB491A"/>
                </a:solidFill>
              </a:rPr>
              <a:t>M  </a:t>
            </a:r>
            <a:r>
              <a:rPr spc="260" dirty="0">
                <a:solidFill>
                  <a:srgbClr val="FB491A"/>
                </a:solidFill>
              </a:rPr>
              <a:t>A  </a:t>
            </a:r>
            <a:r>
              <a:rPr spc="245" dirty="0">
                <a:solidFill>
                  <a:srgbClr val="FB491A"/>
                </a:solidFill>
              </a:rPr>
              <a:t>N  </a:t>
            </a:r>
            <a:r>
              <a:rPr spc="260" dirty="0">
                <a:solidFill>
                  <a:srgbClr val="FB491A"/>
                </a:solidFill>
              </a:rPr>
              <a:t>A  </a:t>
            </a:r>
            <a:r>
              <a:rPr spc="280" dirty="0">
                <a:solidFill>
                  <a:srgbClr val="FB491A"/>
                </a:solidFill>
              </a:rPr>
              <a:t>G  </a:t>
            </a:r>
            <a:r>
              <a:rPr spc="135" dirty="0">
                <a:solidFill>
                  <a:srgbClr val="FB491A"/>
                </a:solidFill>
              </a:rPr>
              <a:t>E  </a:t>
            </a:r>
            <a:r>
              <a:rPr spc="110" dirty="0">
                <a:solidFill>
                  <a:srgbClr val="FB491A"/>
                </a:solidFill>
              </a:rPr>
              <a:t>M  </a:t>
            </a:r>
            <a:r>
              <a:rPr spc="135" dirty="0">
                <a:solidFill>
                  <a:srgbClr val="FB491A"/>
                </a:solidFill>
              </a:rPr>
              <a:t>E  </a:t>
            </a:r>
            <a:r>
              <a:rPr spc="245" dirty="0">
                <a:solidFill>
                  <a:srgbClr val="FB491A"/>
                </a:solidFill>
              </a:rPr>
              <a:t>N  </a:t>
            </a:r>
            <a:r>
              <a:rPr spc="150" dirty="0">
                <a:solidFill>
                  <a:srgbClr val="FB491A"/>
                </a:solidFill>
              </a:rPr>
              <a:t>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0082D-C00C-47BA-8D49-36D795F65124}"/>
              </a:ext>
            </a:extLst>
          </p:cNvPr>
          <p:cNvSpPr>
            <a:spLocks noGrp="1"/>
          </p:cNvSpPr>
          <p:nvPr>
            <p:ph type="title"/>
          </p:nvPr>
        </p:nvSpPr>
        <p:spPr>
          <a:xfrm>
            <a:off x="378865" y="729375"/>
            <a:ext cx="17530269" cy="915635"/>
          </a:xfrm>
        </p:spPr>
        <p:txBody>
          <a:bodyPr/>
          <a:lstStyle/>
          <a:p>
            <a:r>
              <a:rPr lang="en-US" dirty="0"/>
              <a:t>Child Release</a:t>
            </a:r>
          </a:p>
        </p:txBody>
      </p:sp>
      <p:sp>
        <p:nvSpPr>
          <p:cNvPr id="3" name="Text Placeholder 2">
            <a:extLst>
              <a:ext uri="{FF2B5EF4-FFF2-40B4-BE49-F238E27FC236}">
                <a16:creationId xmlns:a16="http://schemas.microsoft.com/office/drawing/2014/main" id="{64126109-9353-4DDA-9F4E-FEF0B65DFD59}"/>
              </a:ext>
            </a:extLst>
          </p:cNvPr>
          <p:cNvSpPr>
            <a:spLocks noGrp="1"/>
          </p:cNvSpPr>
          <p:nvPr>
            <p:ph type="body" idx="1"/>
          </p:nvPr>
        </p:nvSpPr>
        <p:spPr>
          <a:xfrm>
            <a:off x="533400" y="1790700"/>
            <a:ext cx="11776950" cy="1000274"/>
          </a:xfrm>
        </p:spPr>
        <p:txBody>
          <a:bodyPr/>
          <a:lstStyle/>
          <a:p>
            <a:r>
              <a:rPr lang="en-US" dirty="0"/>
              <a:t>The next topic we will discuss is child release.  We will talk about how to safely release your child to a responsible adult. </a:t>
            </a:r>
          </a:p>
        </p:txBody>
      </p:sp>
    </p:spTree>
    <p:extLst>
      <p:ext uri="{BB962C8B-B14F-4D97-AF65-F5344CB8AC3E}">
        <p14:creationId xmlns:p14="http://schemas.microsoft.com/office/powerpoint/2010/main" val="518716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9643110"/>
          </a:xfrm>
          <a:custGeom>
            <a:avLst/>
            <a:gdLst/>
            <a:ahLst/>
            <a:cxnLst/>
            <a:rect l="l" t="t" r="r" b="b"/>
            <a:pathLst>
              <a:path w="18288000" h="9643110">
                <a:moveTo>
                  <a:pt x="0" y="0"/>
                </a:moveTo>
                <a:lnTo>
                  <a:pt x="18288000" y="0"/>
                </a:lnTo>
                <a:lnTo>
                  <a:pt x="18288000" y="9643020"/>
                </a:lnTo>
                <a:lnTo>
                  <a:pt x="0" y="9643020"/>
                </a:lnTo>
                <a:lnTo>
                  <a:pt x="0" y="0"/>
                </a:lnTo>
                <a:close/>
              </a:path>
            </a:pathLst>
          </a:custGeom>
          <a:solidFill>
            <a:srgbClr val="DFDCE2"/>
          </a:solidFill>
        </p:spPr>
        <p:txBody>
          <a:bodyPr wrap="square" lIns="0" tIns="0" rIns="0" bIns="0" rtlCol="0"/>
          <a:lstStyle/>
          <a:p>
            <a:endParaRPr/>
          </a:p>
        </p:txBody>
      </p:sp>
      <p:sp>
        <p:nvSpPr>
          <p:cNvPr id="3" name="object 3"/>
          <p:cNvSpPr/>
          <p:nvPr/>
        </p:nvSpPr>
        <p:spPr>
          <a:xfrm>
            <a:off x="0" y="2629"/>
            <a:ext cx="2819400" cy="9640570"/>
          </a:xfrm>
          <a:custGeom>
            <a:avLst/>
            <a:gdLst/>
            <a:ahLst/>
            <a:cxnLst/>
            <a:rect l="l" t="t" r="r" b="b"/>
            <a:pathLst>
              <a:path w="2819400" h="9640570">
                <a:moveTo>
                  <a:pt x="0" y="9640391"/>
                </a:moveTo>
                <a:lnTo>
                  <a:pt x="0" y="0"/>
                </a:lnTo>
                <a:lnTo>
                  <a:pt x="2819399" y="0"/>
                </a:lnTo>
                <a:lnTo>
                  <a:pt x="2819399" y="9640391"/>
                </a:lnTo>
                <a:lnTo>
                  <a:pt x="0" y="9640391"/>
                </a:lnTo>
              </a:path>
            </a:pathLst>
          </a:custGeom>
          <a:solidFill>
            <a:srgbClr val="FB491A"/>
          </a:solidFill>
        </p:spPr>
        <p:txBody>
          <a:bodyPr wrap="square" lIns="0" tIns="0" rIns="0" bIns="0" rtlCol="0"/>
          <a:lstStyle/>
          <a:p>
            <a:endParaRPr/>
          </a:p>
        </p:txBody>
      </p:sp>
      <p:sp>
        <p:nvSpPr>
          <p:cNvPr id="4" name="object 4"/>
          <p:cNvSpPr/>
          <p:nvPr/>
        </p:nvSpPr>
        <p:spPr>
          <a:xfrm>
            <a:off x="0" y="9643020"/>
            <a:ext cx="18288000" cy="644525"/>
          </a:xfrm>
          <a:custGeom>
            <a:avLst/>
            <a:gdLst/>
            <a:ahLst/>
            <a:cxnLst/>
            <a:rect l="l" t="t" r="r" b="b"/>
            <a:pathLst>
              <a:path w="18288000" h="644525">
                <a:moveTo>
                  <a:pt x="18287999" y="643978"/>
                </a:moveTo>
                <a:lnTo>
                  <a:pt x="18287999" y="0"/>
                </a:lnTo>
                <a:lnTo>
                  <a:pt x="0" y="0"/>
                </a:lnTo>
                <a:lnTo>
                  <a:pt x="0" y="643978"/>
                </a:lnTo>
                <a:lnTo>
                  <a:pt x="18287999" y="643978"/>
                </a:lnTo>
              </a:path>
            </a:pathLst>
          </a:custGeom>
          <a:solidFill>
            <a:srgbClr val="F7B733"/>
          </a:solidFill>
        </p:spPr>
        <p:txBody>
          <a:bodyPr wrap="square" lIns="0" tIns="0" rIns="0" bIns="0" rtlCol="0"/>
          <a:lstStyle/>
          <a:p>
            <a:endParaRPr/>
          </a:p>
        </p:txBody>
      </p:sp>
      <p:sp>
        <p:nvSpPr>
          <p:cNvPr id="5" name="object 5"/>
          <p:cNvSpPr txBox="1"/>
          <p:nvPr/>
        </p:nvSpPr>
        <p:spPr>
          <a:xfrm>
            <a:off x="1104052" y="1109586"/>
            <a:ext cx="696595" cy="7296150"/>
          </a:xfrm>
          <a:prstGeom prst="rect">
            <a:avLst/>
          </a:prstGeom>
        </p:spPr>
        <p:txBody>
          <a:bodyPr vert="vert270" wrap="square" lIns="0" tIns="0" rIns="0" bIns="0" rtlCol="0">
            <a:spAutoFit/>
          </a:bodyPr>
          <a:lstStyle/>
          <a:p>
            <a:pPr marL="12700">
              <a:lnSpc>
                <a:spcPct val="100000"/>
              </a:lnSpc>
            </a:pPr>
            <a:r>
              <a:rPr sz="5250" b="1" spc="-5" dirty="0">
                <a:solidFill>
                  <a:srgbClr val="DFDCE2"/>
                </a:solidFill>
                <a:latin typeface="Arial"/>
                <a:cs typeface="Arial"/>
              </a:rPr>
              <a:t>PLANNIN</a:t>
            </a:r>
            <a:r>
              <a:rPr sz="5250" b="1" dirty="0">
                <a:solidFill>
                  <a:srgbClr val="DFDCE2"/>
                </a:solidFill>
                <a:latin typeface="Arial"/>
                <a:cs typeface="Arial"/>
              </a:rPr>
              <a:t>G</a:t>
            </a:r>
            <a:r>
              <a:rPr sz="5250" b="1" spc="-20" dirty="0">
                <a:solidFill>
                  <a:srgbClr val="DFDCE2"/>
                </a:solidFill>
                <a:latin typeface="Arial"/>
                <a:cs typeface="Arial"/>
              </a:rPr>
              <a:t> </a:t>
            </a:r>
            <a:r>
              <a:rPr sz="5250" b="1" spc="-5" dirty="0">
                <a:solidFill>
                  <a:srgbClr val="DFDCE2"/>
                </a:solidFill>
                <a:latin typeface="Arial"/>
                <a:cs typeface="Arial"/>
              </a:rPr>
              <a:t>PROCES</a:t>
            </a:r>
            <a:r>
              <a:rPr sz="5250" b="1" dirty="0">
                <a:solidFill>
                  <a:srgbClr val="DFDCE2"/>
                </a:solidFill>
                <a:latin typeface="Arial"/>
                <a:cs typeface="Arial"/>
              </a:rPr>
              <a:t>S</a:t>
            </a:r>
            <a:endParaRPr sz="5250">
              <a:latin typeface="Arial"/>
              <a:cs typeface="Arial"/>
            </a:endParaRPr>
          </a:p>
        </p:txBody>
      </p:sp>
      <p:sp>
        <p:nvSpPr>
          <p:cNvPr id="6" name="object 6"/>
          <p:cNvSpPr txBox="1">
            <a:spLocks noGrp="1"/>
          </p:cNvSpPr>
          <p:nvPr>
            <p:ph type="title"/>
          </p:nvPr>
        </p:nvSpPr>
        <p:spPr>
          <a:xfrm>
            <a:off x="3299858" y="1034503"/>
            <a:ext cx="6590030" cy="2181225"/>
          </a:xfrm>
          <a:prstGeom prst="rect">
            <a:avLst/>
          </a:prstGeom>
        </p:spPr>
        <p:txBody>
          <a:bodyPr vert="horz" wrap="square" lIns="0" tIns="0" rIns="0" bIns="0" rtlCol="0">
            <a:spAutoFit/>
          </a:bodyPr>
          <a:lstStyle/>
          <a:p>
            <a:pPr marL="12700" marR="5080">
              <a:lnSpc>
                <a:spcPct val="115399"/>
              </a:lnSpc>
            </a:pPr>
            <a:r>
              <a:rPr sz="4550" b="0" spc="235" dirty="0">
                <a:solidFill>
                  <a:srgbClr val="212121"/>
                </a:solidFill>
                <a:latin typeface="Lucida Sans"/>
                <a:cs typeface="Lucida Sans"/>
              </a:rPr>
              <a:t>W</a:t>
            </a:r>
            <a:r>
              <a:rPr sz="4550" b="0" spc="-315" dirty="0">
                <a:solidFill>
                  <a:srgbClr val="212121"/>
                </a:solidFill>
                <a:latin typeface="Lucida Sans"/>
                <a:cs typeface="Lucida Sans"/>
              </a:rPr>
              <a:t>h</a:t>
            </a:r>
            <a:r>
              <a:rPr sz="4550" b="0" spc="-145" dirty="0">
                <a:solidFill>
                  <a:srgbClr val="212121"/>
                </a:solidFill>
                <a:latin typeface="Lucida Sans"/>
                <a:cs typeface="Lucida Sans"/>
              </a:rPr>
              <a:t>y</a:t>
            </a:r>
            <a:r>
              <a:rPr sz="4550" b="0" spc="-310" dirty="0">
                <a:solidFill>
                  <a:srgbClr val="212121"/>
                </a:solidFill>
                <a:latin typeface="Lucida Sans"/>
                <a:cs typeface="Lucida Sans"/>
              </a:rPr>
              <a:t> </a:t>
            </a:r>
            <a:r>
              <a:rPr sz="4550" b="0" spc="-315" dirty="0">
                <a:solidFill>
                  <a:srgbClr val="212121"/>
                </a:solidFill>
                <a:latin typeface="Lucida Sans"/>
                <a:cs typeface="Lucida Sans"/>
              </a:rPr>
              <a:t>h</a:t>
            </a:r>
            <a:r>
              <a:rPr sz="4550" b="0" spc="265" dirty="0">
                <a:solidFill>
                  <a:srgbClr val="212121"/>
                </a:solidFill>
                <a:latin typeface="Lucida Sans"/>
                <a:cs typeface="Lucida Sans"/>
              </a:rPr>
              <a:t>a</a:t>
            </a:r>
            <a:r>
              <a:rPr sz="4550" b="0" spc="-130" dirty="0">
                <a:solidFill>
                  <a:srgbClr val="212121"/>
                </a:solidFill>
                <a:latin typeface="Lucida Sans"/>
                <a:cs typeface="Lucida Sans"/>
              </a:rPr>
              <a:t>v</a:t>
            </a:r>
            <a:r>
              <a:rPr sz="4550" b="0" spc="55" dirty="0">
                <a:solidFill>
                  <a:srgbClr val="212121"/>
                </a:solidFill>
                <a:latin typeface="Lucida Sans"/>
                <a:cs typeface="Lucida Sans"/>
              </a:rPr>
              <a:t>e</a:t>
            </a:r>
            <a:r>
              <a:rPr sz="4550" b="0" spc="-310" dirty="0">
                <a:solidFill>
                  <a:srgbClr val="212121"/>
                </a:solidFill>
                <a:latin typeface="Lucida Sans"/>
                <a:cs typeface="Lucida Sans"/>
              </a:rPr>
              <a:t> </a:t>
            </a:r>
            <a:r>
              <a:rPr sz="4550" b="0" spc="270" dirty="0">
                <a:solidFill>
                  <a:srgbClr val="212121"/>
                </a:solidFill>
                <a:latin typeface="Lucida Sans"/>
                <a:cs typeface="Lucida Sans"/>
              </a:rPr>
              <a:t>a</a:t>
            </a:r>
            <a:r>
              <a:rPr sz="4550" b="0" spc="-310" dirty="0">
                <a:solidFill>
                  <a:srgbClr val="212121"/>
                </a:solidFill>
                <a:latin typeface="Lucida Sans"/>
                <a:cs typeface="Lucida Sans"/>
              </a:rPr>
              <a:t> </a:t>
            </a:r>
            <a:r>
              <a:rPr sz="4550" b="0" spc="-40" dirty="0">
                <a:solidFill>
                  <a:srgbClr val="212121"/>
                </a:solidFill>
                <a:latin typeface="Lucida Sans"/>
                <a:cs typeface="Lucida Sans"/>
              </a:rPr>
              <a:t>s</a:t>
            </a:r>
            <a:r>
              <a:rPr sz="4550" b="0" spc="-85" dirty="0">
                <a:solidFill>
                  <a:srgbClr val="212121"/>
                </a:solidFill>
                <a:latin typeface="Lucida Sans"/>
                <a:cs typeface="Lucida Sans"/>
              </a:rPr>
              <a:t>p</a:t>
            </a:r>
            <a:r>
              <a:rPr sz="4550" b="0" spc="50" dirty="0">
                <a:solidFill>
                  <a:srgbClr val="212121"/>
                </a:solidFill>
                <a:latin typeface="Lucida Sans"/>
                <a:cs typeface="Lucida Sans"/>
              </a:rPr>
              <a:t>e</a:t>
            </a:r>
            <a:r>
              <a:rPr sz="4550" b="0" spc="160" dirty="0">
                <a:solidFill>
                  <a:srgbClr val="212121"/>
                </a:solidFill>
                <a:latin typeface="Lucida Sans"/>
                <a:cs typeface="Lucida Sans"/>
              </a:rPr>
              <a:t>c</a:t>
            </a:r>
            <a:r>
              <a:rPr sz="4550" b="0" spc="-55" dirty="0">
                <a:solidFill>
                  <a:srgbClr val="212121"/>
                </a:solidFill>
                <a:latin typeface="Lucida Sans"/>
                <a:cs typeface="Lucida Sans"/>
              </a:rPr>
              <a:t>i</a:t>
            </a:r>
            <a:r>
              <a:rPr sz="4550" b="0" spc="-40" dirty="0">
                <a:solidFill>
                  <a:srgbClr val="212121"/>
                </a:solidFill>
                <a:latin typeface="Lucida Sans"/>
                <a:cs typeface="Lucida Sans"/>
              </a:rPr>
              <a:t>f</a:t>
            </a:r>
            <a:r>
              <a:rPr sz="4550" b="0" spc="-55" dirty="0">
                <a:solidFill>
                  <a:srgbClr val="212121"/>
                </a:solidFill>
                <a:latin typeface="Lucida Sans"/>
                <a:cs typeface="Lucida Sans"/>
              </a:rPr>
              <a:t>i</a:t>
            </a:r>
            <a:r>
              <a:rPr sz="4550" b="0" spc="165" dirty="0">
                <a:solidFill>
                  <a:srgbClr val="212121"/>
                </a:solidFill>
                <a:latin typeface="Lucida Sans"/>
                <a:cs typeface="Lucida Sans"/>
              </a:rPr>
              <a:t>c</a:t>
            </a:r>
            <a:r>
              <a:rPr sz="4550" b="0" spc="100" dirty="0">
                <a:solidFill>
                  <a:srgbClr val="212121"/>
                </a:solidFill>
                <a:latin typeface="Lucida Sans"/>
                <a:cs typeface="Lucida Sans"/>
              </a:rPr>
              <a:t> </a:t>
            </a:r>
            <a:r>
              <a:rPr sz="4550" b="0" spc="50" dirty="0">
                <a:solidFill>
                  <a:srgbClr val="212121"/>
                </a:solidFill>
                <a:latin typeface="Lucida Sans"/>
                <a:cs typeface="Lucida Sans"/>
              </a:rPr>
              <a:t>e</a:t>
            </a:r>
            <a:r>
              <a:rPr sz="4550" b="0" spc="-430" dirty="0">
                <a:solidFill>
                  <a:srgbClr val="212121"/>
                </a:solidFill>
                <a:latin typeface="Lucida Sans"/>
                <a:cs typeface="Lucida Sans"/>
              </a:rPr>
              <a:t>m</a:t>
            </a:r>
            <a:r>
              <a:rPr sz="4550" b="0" spc="50" dirty="0">
                <a:solidFill>
                  <a:srgbClr val="212121"/>
                </a:solidFill>
                <a:latin typeface="Lucida Sans"/>
                <a:cs typeface="Lucida Sans"/>
              </a:rPr>
              <a:t>e</a:t>
            </a:r>
            <a:r>
              <a:rPr sz="4550" b="0" spc="-145" dirty="0">
                <a:solidFill>
                  <a:srgbClr val="212121"/>
                </a:solidFill>
                <a:latin typeface="Lucida Sans"/>
                <a:cs typeface="Lucida Sans"/>
              </a:rPr>
              <a:t>r</a:t>
            </a:r>
            <a:r>
              <a:rPr sz="4550" b="0" spc="-60" dirty="0">
                <a:solidFill>
                  <a:srgbClr val="212121"/>
                </a:solidFill>
                <a:latin typeface="Lucida Sans"/>
                <a:cs typeface="Lucida Sans"/>
              </a:rPr>
              <a:t>g</a:t>
            </a:r>
            <a:r>
              <a:rPr sz="4550" b="0" spc="50" dirty="0">
                <a:solidFill>
                  <a:srgbClr val="212121"/>
                </a:solidFill>
                <a:latin typeface="Lucida Sans"/>
                <a:cs typeface="Lucida Sans"/>
              </a:rPr>
              <a:t>e</a:t>
            </a:r>
            <a:r>
              <a:rPr sz="4550" b="0" spc="-315" dirty="0">
                <a:solidFill>
                  <a:srgbClr val="212121"/>
                </a:solidFill>
                <a:latin typeface="Lucida Sans"/>
                <a:cs typeface="Lucida Sans"/>
              </a:rPr>
              <a:t>n</a:t>
            </a:r>
            <a:r>
              <a:rPr sz="4550" b="0" spc="160" dirty="0">
                <a:solidFill>
                  <a:srgbClr val="212121"/>
                </a:solidFill>
                <a:latin typeface="Lucida Sans"/>
                <a:cs typeface="Lucida Sans"/>
              </a:rPr>
              <a:t>c</a:t>
            </a:r>
            <a:r>
              <a:rPr sz="4550" b="0" spc="-145" dirty="0">
                <a:solidFill>
                  <a:srgbClr val="212121"/>
                </a:solidFill>
                <a:latin typeface="Lucida Sans"/>
                <a:cs typeface="Lucida Sans"/>
              </a:rPr>
              <a:t>y</a:t>
            </a:r>
            <a:r>
              <a:rPr sz="4550" b="0" spc="-310" dirty="0">
                <a:solidFill>
                  <a:srgbClr val="212121"/>
                </a:solidFill>
                <a:latin typeface="Lucida Sans"/>
                <a:cs typeface="Lucida Sans"/>
              </a:rPr>
              <a:t> </a:t>
            </a:r>
            <a:r>
              <a:rPr sz="4550" b="0" spc="160" dirty="0">
                <a:solidFill>
                  <a:srgbClr val="212121"/>
                </a:solidFill>
                <a:latin typeface="Lucida Sans"/>
                <a:cs typeface="Lucida Sans"/>
              </a:rPr>
              <a:t>c</a:t>
            </a:r>
            <a:r>
              <a:rPr sz="4550" b="0" spc="-315" dirty="0">
                <a:solidFill>
                  <a:srgbClr val="212121"/>
                </a:solidFill>
                <a:latin typeface="Lucida Sans"/>
                <a:cs typeface="Lucida Sans"/>
              </a:rPr>
              <a:t>h</a:t>
            </a:r>
            <a:r>
              <a:rPr sz="4550" b="0" spc="-55" dirty="0">
                <a:solidFill>
                  <a:srgbClr val="212121"/>
                </a:solidFill>
                <a:latin typeface="Lucida Sans"/>
                <a:cs typeface="Lucida Sans"/>
              </a:rPr>
              <a:t>i</a:t>
            </a:r>
            <a:r>
              <a:rPr sz="4550" b="0" spc="-100" dirty="0">
                <a:solidFill>
                  <a:srgbClr val="212121"/>
                </a:solidFill>
                <a:latin typeface="Lucida Sans"/>
                <a:cs typeface="Lucida Sans"/>
              </a:rPr>
              <a:t>l</a:t>
            </a:r>
            <a:r>
              <a:rPr sz="4550" b="0" spc="-80" dirty="0">
                <a:solidFill>
                  <a:srgbClr val="212121"/>
                </a:solidFill>
                <a:latin typeface="Lucida Sans"/>
                <a:cs typeface="Lucida Sans"/>
              </a:rPr>
              <a:t>d</a:t>
            </a:r>
            <a:r>
              <a:rPr sz="4550" b="0" spc="-310" dirty="0">
                <a:solidFill>
                  <a:srgbClr val="212121"/>
                </a:solidFill>
                <a:latin typeface="Lucida Sans"/>
                <a:cs typeface="Lucida Sans"/>
              </a:rPr>
              <a:t> </a:t>
            </a:r>
            <a:r>
              <a:rPr sz="4550" b="0" spc="-145" dirty="0">
                <a:solidFill>
                  <a:srgbClr val="212121"/>
                </a:solidFill>
                <a:latin typeface="Lucida Sans"/>
                <a:cs typeface="Lucida Sans"/>
              </a:rPr>
              <a:t>r</a:t>
            </a:r>
            <a:r>
              <a:rPr sz="4550" b="0" spc="50" dirty="0">
                <a:solidFill>
                  <a:srgbClr val="212121"/>
                </a:solidFill>
                <a:latin typeface="Lucida Sans"/>
                <a:cs typeface="Lucida Sans"/>
              </a:rPr>
              <a:t>e</a:t>
            </a:r>
            <a:r>
              <a:rPr sz="4550" b="0" spc="-100" dirty="0">
                <a:solidFill>
                  <a:srgbClr val="212121"/>
                </a:solidFill>
                <a:latin typeface="Lucida Sans"/>
                <a:cs typeface="Lucida Sans"/>
              </a:rPr>
              <a:t>l</a:t>
            </a:r>
            <a:r>
              <a:rPr sz="4550" b="0" spc="50" dirty="0">
                <a:solidFill>
                  <a:srgbClr val="212121"/>
                </a:solidFill>
                <a:latin typeface="Lucida Sans"/>
                <a:cs typeface="Lucida Sans"/>
              </a:rPr>
              <a:t>e</a:t>
            </a:r>
            <a:r>
              <a:rPr sz="4550" b="0" spc="265" dirty="0">
                <a:solidFill>
                  <a:srgbClr val="212121"/>
                </a:solidFill>
                <a:latin typeface="Lucida Sans"/>
                <a:cs typeface="Lucida Sans"/>
              </a:rPr>
              <a:t>a</a:t>
            </a:r>
            <a:r>
              <a:rPr sz="4550" b="0" spc="-40" dirty="0">
                <a:solidFill>
                  <a:srgbClr val="212121"/>
                </a:solidFill>
                <a:latin typeface="Lucida Sans"/>
                <a:cs typeface="Lucida Sans"/>
              </a:rPr>
              <a:t>s</a:t>
            </a:r>
            <a:r>
              <a:rPr sz="4550" b="0" spc="55" dirty="0">
                <a:solidFill>
                  <a:srgbClr val="212121"/>
                </a:solidFill>
                <a:latin typeface="Lucida Sans"/>
                <a:cs typeface="Lucida Sans"/>
              </a:rPr>
              <a:t>e</a:t>
            </a:r>
            <a:r>
              <a:rPr sz="4550" b="0" spc="30" dirty="0">
                <a:solidFill>
                  <a:srgbClr val="212121"/>
                </a:solidFill>
                <a:latin typeface="Lucida Sans"/>
                <a:cs typeface="Lucida Sans"/>
              </a:rPr>
              <a:t> </a:t>
            </a:r>
            <a:r>
              <a:rPr sz="4550" b="0" spc="-85" dirty="0">
                <a:solidFill>
                  <a:srgbClr val="212121"/>
                </a:solidFill>
                <a:latin typeface="Lucida Sans"/>
                <a:cs typeface="Lucida Sans"/>
              </a:rPr>
              <a:t>p</a:t>
            </a:r>
            <a:r>
              <a:rPr sz="4550" b="0" spc="-145" dirty="0">
                <a:solidFill>
                  <a:srgbClr val="212121"/>
                </a:solidFill>
                <a:latin typeface="Lucida Sans"/>
                <a:cs typeface="Lucida Sans"/>
              </a:rPr>
              <a:t>r</a:t>
            </a:r>
            <a:r>
              <a:rPr sz="4550" b="0" spc="-204" dirty="0">
                <a:solidFill>
                  <a:srgbClr val="212121"/>
                </a:solidFill>
                <a:latin typeface="Lucida Sans"/>
                <a:cs typeface="Lucida Sans"/>
              </a:rPr>
              <a:t>o</a:t>
            </a:r>
            <a:r>
              <a:rPr sz="4550" b="0" spc="160" dirty="0">
                <a:solidFill>
                  <a:srgbClr val="212121"/>
                </a:solidFill>
                <a:latin typeface="Lucida Sans"/>
                <a:cs typeface="Lucida Sans"/>
              </a:rPr>
              <a:t>c</a:t>
            </a:r>
            <a:r>
              <a:rPr sz="4550" b="0" spc="50" dirty="0">
                <a:solidFill>
                  <a:srgbClr val="212121"/>
                </a:solidFill>
                <a:latin typeface="Lucida Sans"/>
                <a:cs typeface="Lucida Sans"/>
              </a:rPr>
              <a:t>e</a:t>
            </a:r>
            <a:r>
              <a:rPr sz="4550" b="0" spc="-40" dirty="0">
                <a:solidFill>
                  <a:srgbClr val="212121"/>
                </a:solidFill>
                <a:latin typeface="Lucida Sans"/>
                <a:cs typeface="Lucida Sans"/>
              </a:rPr>
              <a:t>ss</a:t>
            </a:r>
            <a:r>
              <a:rPr sz="4550" b="0" spc="280" dirty="0">
                <a:solidFill>
                  <a:srgbClr val="212121"/>
                </a:solidFill>
                <a:latin typeface="Lucida Sans"/>
                <a:cs typeface="Lucida Sans"/>
              </a:rPr>
              <a:t>?</a:t>
            </a:r>
            <a:endParaRPr sz="4550">
              <a:latin typeface="Lucida Sans"/>
              <a:cs typeface="Lucida Sans"/>
            </a:endParaRPr>
          </a:p>
        </p:txBody>
      </p:sp>
      <p:sp>
        <p:nvSpPr>
          <p:cNvPr id="7" name="object 7"/>
          <p:cNvSpPr/>
          <p:nvPr/>
        </p:nvSpPr>
        <p:spPr>
          <a:xfrm>
            <a:off x="3503058" y="3388183"/>
            <a:ext cx="123825" cy="123825"/>
          </a:xfrm>
          <a:custGeom>
            <a:avLst/>
            <a:gdLst/>
            <a:ahLst/>
            <a:cxnLst/>
            <a:rect l="l" t="t" r="r" b="b"/>
            <a:pathLst>
              <a:path w="123825" h="123825">
                <a:moveTo>
                  <a:pt x="70122" y="123824"/>
                </a:moveTo>
                <a:lnTo>
                  <a:pt x="53702" y="123824"/>
                </a:lnTo>
                <a:lnTo>
                  <a:pt x="45804" y="122254"/>
                </a:lnTo>
                <a:lnTo>
                  <a:pt x="12328" y="99885"/>
                </a:lnTo>
                <a:lnTo>
                  <a:pt x="0" y="70122"/>
                </a:lnTo>
                <a:lnTo>
                  <a:pt x="0" y="53702"/>
                </a:lnTo>
                <a:lnTo>
                  <a:pt x="23939" y="12328"/>
                </a:lnTo>
                <a:lnTo>
                  <a:pt x="53702" y="0"/>
                </a:lnTo>
                <a:lnTo>
                  <a:pt x="70122" y="0"/>
                </a:lnTo>
                <a:lnTo>
                  <a:pt x="111496" y="23939"/>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8" name="object 8"/>
          <p:cNvSpPr/>
          <p:nvPr/>
        </p:nvSpPr>
        <p:spPr>
          <a:xfrm>
            <a:off x="3503058" y="4454983"/>
            <a:ext cx="123825" cy="123825"/>
          </a:xfrm>
          <a:custGeom>
            <a:avLst/>
            <a:gdLst/>
            <a:ahLst/>
            <a:cxnLst/>
            <a:rect l="l" t="t" r="r" b="b"/>
            <a:pathLst>
              <a:path w="123825" h="123825">
                <a:moveTo>
                  <a:pt x="70122" y="123824"/>
                </a:moveTo>
                <a:lnTo>
                  <a:pt x="53702" y="123824"/>
                </a:lnTo>
                <a:lnTo>
                  <a:pt x="45804" y="122253"/>
                </a:lnTo>
                <a:lnTo>
                  <a:pt x="12328" y="99885"/>
                </a:lnTo>
                <a:lnTo>
                  <a:pt x="0" y="70122"/>
                </a:lnTo>
                <a:lnTo>
                  <a:pt x="0" y="53702"/>
                </a:lnTo>
                <a:lnTo>
                  <a:pt x="23939" y="12328"/>
                </a:lnTo>
                <a:lnTo>
                  <a:pt x="53702" y="0"/>
                </a:lnTo>
                <a:lnTo>
                  <a:pt x="70122" y="0"/>
                </a:lnTo>
                <a:lnTo>
                  <a:pt x="111496" y="23938"/>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9" name="object 9"/>
          <p:cNvSpPr/>
          <p:nvPr/>
        </p:nvSpPr>
        <p:spPr>
          <a:xfrm>
            <a:off x="3503058" y="6055183"/>
            <a:ext cx="123825" cy="123825"/>
          </a:xfrm>
          <a:custGeom>
            <a:avLst/>
            <a:gdLst/>
            <a:ahLst/>
            <a:cxnLst/>
            <a:rect l="l" t="t" r="r" b="b"/>
            <a:pathLst>
              <a:path w="123825" h="123825">
                <a:moveTo>
                  <a:pt x="70122" y="123824"/>
                </a:moveTo>
                <a:lnTo>
                  <a:pt x="53702" y="123824"/>
                </a:lnTo>
                <a:lnTo>
                  <a:pt x="45804" y="122253"/>
                </a:lnTo>
                <a:lnTo>
                  <a:pt x="12328" y="99885"/>
                </a:lnTo>
                <a:lnTo>
                  <a:pt x="0" y="70122"/>
                </a:lnTo>
                <a:lnTo>
                  <a:pt x="0" y="53702"/>
                </a:lnTo>
                <a:lnTo>
                  <a:pt x="23939" y="12328"/>
                </a:lnTo>
                <a:lnTo>
                  <a:pt x="53702" y="0"/>
                </a:lnTo>
                <a:lnTo>
                  <a:pt x="70122" y="0"/>
                </a:lnTo>
                <a:lnTo>
                  <a:pt x="111496" y="23938"/>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10" name="object 10"/>
          <p:cNvSpPr/>
          <p:nvPr/>
        </p:nvSpPr>
        <p:spPr>
          <a:xfrm>
            <a:off x="3503058" y="7121983"/>
            <a:ext cx="123825" cy="123825"/>
          </a:xfrm>
          <a:custGeom>
            <a:avLst/>
            <a:gdLst/>
            <a:ahLst/>
            <a:cxnLst/>
            <a:rect l="l" t="t" r="r" b="b"/>
            <a:pathLst>
              <a:path w="123825" h="123825">
                <a:moveTo>
                  <a:pt x="70122" y="123824"/>
                </a:moveTo>
                <a:lnTo>
                  <a:pt x="53702" y="123824"/>
                </a:lnTo>
                <a:lnTo>
                  <a:pt x="45804" y="122253"/>
                </a:lnTo>
                <a:lnTo>
                  <a:pt x="12328" y="99885"/>
                </a:lnTo>
                <a:lnTo>
                  <a:pt x="0" y="70122"/>
                </a:lnTo>
                <a:lnTo>
                  <a:pt x="0" y="53702"/>
                </a:lnTo>
                <a:lnTo>
                  <a:pt x="23939" y="12328"/>
                </a:lnTo>
                <a:lnTo>
                  <a:pt x="53702" y="0"/>
                </a:lnTo>
                <a:lnTo>
                  <a:pt x="70122" y="0"/>
                </a:lnTo>
                <a:lnTo>
                  <a:pt x="111496" y="23938"/>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11" name="object 11"/>
          <p:cNvSpPr txBox="1"/>
          <p:nvPr/>
        </p:nvSpPr>
        <p:spPr>
          <a:xfrm>
            <a:off x="3950435" y="3215728"/>
            <a:ext cx="6031865" cy="4654550"/>
          </a:xfrm>
          <a:prstGeom prst="rect">
            <a:avLst/>
          </a:prstGeom>
        </p:spPr>
        <p:txBody>
          <a:bodyPr vert="horz" wrap="square" lIns="0" tIns="0" rIns="0" bIns="0" rtlCol="0">
            <a:spAutoFit/>
          </a:bodyPr>
          <a:lstStyle/>
          <a:p>
            <a:pPr marL="12700" marR="1343025">
              <a:lnSpc>
                <a:spcPct val="114799"/>
              </a:lnSpc>
            </a:pPr>
            <a:r>
              <a:rPr sz="3050" spc="-540" dirty="0">
                <a:solidFill>
                  <a:srgbClr val="212121"/>
                </a:solidFill>
                <a:latin typeface="Arial"/>
                <a:cs typeface="Arial"/>
              </a:rPr>
              <a:t>T</a:t>
            </a:r>
            <a:r>
              <a:rPr sz="3050" spc="-40" dirty="0">
                <a:solidFill>
                  <a:srgbClr val="212121"/>
                </a:solidFill>
                <a:latin typeface="Arial"/>
                <a:cs typeface="Arial"/>
              </a:rPr>
              <a:t>o</a:t>
            </a:r>
            <a:r>
              <a:rPr sz="3050" spc="-35" dirty="0">
                <a:solidFill>
                  <a:srgbClr val="212121"/>
                </a:solidFill>
                <a:latin typeface="Arial"/>
                <a:cs typeface="Arial"/>
              </a:rPr>
              <a:t> </a:t>
            </a:r>
            <a:r>
              <a:rPr sz="3050" spc="-55" dirty="0">
                <a:solidFill>
                  <a:srgbClr val="212121"/>
                </a:solidFill>
                <a:latin typeface="Arial"/>
                <a:cs typeface="Arial"/>
              </a:rPr>
              <a:t>e</a:t>
            </a:r>
            <a:r>
              <a:rPr sz="3050" spc="-160" dirty="0">
                <a:solidFill>
                  <a:srgbClr val="212121"/>
                </a:solidFill>
                <a:latin typeface="Arial"/>
                <a:cs typeface="Arial"/>
              </a:rPr>
              <a:t>n</a:t>
            </a:r>
            <a:r>
              <a:rPr sz="3050" spc="-315" dirty="0">
                <a:solidFill>
                  <a:srgbClr val="212121"/>
                </a:solidFill>
                <a:latin typeface="Arial"/>
                <a:cs typeface="Arial"/>
              </a:rPr>
              <a:t>s</a:t>
            </a:r>
            <a:r>
              <a:rPr sz="3050" spc="-160" dirty="0">
                <a:solidFill>
                  <a:srgbClr val="212121"/>
                </a:solidFill>
                <a:latin typeface="Arial"/>
                <a:cs typeface="Arial"/>
              </a:rPr>
              <a:t>u</a:t>
            </a:r>
            <a:r>
              <a:rPr sz="3050" spc="-80" dirty="0">
                <a:solidFill>
                  <a:srgbClr val="212121"/>
                </a:solidFill>
                <a:latin typeface="Arial"/>
                <a:cs typeface="Arial"/>
              </a:rPr>
              <a:t>r</a:t>
            </a:r>
            <a:r>
              <a:rPr sz="3050" spc="-55" dirty="0">
                <a:solidFill>
                  <a:srgbClr val="212121"/>
                </a:solidFill>
                <a:latin typeface="Arial"/>
                <a:cs typeface="Arial"/>
              </a:rPr>
              <a:t>e</a:t>
            </a:r>
            <a:r>
              <a:rPr sz="3050" spc="-35" dirty="0">
                <a:solidFill>
                  <a:srgbClr val="212121"/>
                </a:solidFill>
                <a:latin typeface="Arial"/>
                <a:cs typeface="Arial"/>
              </a:rPr>
              <a:t> </a:t>
            </a:r>
            <a:r>
              <a:rPr sz="3050" spc="45" dirty="0">
                <a:solidFill>
                  <a:srgbClr val="212121"/>
                </a:solidFill>
                <a:latin typeface="Arial"/>
                <a:cs typeface="Arial"/>
              </a:rPr>
              <a:t>c</a:t>
            </a:r>
            <a:r>
              <a:rPr sz="3050" spc="-160" dirty="0">
                <a:solidFill>
                  <a:srgbClr val="212121"/>
                </a:solidFill>
                <a:latin typeface="Arial"/>
                <a:cs typeface="Arial"/>
              </a:rPr>
              <a:t>h</a:t>
            </a:r>
            <a:r>
              <a:rPr sz="3050" spc="10" dirty="0">
                <a:solidFill>
                  <a:srgbClr val="212121"/>
                </a:solidFill>
                <a:latin typeface="Arial"/>
                <a:cs typeface="Arial"/>
              </a:rPr>
              <a:t>i</a:t>
            </a:r>
            <a:r>
              <a:rPr sz="3050" spc="-15" dirty="0">
                <a:solidFill>
                  <a:srgbClr val="212121"/>
                </a:solidFill>
                <a:latin typeface="Arial"/>
                <a:cs typeface="Arial"/>
              </a:rPr>
              <a:t>l</a:t>
            </a:r>
            <a:r>
              <a:rPr sz="3050" spc="20" dirty="0">
                <a:solidFill>
                  <a:srgbClr val="212121"/>
                </a:solidFill>
                <a:latin typeface="Arial"/>
                <a:cs typeface="Arial"/>
              </a:rPr>
              <a:t>d</a:t>
            </a:r>
            <a:r>
              <a:rPr sz="3050" spc="-80" dirty="0">
                <a:solidFill>
                  <a:srgbClr val="212121"/>
                </a:solidFill>
                <a:latin typeface="Arial"/>
                <a:cs typeface="Arial"/>
              </a:rPr>
              <a:t>r</a:t>
            </a:r>
            <a:r>
              <a:rPr sz="3050" spc="-55" dirty="0">
                <a:solidFill>
                  <a:srgbClr val="212121"/>
                </a:solidFill>
                <a:latin typeface="Arial"/>
                <a:cs typeface="Arial"/>
              </a:rPr>
              <a:t>e</a:t>
            </a:r>
            <a:r>
              <a:rPr sz="3050" spc="-160" dirty="0">
                <a:solidFill>
                  <a:srgbClr val="212121"/>
                </a:solidFill>
                <a:latin typeface="Arial"/>
                <a:cs typeface="Arial"/>
              </a:rPr>
              <a:t>n</a:t>
            </a:r>
            <a:r>
              <a:rPr sz="3050" spc="-35" dirty="0">
                <a:solidFill>
                  <a:srgbClr val="212121"/>
                </a:solidFill>
                <a:latin typeface="Arial"/>
                <a:cs typeface="Arial"/>
              </a:rPr>
              <a:t> </a:t>
            </a:r>
            <a:r>
              <a:rPr sz="3050" spc="20" dirty="0">
                <a:solidFill>
                  <a:srgbClr val="212121"/>
                </a:solidFill>
                <a:latin typeface="Arial"/>
                <a:cs typeface="Arial"/>
              </a:rPr>
              <a:t>a</a:t>
            </a:r>
            <a:r>
              <a:rPr sz="3050" spc="-80" dirty="0">
                <a:solidFill>
                  <a:srgbClr val="212121"/>
                </a:solidFill>
                <a:latin typeface="Arial"/>
                <a:cs typeface="Arial"/>
              </a:rPr>
              <a:t>r</a:t>
            </a:r>
            <a:r>
              <a:rPr sz="3050" spc="-55" dirty="0">
                <a:solidFill>
                  <a:srgbClr val="212121"/>
                </a:solidFill>
                <a:latin typeface="Arial"/>
                <a:cs typeface="Arial"/>
              </a:rPr>
              <a:t>e</a:t>
            </a:r>
            <a:r>
              <a:rPr sz="3050" spc="-35" dirty="0">
                <a:solidFill>
                  <a:srgbClr val="212121"/>
                </a:solidFill>
                <a:latin typeface="Arial"/>
                <a:cs typeface="Arial"/>
              </a:rPr>
              <a:t> </a:t>
            </a:r>
            <a:r>
              <a:rPr sz="3050" spc="-160" dirty="0">
                <a:solidFill>
                  <a:srgbClr val="212121"/>
                </a:solidFill>
                <a:latin typeface="Arial"/>
                <a:cs typeface="Arial"/>
              </a:rPr>
              <a:t>un</a:t>
            </a:r>
            <a:r>
              <a:rPr sz="3050" spc="20" dirty="0">
                <a:solidFill>
                  <a:srgbClr val="212121"/>
                </a:solidFill>
                <a:latin typeface="Arial"/>
                <a:cs typeface="Arial"/>
              </a:rPr>
              <a:t>d</a:t>
            </a:r>
            <a:r>
              <a:rPr sz="3050" spc="-55" dirty="0">
                <a:solidFill>
                  <a:srgbClr val="212121"/>
                </a:solidFill>
                <a:latin typeface="Arial"/>
                <a:cs typeface="Arial"/>
              </a:rPr>
              <a:t>e</a:t>
            </a:r>
            <a:r>
              <a:rPr sz="3050" spc="-80" dirty="0">
                <a:solidFill>
                  <a:srgbClr val="212121"/>
                </a:solidFill>
                <a:latin typeface="Arial"/>
                <a:cs typeface="Arial"/>
              </a:rPr>
              <a:t>r</a:t>
            </a:r>
            <a:r>
              <a:rPr sz="3050" spc="-65" dirty="0">
                <a:solidFill>
                  <a:srgbClr val="212121"/>
                </a:solidFill>
                <a:latin typeface="Arial"/>
                <a:cs typeface="Arial"/>
              </a:rPr>
              <a:t> </a:t>
            </a:r>
            <a:r>
              <a:rPr sz="3050" spc="45" dirty="0">
                <a:solidFill>
                  <a:srgbClr val="212121"/>
                </a:solidFill>
                <a:latin typeface="Arial"/>
                <a:cs typeface="Arial"/>
              </a:rPr>
              <a:t>c</a:t>
            </a:r>
            <a:r>
              <a:rPr sz="3050" spc="-40" dirty="0">
                <a:solidFill>
                  <a:srgbClr val="212121"/>
                </a:solidFill>
                <a:latin typeface="Arial"/>
                <a:cs typeface="Arial"/>
              </a:rPr>
              <a:t>o</a:t>
            </a:r>
            <a:r>
              <a:rPr sz="3050" spc="-160" dirty="0">
                <a:solidFill>
                  <a:srgbClr val="212121"/>
                </a:solidFill>
                <a:latin typeface="Arial"/>
                <a:cs typeface="Arial"/>
              </a:rPr>
              <a:t>n</a:t>
            </a:r>
            <a:r>
              <a:rPr sz="3050" spc="145" dirty="0">
                <a:solidFill>
                  <a:srgbClr val="212121"/>
                </a:solidFill>
                <a:latin typeface="Arial"/>
                <a:cs typeface="Arial"/>
              </a:rPr>
              <a:t>t</a:t>
            </a:r>
            <a:r>
              <a:rPr sz="3050" spc="10" dirty="0">
                <a:solidFill>
                  <a:srgbClr val="212121"/>
                </a:solidFill>
                <a:latin typeface="Arial"/>
                <a:cs typeface="Arial"/>
              </a:rPr>
              <a:t>i</a:t>
            </a:r>
            <a:r>
              <a:rPr sz="3050" spc="-160" dirty="0">
                <a:solidFill>
                  <a:srgbClr val="212121"/>
                </a:solidFill>
                <a:latin typeface="Arial"/>
                <a:cs typeface="Arial"/>
              </a:rPr>
              <a:t>nu</a:t>
            </a:r>
            <a:r>
              <a:rPr sz="3050" spc="-40" dirty="0">
                <a:solidFill>
                  <a:srgbClr val="212121"/>
                </a:solidFill>
                <a:latin typeface="Arial"/>
                <a:cs typeface="Arial"/>
              </a:rPr>
              <a:t>o</a:t>
            </a:r>
            <a:r>
              <a:rPr sz="3050" spc="-160" dirty="0">
                <a:solidFill>
                  <a:srgbClr val="212121"/>
                </a:solidFill>
                <a:latin typeface="Arial"/>
                <a:cs typeface="Arial"/>
              </a:rPr>
              <a:t>u</a:t>
            </a:r>
            <a:r>
              <a:rPr sz="3050" spc="-315" dirty="0">
                <a:solidFill>
                  <a:srgbClr val="212121"/>
                </a:solidFill>
                <a:latin typeface="Arial"/>
                <a:cs typeface="Arial"/>
              </a:rPr>
              <a:t>s</a:t>
            </a:r>
            <a:r>
              <a:rPr sz="3050" spc="-35" dirty="0">
                <a:solidFill>
                  <a:srgbClr val="212121"/>
                </a:solidFill>
                <a:latin typeface="Arial"/>
                <a:cs typeface="Arial"/>
              </a:rPr>
              <a:t> </a:t>
            </a:r>
            <a:r>
              <a:rPr sz="3050" spc="-315" dirty="0">
                <a:solidFill>
                  <a:srgbClr val="212121"/>
                </a:solidFill>
                <a:latin typeface="Arial"/>
                <a:cs typeface="Arial"/>
              </a:rPr>
              <a:t>s</a:t>
            </a:r>
            <a:r>
              <a:rPr sz="3050" spc="-160" dirty="0">
                <a:solidFill>
                  <a:srgbClr val="212121"/>
                </a:solidFill>
                <a:latin typeface="Arial"/>
                <a:cs typeface="Arial"/>
              </a:rPr>
              <a:t>u</a:t>
            </a:r>
            <a:r>
              <a:rPr sz="3050" spc="20" dirty="0">
                <a:solidFill>
                  <a:srgbClr val="212121"/>
                </a:solidFill>
                <a:latin typeface="Arial"/>
                <a:cs typeface="Arial"/>
              </a:rPr>
              <a:t>p</a:t>
            </a:r>
            <a:r>
              <a:rPr sz="3050" spc="-55" dirty="0">
                <a:solidFill>
                  <a:srgbClr val="212121"/>
                </a:solidFill>
                <a:latin typeface="Arial"/>
                <a:cs typeface="Arial"/>
              </a:rPr>
              <a:t>e</a:t>
            </a:r>
            <a:r>
              <a:rPr sz="3050" spc="-80" dirty="0">
                <a:solidFill>
                  <a:srgbClr val="212121"/>
                </a:solidFill>
                <a:latin typeface="Arial"/>
                <a:cs typeface="Arial"/>
              </a:rPr>
              <a:t>r</a:t>
            </a:r>
            <a:r>
              <a:rPr sz="3050" spc="-245" dirty="0">
                <a:solidFill>
                  <a:srgbClr val="212121"/>
                </a:solidFill>
                <a:latin typeface="Arial"/>
                <a:cs typeface="Arial"/>
              </a:rPr>
              <a:t>v</a:t>
            </a:r>
            <a:r>
              <a:rPr sz="3050" spc="10" dirty="0">
                <a:solidFill>
                  <a:srgbClr val="212121"/>
                </a:solidFill>
                <a:latin typeface="Arial"/>
                <a:cs typeface="Arial"/>
              </a:rPr>
              <a:t>i</a:t>
            </a:r>
            <a:r>
              <a:rPr sz="3050" spc="-315" dirty="0">
                <a:solidFill>
                  <a:srgbClr val="212121"/>
                </a:solidFill>
                <a:latin typeface="Arial"/>
                <a:cs typeface="Arial"/>
              </a:rPr>
              <a:t>s</a:t>
            </a:r>
            <a:r>
              <a:rPr sz="3050" spc="10" dirty="0">
                <a:solidFill>
                  <a:srgbClr val="212121"/>
                </a:solidFill>
                <a:latin typeface="Arial"/>
                <a:cs typeface="Arial"/>
              </a:rPr>
              <a:t>i</a:t>
            </a:r>
            <a:r>
              <a:rPr sz="3050" spc="-40" dirty="0">
                <a:solidFill>
                  <a:srgbClr val="212121"/>
                </a:solidFill>
                <a:latin typeface="Arial"/>
                <a:cs typeface="Arial"/>
              </a:rPr>
              <a:t>o</a:t>
            </a:r>
            <a:r>
              <a:rPr sz="3050" spc="-160" dirty="0">
                <a:solidFill>
                  <a:srgbClr val="212121"/>
                </a:solidFill>
                <a:latin typeface="Arial"/>
                <a:cs typeface="Arial"/>
              </a:rPr>
              <a:t>n</a:t>
            </a:r>
            <a:endParaRPr sz="3050" dirty="0">
              <a:latin typeface="Arial"/>
              <a:cs typeface="Arial"/>
            </a:endParaRPr>
          </a:p>
          <a:p>
            <a:pPr marL="12700" marR="452755" algn="just">
              <a:lnSpc>
                <a:spcPct val="114799"/>
              </a:lnSpc>
            </a:pPr>
            <a:r>
              <a:rPr sz="3050" spc="-540" dirty="0">
                <a:solidFill>
                  <a:srgbClr val="212121"/>
                </a:solidFill>
                <a:latin typeface="Arial"/>
                <a:cs typeface="Arial"/>
              </a:rPr>
              <a:t>T</a:t>
            </a:r>
            <a:r>
              <a:rPr sz="3050" spc="-40" dirty="0">
                <a:solidFill>
                  <a:srgbClr val="212121"/>
                </a:solidFill>
                <a:latin typeface="Arial"/>
                <a:cs typeface="Arial"/>
              </a:rPr>
              <a:t>o</a:t>
            </a:r>
            <a:r>
              <a:rPr sz="3050" spc="-35" dirty="0">
                <a:solidFill>
                  <a:srgbClr val="212121"/>
                </a:solidFill>
                <a:latin typeface="Arial"/>
                <a:cs typeface="Arial"/>
              </a:rPr>
              <a:t> </a:t>
            </a:r>
            <a:r>
              <a:rPr sz="3050" spc="-55" dirty="0">
                <a:solidFill>
                  <a:srgbClr val="212121"/>
                </a:solidFill>
                <a:latin typeface="Arial"/>
                <a:cs typeface="Arial"/>
              </a:rPr>
              <a:t>e</a:t>
            </a:r>
            <a:r>
              <a:rPr sz="3050" spc="-160" dirty="0">
                <a:solidFill>
                  <a:srgbClr val="212121"/>
                </a:solidFill>
                <a:latin typeface="Arial"/>
                <a:cs typeface="Arial"/>
              </a:rPr>
              <a:t>n</a:t>
            </a:r>
            <a:r>
              <a:rPr sz="3050" spc="-315" dirty="0">
                <a:solidFill>
                  <a:srgbClr val="212121"/>
                </a:solidFill>
                <a:latin typeface="Arial"/>
                <a:cs typeface="Arial"/>
              </a:rPr>
              <a:t>s</a:t>
            </a:r>
            <a:r>
              <a:rPr sz="3050" spc="-160" dirty="0">
                <a:solidFill>
                  <a:srgbClr val="212121"/>
                </a:solidFill>
                <a:latin typeface="Arial"/>
                <a:cs typeface="Arial"/>
              </a:rPr>
              <a:t>u</a:t>
            </a:r>
            <a:r>
              <a:rPr sz="3050" spc="-80" dirty="0">
                <a:solidFill>
                  <a:srgbClr val="212121"/>
                </a:solidFill>
                <a:latin typeface="Arial"/>
                <a:cs typeface="Arial"/>
              </a:rPr>
              <a:t>r</a:t>
            </a:r>
            <a:r>
              <a:rPr sz="3050" spc="-55" dirty="0">
                <a:solidFill>
                  <a:srgbClr val="212121"/>
                </a:solidFill>
                <a:latin typeface="Arial"/>
                <a:cs typeface="Arial"/>
              </a:rPr>
              <a:t>e</a:t>
            </a:r>
            <a:r>
              <a:rPr sz="3050" spc="-35" dirty="0">
                <a:solidFill>
                  <a:srgbClr val="212121"/>
                </a:solidFill>
                <a:latin typeface="Arial"/>
                <a:cs typeface="Arial"/>
              </a:rPr>
              <a:t> </a:t>
            </a:r>
            <a:r>
              <a:rPr sz="3050" spc="45" dirty="0">
                <a:solidFill>
                  <a:srgbClr val="212121"/>
                </a:solidFill>
                <a:latin typeface="Arial"/>
                <a:cs typeface="Arial"/>
              </a:rPr>
              <a:t>c</a:t>
            </a:r>
            <a:r>
              <a:rPr sz="3050" spc="-160" dirty="0">
                <a:solidFill>
                  <a:srgbClr val="212121"/>
                </a:solidFill>
                <a:latin typeface="Arial"/>
                <a:cs typeface="Arial"/>
              </a:rPr>
              <a:t>h</a:t>
            </a:r>
            <a:r>
              <a:rPr sz="3050" spc="10" dirty="0">
                <a:solidFill>
                  <a:srgbClr val="212121"/>
                </a:solidFill>
                <a:latin typeface="Arial"/>
                <a:cs typeface="Arial"/>
              </a:rPr>
              <a:t>i</a:t>
            </a:r>
            <a:r>
              <a:rPr sz="3050" spc="-15" dirty="0">
                <a:solidFill>
                  <a:srgbClr val="212121"/>
                </a:solidFill>
                <a:latin typeface="Arial"/>
                <a:cs typeface="Arial"/>
              </a:rPr>
              <a:t>l</a:t>
            </a:r>
            <a:r>
              <a:rPr sz="3050" spc="20" dirty="0">
                <a:solidFill>
                  <a:srgbClr val="212121"/>
                </a:solidFill>
                <a:latin typeface="Arial"/>
                <a:cs typeface="Arial"/>
              </a:rPr>
              <a:t>d</a:t>
            </a:r>
            <a:r>
              <a:rPr sz="3050" spc="-80" dirty="0">
                <a:solidFill>
                  <a:srgbClr val="212121"/>
                </a:solidFill>
                <a:latin typeface="Arial"/>
                <a:cs typeface="Arial"/>
              </a:rPr>
              <a:t>r</a:t>
            </a:r>
            <a:r>
              <a:rPr sz="3050" spc="-55" dirty="0">
                <a:solidFill>
                  <a:srgbClr val="212121"/>
                </a:solidFill>
                <a:latin typeface="Arial"/>
                <a:cs typeface="Arial"/>
              </a:rPr>
              <a:t>e</a:t>
            </a:r>
            <a:r>
              <a:rPr sz="3050" spc="-160" dirty="0">
                <a:solidFill>
                  <a:srgbClr val="212121"/>
                </a:solidFill>
                <a:latin typeface="Arial"/>
                <a:cs typeface="Arial"/>
              </a:rPr>
              <a:t>n</a:t>
            </a:r>
            <a:r>
              <a:rPr sz="3050" spc="-35" dirty="0">
                <a:solidFill>
                  <a:srgbClr val="212121"/>
                </a:solidFill>
                <a:latin typeface="Arial"/>
                <a:cs typeface="Arial"/>
              </a:rPr>
              <a:t> </a:t>
            </a:r>
            <a:r>
              <a:rPr sz="3050" spc="-160" dirty="0">
                <a:solidFill>
                  <a:srgbClr val="212121"/>
                </a:solidFill>
                <a:latin typeface="Arial"/>
                <a:cs typeface="Arial"/>
              </a:rPr>
              <a:t>h</a:t>
            </a:r>
            <a:r>
              <a:rPr sz="3050" spc="20" dirty="0">
                <a:solidFill>
                  <a:srgbClr val="212121"/>
                </a:solidFill>
                <a:latin typeface="Arial"/>
                <a:cs typeface="Arial"/>
              </a:rPr>
              <a:t>a</a:t>
            </a:r>
            <a:r>
              <a:rPr sz="3050" spc="-245" dirty="0">
                <a:solidFill>
                  <a:srgbClr val="212121"/>
                </a:solidFill>
                <a:latin typeface="Arial"/>
                <a:cs typeface="Arial"/>
              </a:rPr>
              <a:t>v</a:t>
            </a:r>
            <a:r>
              <a:rPr sz="3050" spc="-55" dirty="0">
                <a:solidFill>
                  <a:srgbClr val="212121"/>
                </a:solidFill>
                <a:latin typeface="Arial"/>
                <a:cs typeface="Arial"/>
              </a:rPr>
              <a:t>e</a:t>
            </a:r>
            <a:r>
              <a:rPr sz="3050" spc="-35" dirty="0">
                <a:solidFill>
                  <a:srgbClr val="212121"/>
                </a:solidFill>
                <a:latin typeface="Arial"/>
                <a:cs typeface="Arial"/>
              </a:rPr>
              <a:t> </a:t>
            </a:r>
            <a:r>
              <a:rPr sz="3050" spc="-40" dirty="0">
                <a:solidFill>
                  <a:srgbClr val="212121"/>
                </a:solidFill>
                <a:latin typeface="Arial"/>
                <a:cs typeface="Arial"/>
              </a:rPr>
              <a:t>o</a:t>
            </a:r>
            <a:r>
              <a:rPr sz="3050" spc="-160" dirty="0">
                <a:solidFill>
                  <a:srgbClr val="212121"/>
                </a:solidFill>
                <a:latin typeface="Arial"/>
                <a:cs typeface="Arial"/>
              </a:rPr>
              <a:t>n</a:t>
            </a:r>
            <a:r>
              <a:rPr sz="3050" spc="-15" dirty="0">
                <a:solidFill>
                  <a:srgbClr val="212121"/>
                </a:solidFill>
                <a:latin typeface="Arial"/>
                <a:cs typeface="Arial"/>
              </a:rPr>
              <a:t>l</a:t>
            </a:r>
            <a:r>
              <a:rPr sz="3050" spc="-245" dirty="0">
                <a:solidFill>
                  <a:srgbClr val="212121"/>
                </a:solidFill>
                <a:latin typeface="Arial"/>
                <a:cs typeface="Arial"/>
              </a:rPr>
              <a:t>y</a:t>
            </a:r>
            <a:r>
              <a:rPr sz="3050" spc="-35" dirty="0">
                <a:solidFill>
                  <a:srgbClr val="212121"/>
                </a:solidFill>
                <a:latin typeface="Arial"/>
                <a:cs typeface="Arial"/>
              </a:rPr>
              <a:t> </a:t>
            </a:r>
            <a:r>
              <a:rPr sz="3050" spc="20" dirty="0">
                <a:solidFill>
                  <a:srgbClr val="212121"/>
                </a:solidFill>
                <a:latin typeface="Arial"/>
                <a:cs typeface="Arial"/>
              </a:rPr>
              <a:t>b</a:t>
            </a:r>
            <a:r>
              <a:rPr sz="3050" spc="-55" dirty="0">
                <a:solidFill>
                  <a:srgbClr val="212121"/>
                </a:solidFill>
                <a:latin typeface="Arial"/>
                <a:cs typeface="Arial"/>
              </a:rPr>
              <a:t>ee</a:t>
            </a:r>
            <a:r>
              <a:rPr sz="3050" spc="-160" dirty="0">
                <a:solidFill>
                  <a:srgbClr val="212121"/>
                </a:solidFill>
                <a:latin typeface="Arial"/>
                <a:cs typeface="Arial"/>
              </a:rPr>
              <a:t>n</a:t>
            </a:r>
            <a:r>
              <a:rPr sz="3050" spc="-80" dirty="0">
                <a:solidFill>
                  <a:srgbClr val="212121"/>
                </a:solidFill>
                <a:latin typeface="Arial"/>
                <a:cs typeface="Arial"/>
              </a:rPr>
              <a:t> r</a:t>
            </a:r>
            <a:r>
              <a:rPr sz="3050" spc="-55" dirty="0">
                <a:solidFill>
                  <a:srgbClr val="212121"/>
                </a:solidFill>
                <a:latin typeface="Arial"/>
                <a:cs typeface="Arial"/>
              </a:rPr>
              <a:t>e</a:t>
            </a:r>
            <a:r>
              <a:rPr sz="3050" spc="-15" dirty="0">
                <a:solidFill>
                  <a:srgbClr val="212121"/>
                </a:solidFill>
                <a:latin typeface="Arial"/>
                <a:cs typeface="Arial"/>
              </a:rPr>
              <a:t>l</a:t>
            </a:r>
            <a:r>
              <a:rPr sz="3050" spc="-55" dirty="0">
                <a:solidFill>
                  <a:srgbClr val="212121"/>
                </a:solidFill>
                <a:latin typeface="Arial"/>
                <a:cs typeface="Arial"/>
              </a:rPr>
              <a:t>e</a:t>
            </a:r>
            <a:r>
              <a:rPr sz="3050" spc="20" dirty="0">
                <a:solidFill>
                  <a:srgbClr val="212121"/>
                </a:solidFill>
                <a:latin typeface="Arial"/>
                <a:cs typeface="Arial"/>
              </a:rPr>
              <a:t>a</a:t>
            </a:r>
            <a:r>
              <a:rPr sz="3050" spc="-315" dirty="0">
                <a:solidFill>
                  <a:srgbClr val="212121"/>
                </a:solidFill>
                <a:latin typeface="Arial"/>
                <a:cs typeface="Arial"/>
              </a:rPr>
              <a:t>s</a:t>
            </a:r>
            <a:r>
              <a:rPr sz="3050" spc="-55" dirty="0">
                <a:solidFill>
                  <a:srgbClr val="212121"/>
                </a:solidFill>
                <a:latin typeface="Arial"/>
                <a:cs typeface="Arial"/>
              </a:rPr>
              <a:t>e</a:t>
            </a:r>
            <a:r>
              <a:rPr sz="3050" spc="20" dirty="0">
                <a:solidFill>
                  <a:srgbClr val="212121"/>
                </a:solidFill>
                <a:latin typeface="Arial"/>
                <a:cs typeface="Arial"/>
              </a:rPr>
              <a:t>d</a:t>
            </a:r>
            <a:r>
              <a:rPr sz="3050" spc="-35" dirty="0">
                <a:solidFill>
                  <a:srgbClr val="212121"/>
                </a:solidFill>
                <a:latin typeface="Arial"/>
                <a:cs typeface="Arial"/>
              </a:rPr>
              <a:t> </a:t>
            </a:r>
            <a:r>
              <a:rPr sz="3050" spc="145" dirty="0">
                <a:solidFill>
                  <a:srgbClr val="212121"/>
                </a:solidFill>
                <a:latin typeface="Arial"/>
                <a:cs typeface="Arial"/>
              </a:rPr>
              <a:t>t</a:t>
            </a:r>
            <a:r>
              <a:rPr sz="3050" spc="-40" dirty="0">
                <a:solidFill>
                  <a:srgbClr val="212121"/>
                </a:solidFill>
                <a:latin typeface="Arial"/>
                <a:cs typeface="Arial"/>
              </a:rPr>
              <a:t>o</a:t>
            </a:r>
            <a:r>
              <a:rPr sz="3050" spc="-35" dirty="0">
                <a:solidFill>
                  <a:srgbClr val="212121"/>
                </a:solidFill>
                <a:latin typeface="Arial"/>
                <a:cs typeface="Arial"/>
              </a:rPr>
              <a:t> </a:t>
            </a:r>
            <a:r>
              <a:rPr sz="3050" spc="20" dirty="0">
                <a:solidFill>
                  <a:srgbClr val="212121"/>
                </a:solidFill>
                <a:latin typeface="Arial"/>
                <a:cs typeface="Arial"/>
              </a:rPr>
              <a:t>pa</a:t>
            </a:r>
            <a:r>
              <a:rPr sz="3050" spc="-80" dirty="0">
                <a:solidFill>
                  <a:srgbClr val="212121"/>
                </a:solidFill>
                <a:latin typeface="Arial"/>
                <a:cs typeface="Arial"/>
              </a:rPr>
              <a:t>r</a:t>
            </a:r>
            <a:r>
              <a:rPr sz="3050" spc="-55" dirty="0">
                <a:solidFill>
                  <a:srgbClr val="212121"/>
                </a:solidFill>
                <a:latin typeface="Arial"/>
                <a:cs typeface="Arial"/>
              </a:rPr>
              <a:t>e</a:t>
            </a:r>
            <a:r>
              <a:rPr sz="3050" spc="-160" dirty="0">
                <a:solidFill>
                  <a:srgbClr val="212121"/>
                </a:solidFill>
                <a:latin typeface="Arial"/>
                <a:cs typeface="Arial"/>
              </a:rPr>
              <a:t>n</a:t>
            </a:r>
            <a:r>
              <a:rPr sz="3050" spc="145" dirty="0">
                <a:solidFill>
                  <a:srgbClr val="212121"/>
                </a:solidFill>
                <a:latin typeface="Arial"/>
                <a:cs typeface="Arial"/>
              </a:rPr>
              <a:t>t</a:t>
            </a:r>
            <a:r>
              <a:rPr sz="3050" spc="-315" dirty="0">
                <a:solidFill>
                  <a:srgbClr val="212121"/>
                </a:solidFill>
                <a:latin typeface="Arial"/>
                <a:cs typeface="Arial"/>
              </a:rPr>
              <a:t>s</a:t>
            </a:r>
            <a:r>
              <a:rPr sz="3050" spc="775" dirty="0">
                <a:solidFill>
                  <a:srgbClr val="212121"/>
                </a:solidFill>
                <a:latin typeface="Arial"/>
                <a:cs typeface="Arial"/>
              </a:rPr>
              <a:t>/</a:t>
            </a:r>
            <a:r>
              <a:rPr sz="3050" spc="40" dirty="0">
                <a:solidFill>
                  <a:srgbClr val="212121"/>
                </a:solidFill>
                <a:latin typeface="Arial"/>
                <a:cs typeface="Arial"/>
              </a:rPr>
              <a:t>g</a:t>
            </a:r>
            <a:r>
              <a:rPr sz="3050" spc="-160" dirty="0">
                <a:solidFill>
                  <a:srgbClr val="212121"/>
                </a:solidFill>
                <a:latin typeface="Arial"/>
                <a:cs typeface="Arial"/>
              </a:rPr>
              <a:t>u</a:t>
            </a:r>
            <a:r>
              <a:rPr sz="3050" spc="20" dirty="0">
                <a:solidFill>
                  <a:srgbClr val="212121"/>
                </a:solidFill>
                <a:latin typeface="Arial"/>
                <a:cs typeface="Arial"/>
              </a:rPr>
              <a:t>a</a:t>
            </a:r>
            <a:r>
              <a:rPr sz="3050" spc="-80" dirty="0">
                <a:solidFill>
                  <a:srgbClr val="212121"/>
                </a:solidFill>
                <a:latin typeface="Arial"/>
                <a:cs typeface="Arial"/>
              </a:rPr>
              <a:t>r</a:t>
            </a:r>
            <a:r>
              <a:rPr sz="3050" spc="20" dirty="0">
                <a:solidFill>
                  <a:srgbClr val="212121"/>
                </a:solidFill>
                <a:latin typeface="Arial"/>
                <a:cs typeface="Arial"/>
              </a:rPr>
              <a:t>d</a:t>
            </a:r>
            <a:r>
              <a:rPr sz="3050" spc="10" dirty="0">
                <a:solidFill>
                  <a:srgbClr val="212121"/>
                </a:solidFill>
                <a:latin typeface="Arial"/>
                <a:cs typeface="Arial"/>
              </a:rPr>
              <a:t>i</a:t>
            </a:r>
            <a:r>
              <a:rPr sz="3050" spc="20" dirty="0">
                <a:solidFill>
                  <a:srgbClr val="212121"/>
                </a:solidFill>
                <a:latin typeface="Arial"/>
                <a:cs typeface="Arial"/>
              </a:rPr>
              <a:t>a</a:t>
            </a:r>
            <a:r>
              <a:rPr sz="3050" spc="-160" dirty="0">
                <a:solidFill>
                  <a:srgbClr val="212121"/>
                </a:solidFill>
                <a:latin typeface="Arial"/>
                <a:cs typeface="Arial"/>
              </a:rPr>
              <a:t>n</a:t>
            </a:r>
            <a:r>
              <a:rPr sz="3050" spc="-315" dirty="0">
                <a:solidFill>
                  <a:srgbClr val="212121"/>
                </a:solidFill>
                <a:latin typeface="Arial"/>
                <a:cs typeface="Arial"/>
              </a:rPr>
              <a:t>s</a:t>
            </a:r>
            <a:r>
              <a:rPr sz="3050" spc="-35" dirty="0">
                <a:solidFill>
                  <a:srgbClr val="212121"/>
                </a:solidFill>
                <a:latin typeface="Arial"/>
                <a:cs typeface="Arial"/>
              </a:rPr>
              <a:t> </a:t>
            </a:r>
            <a:r>
              <a:rPr sz="3050" spc="-40" dirty="0">
                <a:solidFill>
                  <a:srgbClr val="212121"/>
                </a:solidFill>
                <a:latin typeface="Arial"/>
                <a:cs typeface="Arial"/>
              </a:rPr>
              <a:t>o</a:t>
            </a:r>
            <a:r>
              <a:rPr sz="3050" spc="-80" dirty="0">
                <a:solidFill>
                  <a:srgbClr val="212121"/>
                </a:solidFill>
                <a:latin typeface="Arial"/>
                <a:cs typeface="Arial"/>
              </a:rPr>
              <a:t>r</a:t>
            </a:r>
            <a:r>
              <a:rPr sz="3050" spc="-65" dirty="0">
                <a:solidFill>
                  <a:srgbClr val="212121"/>
                </a:solidFill>
                <a:latin typeface="Arial"/>
                <a:cs typeface="Arial"/>
              </a:rPr>
              <a:t> </a:t>
            </a:r>
            <a:r>
              <a:rPr sz="3050" spc="20" dirty="0">
                <a:solidFill>
                  <a:srgbClr val="212121"/>
                </a:solidFill>
                <a:latin typeface="Arial"/>
                <a:cs typeface="Arial"/>
              </a:rPr>
              <a:t>d</a:t>
            </a:r>
            <a:r>
              <a:rPr sz="3050" spc="-55" dirty="0">
                <a:solidFill>
                  <a:srgbClr val="212121"/>
                </a:solidFill>
                <a:latin typeface="Arial"/>
                <a:cs typeface="Arial"/>
              </a:rPr>
              <a:t>e</a:t>
            </a:r>
            <a:r>
              <a:rPr sz="3050" spc="-315" dirty="0">
                <a:solidFill>
                  <a:srgbClr val="212121"/>
                </a:solidFill>
                <a:latin typeface="Arial"/>
                <a:cs typeface="Arial"/>
              </a:rPr>
              <a:t>s</a:t>
            </a:r>
            <a:r>
              <a:rPr sz="3050" spc="10" dirty="0">
                <a:solidFill>
                  <a:srgbClr val="212121"/>
                </a:solidFill>
                <a:latin typeface="Arial"/>
                <a:cs typeface="Arial"/>
              </a:rPr>
              <a:t>i</a:t>
            </a:r>
            <a:r>
              <a:rPr sz="3050" spc="40" dirty="0">
                <a:solidFill>
                  <a:srgbClr val="212121"/>
                </a:solidFill>
                <a:latin typeface="Arial"/>
                <a:cs typeface="Arial"/>
              </a:rPr>
              <a:t>g</a:t>
            </a:r>
            <a:r>
              <a:rPr sz="3050" spc="-160" dirty="0">
                <a:solidFill>
                  <a:srgbClr val="212121"/>
                </a:solidFill>
                <a:latin typeface="Arial"/>
                <a:cs typeface="Arial"/>
              </a:rPr>
              <a:t>n</a:t>
            </a:r>
            <a:r>
              <a:rPr sz="3050" spc="20" dirty="0">
                <a:solidFill>
                  <a:srgbClr val="212121"/>
                </a:solidFill>
                <a:latin typeface="Arial"/>
                <a:cs typeface="Arial"/>
              </a:rPr>
              <a:t>a</a:t>
            </a:r>
            <a:r>
              <a:rPr sz="3050" spc="145" dirty="0">
                <a:solidFill>
                  <a:srgbClr val="212121"/>
                </a:solidFill>
                <a:latin typeface="Arial"/>
                <a:cs typeface="Arial"/>
              </a:rPr>
              <a:t>t</a:t>
            </a:r>
            <a:r>
              <a:rPr sz="3050" spc="-55" dirty="0">
                <a:solidFill>
                  <a:srgbClr val="212121"/>
                </a:solidFill>
                <a:latin typeface="Arial"/>
                <a:cs typeface="Arial"/>
              </a:rPr>
              <a:t>e</a:t>
            </a:r>
            <a:r>
              <a:rPr sz="3050" spc="20" dirty="0">
                <a:solidFill>
                  <a:srgbClr val="212121"/>
                </a:solidFill>
                <a:latin typeface="Arial"/>
                <a:cs typeface="Arial"/>
              </a:rPr>
              <a:t>d</a:t>
            </a:r>
            <a:r>
              <a:rPr sz="3050" spc="-35" dirty="0">
                <a:solidFill>
                  <a:srgbClr val="212121"/>
                </a:solidFill>
                <a:latin typeface="Arial"/>
                <a:cs typeface="Arial"/>
              </a:rPr>
              <a:t> </a:t>
            </a:r>
            <a:r>
              <a:rPr sz="3050" spc="-55" dirty="0">
                <a:solidFill>
                  <a:srgbClr val="212121"/>
                </a:solidFill>
                <a:latin typeface="Arial"/>
                <a:cs typeface="Arial"/>
              </a:rPr>
              <a:t>e</a:t>
            </a:r>
            <a:r>
              <a:rPr sz="3050" spc="-240" dirty="0">
                <a:solidFill>
                  <a:srgbClr val="212121"/>
                </a:solidFill>
                <a:latin typeface="Arial"/>
                <a:cs typeface="Arial"/>
              </a:rPr>
              <a:t>m</a:t>
            </a:r>
            <a:r>
              <a:rPr sz="3050" spc="-55" dirty="0">
                <a:solidFill>
                  <a:srgbClr val="212121"/>
                </a:solidFill>
                <a:latin typeface="Arial"/>
                <a:cs typeface="Arial"/>
              </a:rPr>
              <a:t>e</a:t>
            </a:r>
            <a:r>
              <a:rPr sz="3050" spc="-80" dirty="0">
                <a:solidFill>
                  <a:srgbClr val="212121"/>
                </a:solidFill>
                <a:latin typeface="Arial"/>
                <a:cs typeface="Arial"/>
              </a:rPr>
              <a:t>r</a:t>
            </a:r>
            <a:r>
              <a:rPr sz="3050" spc="40" dirty="0">
                <a:solidFill>
                  <a:srgbClr val="212121"/>
                </a:solidFill>
                <a:latin typeface="Arial"/>
                <a:cs typeface="Arial"/>
              </a:rPr>
              <a:t>g</a:t>
            </a:r>
            <a:r>
              <a:rPr sz="3050" spc="-55" dirty="0">
                <a:solidFill>
                  <a:srgbClr val="212121"/>
                </a:solidFill>
                <a:latin typeface="Arial"/>
                <a:cs typeface="Arial"/>
              </a:rPr>
              <a:t>e</a:t>
            </a:r>
            <a:r>
              <a:rPr sz="3050" spc="-160" dirty="0">
                <a:solidFill>
                  <a:srgbClr val="212121"/>
                </a:solidFill>
                <a:latin typeface="Arial"/>
                <a:cs typeface="Arial"/>
              </a:rPr>
              <a:t>n</a:t>
            </a:r>
            <a:r>
              <a:rPr sz="3050" spc="45" dirty="0">
                <a:solidFill>
                  <a:srgbClr val="212121"/>
                </a:solidFill>
                <a:latin typeface="Arial"/>
                <a:cs typeface="Arial"/>
              </a:rPr>
              <a:t>c</a:t>
            </a:r>
            <a:r>
              <a:rPr sz="3050" spc="-245" dirty="0">
                <a:solidFill>
                  <a:srgbClr val="212121"/>
                </a:solidFill>
                <a:latin typeface="Arial"/>
                <a:cs typeface="Arial"/>
              </a:rPr>
              <a:t>y</a:t>
            </a:r>
            <a:r>
              <a:rPr sz="3050" spc="-35" dirty="0">
                <a:solidFill>
                  <a:srgbClr val="212121"/>
                </a:solidFill>
                <a:latin typeface="Arial"/>
                <a:cs typeface="Arial"/>
              </a:rPr>
              <a:t> </a:t>
            </a:r>
            <a:r>
              <a:rPr sz="3050" spc="45" dirty="0">
                <a:solidFill>
                  <a:srgbClr val="212121"/>
                </a:solidFill>
                <a:latin typeface="Arial"/>
                <a:cs typeface="Arial"/>
              </a:rPr>
              <a:t>c</a:t>
            </a:r>
            <a:r>
              <a:rPr sz="3050" spc="-40" dirty="0">
                <a:solidFill>
                  <a:srgbClr val="212121"/>
                </a:solidFill>
                <a:latin typeface="Arial"/>
                <a:cs typeface="Arial"/>
              </a:rPr>
              <a:t>o</a:t>
            </a:r>
            <a:r>
              <a:rPr sz="3050" spc="-160" dirty="0">
                <a:solidFill>
                  <a:srgbClr val="212121"/>
                </a:solidFill>
                <a:latin typeface="Arial"/>
                <a:cs typeface="Arial"/>
              </a:rPr>
              <a:t>n</a:t>
            </a:r>
            <a:r>
              <a:rPr sz="3050" spc="145" dirty="0">
                <a:solidFill>
                  <a:srgbClr val="212121"/>
                </a:solidFill>
                <a:latin typeface="Arial"/>
                <a:cs typeface="Arial"/>
              </a:rPr>
              <a:t>t</a:t>
            </a:r>
            <a:r>
              <a:rPr sz="3050" spc="20" dirty="0">
                <a:solidFill>
                  <a:srgbClr val="212121"/>
                </a:solidFill>
                <a:latin typeface="Arial"/>
                <a:cs typeface="Arial"/>
              </a:rPr>
              <a:t>a</a:t>
            </a:r>
            <a:r>
              <a:rPr sz="3050" spc="45" dirty="0">
                <a:solidFill>
                  <a:srgbClr val="212121"/>
                </a:solidFill>
                <a:latin typeface="Arial"/>
                <a:cs typeface="Arial"/>
              </a:rPr>
              <a:t>c</a:t>
            </a:r>
            <a:r>
              <a:rPr sz="3050" spc="145" dirty="0">
                <a:solidFill>
                  <a:srgbClr val="212121"/>
                </a:solidFill>
                <a:latin typeface="Arial"/>
                <a:cs typeface="Arial"/>
              </a:rPr>
              <a:t>t</a:t>
            </a:r>
            <a:r>
              <a:rPr sz="3050" spc="-315" dirty="0">
                <a:solidFill>
                  <a:srgbClr val="212121"/>
                </a:solidFill>
                <a:latin typeface="Arial"/>
                <a:cs typeface="Arial"/>
              </a:rPr>
              <a:t>s</a:t>
            </a:r>
            <a:endParaRPr sz="3050" dirty="0">
              <a:latin typeface="Arial"/>
              <a:cs typeface="Arial"/>
            </a:endParaRPr>
          </a:p>
          <a:p>
            <a:pPr marL="12700" marR="5080">
              <a:lnSpc>
                <a:spcPct val="114799"/>
              </a:lnSpc>
            </a:pPr>
            <a:r>
              <a:rPr sz="3050" spc="-540" dirty="0">
                <a:solidFill>
                  <a:srgbClr val="212121"/>
                </a:solidFill>
                <a:latin typeface="Arial"/>
                <a:cs typeface="Arial"/>
              </a:rPr>
              <a:t>T</a:t>
            </a:r>
            <a:r>
              <a:rPr sz="3050" spc="-40" dirty="0">
                <a:solidFill>
                  <a:srgbClr val="212121"/>
                </a:solidFill>
                <a:latin typeface="Arial"/>
                <a:cs typeface="Arial"/>
              </a:rPr>
              <a:t>o</a:t>
            </a:r>
            <a:r>
              <a:rPr sz="3050" spc="-35" dirty="0">
                <a:solidFill>
                  <a:srgbClr val="212121"/>
                </a:solidFill>
                <a:latin typeface="Arial"/>
                <a:cs typeface="Arial"/>
              </a:rPr>
              <a:t> </a:t>
            </a:r>
            <a:r>
              <a:rPr sz="3050" spc="20" dirty="0">
                <a:solidFill>
                  <a:srgbClr val="212121"/>
                </a:solidFill>
                <a:latin typeface="Arial"/>
                <a:cs typeface="Arial"/>
              </a:rPr>
              <a:t>a</a:t>
            </a:r>
            <a:r>
              <a:rPr sz="3050" spc="10" dirty="0">
                <a:solidFill>
                  <a:srgbClr val="212121"/>
                </a:solidFill>
                <a:latin typeface="Arial"/>
                <a:cs typeface="Arial"/>
              </a:rPr>
              <a:t>i</a:t>
            </a:r>
            <a:r>
              <a:rPr sz="3050" spc="20" dirty="0">
                <a:solidFill>
                  <a:srgbClr val="212121"/>
                </a:solidFill>
                <a:latin typeface="Arial"/>
                <a:cs typeface="Arial"/>
              </a:rPr>
              <a:t>d</a:t>
            </a:r>
            <a:r>
              <a:rPr sz="3050" spc="-35" dirty="0">
                <a:solidFill>
                  <a:srgbClr val="212121"/>
                </a:solidFill>
                <a:latin typeface="Arial"/>
                <a:cs typeface="Arial"/>
              </a:rPr>
              <a:t> </a:t>
            </a:r>
            <a:r>
              <a:rPr sz="3050" spc="180" dirty="0">
                <a:solidFill>
                  <a:srgbClr val="212121"/>
                </a:solidFill>
                <a:latin typeface="Arial"/>
                <a:cs typeface="Arial"/>
              </a:rPr>
              <a:t>f</a:t>
            </a:r>
            <a:r>
              <a:rPr sz="3050" spc="20" dirty="0">
                <a:solidFill>
                  <a:srgbClr val="212121"/>
                </a:solidFill>
                <a:latin typeface="Arial"/>
                <a:cs typeface="Arial"/>
              </a:rPr>
              <a:t>a</a:t>
            </a:r>
            <a:r>
              <a:rPr sz="3050" spc="-240" dirty="0">
                <a:solidFill>
                  <a:srgbClr val="212121"/>
                </a:solidFill>
                <a:latin typeface="Arial"/>
                <a:cs typeface="Arial"/>
              </a:rPr>
              <a:t>m</a:t>
            </a:r>
            <a:r>
              <a:rPr sz="3050" spc="10" dirty="0">
                <a:solidFill>
                  <a:srgbClr val="212121"/>
                </a:solidFill>
                <a:latin typeface="Arial"/>
                <a:cs typeface="Arial"/>
              </a:rPr>
              <a:t>i</a:t>
            </a:r>
            <a:r>
              <a:rPr sz="3050" spc="-15" dirty="0">
                <a:solidFill>
                  <a:srgbClr val="212121"/>
                </a:solidFill>
                <a:latin typeface="Arial"/>
                <a:cs typeface="Arial"/>
              </a:rPr>
              <a:t>l</a:t>
            </a:r>
            <a:r>
              <a:rPr sz="3050" spc="10" dirty="0">
                <a:solidFill>
                  <a:srgbClr val="212121"/>
                </a:solidFill>
                <a:latin typeface="Arial"/>
                <a:cs typeface="Arial"/>
              </a:rPr>
              <a:t>i</a:t>
            </a:r>
            <a:r>
              <a:rPr sz="3050" spc="-55" dirty="0">
                <a:solidFill>
                  <a:srgbClr val="212121"/>
                </a:solidFill>
                <a:latin typeface="Arial"/>
                <a:cs typeface="Arial"/>
              </a:rPr>
              <a:t>e</a:t>
            </a:r>
            <a:r>
              <a:rPr sz="3050" spc="-315" dirty="0">
                <a:solidFill>
                  <a:srgbClr val="212121"/>
                </a:solidFill>
                <a:latin typeface="Arial"/>
                <a:cs typeface="Arial"/>
              </a:rPr>
              <a:t>s</a:t>
            </a:r>
            <a:r>
              <a:rPr sz="3050" spc="-35" dirty="0">
                <a:solidFill>
                  <a:srgbClr val="212121"/>
                </a:solidFill>
                <a:latin typeface="Arial"/>
                <a:cs typeface="Arial"/>
              </a:rPr>
              <a:t> </a:t>
            </a:r>
            <a:r>
              <a:rPr sz="3050" spc="10" dirty="0">
                <a:solidFill>
                  <a:srgbClr val="212121"/>
                </a:solidFill>
                <a:latin typeface="Arial"/>
                <a:cs typeface="Arial"/>
              </a:rPr>
              <a:t>i</a:t>
            </a:r>
            <a:r>
              <a:rPr sz="3050" spc="-160" dirty="0">
                <a:solidFill>
                  <a:srgbClr val="212121"/>
                </a:solidFill>
                <a:latin typeface="Arial"/>
                <a:cs typeface="Arial"/>
              </a:rPr>
              <a:t>n</a:t>
            </a:r>
            <a:r>
              <a:rPr sz="3050" spc="-35" dirty="0">
                <a:solidFill>
                  <a:srgbClr val="212121"/>
                </a:solidFill>
                <a:latin typeface="Arial"/>
                <a:cs typeface="Arial"/>
              </a:rPr>
              <a:t> </a:t>
            </a:r>
            <a:r>
              <a:rPr sz="3050" spc="-80" dirty="0">
                <a:solidFill>
                  <a:srgbClr val="212121"/>
                </a:solidFill>
                <a:latin typeface="Arial"/>
                <a:cs typeface="Arial"/>
              </a:rPr>
              <a:t>r</a:t>
            </a:r>
            <a:r>
              <a:rPr sz="3050" spc="-55" dirty="0">
                <a:solidFill>
                  <a:srgbClr val="212121"/>
                </a:solidFill>
                <a:latin typeface="Arial"/>
                <a:cs typeface="Arial"/>
              </a:rPr>
              <a:t>e</a:t>
            </a:r>
            <a:r>
              <a:rPr sz="3050" spc="-160" dirty="0">
                <a:solidFill>
                  <a:srgbClr val="212121"/>
                </a:solidFill>
                <a:latin typeface="Arial"/>
                <a:cs typeface="Arial"/>
              </a:rPr>
              <a:t>un</a:t>
            </a:r>
            <a:r>
              <a:rPr sz="3050" spc="10" dirty="0">
                <a:solidFill>
                  <a:srgbClr val="212121"/>
                </a:solidFill>
                <a:latin typeface="Arial"/>
                <a:cs typeface="Arial"/>
              </a:rPr>
              <a:t>i</a:t>
            </a:r>
            <a:r>
              <a:rPr sz="3050" spc="145" dirty="0">
                <a:solidFill>
                  <a:srgbClr val="212121"/>
                </a:solidFill>
                <a:latin typeface="Arial"/>
                <a:cs typeface="Arial"/>
              </a:rPr>
              <a:t>t</a:t>
            </a:r>
            <a:r>
              <a:rPr sz="3050" spc="10" dirty="0">
                <a:solidFill>
                  <a:srgbClr val="212121"/>
                </a:solidFill>
                <a:latin typeface="Arial"/>
                <a:cs typeface="Arial"/>
              </a:rPr>
              <a:t>i</a:t>
            </a:r>
            <a:r>
              <a:rPr sz="3050" spc="-160" dirty="0">
                <a:solidFill>
                  <a:srgbClr val="212121"/>
                </a:solidFill>
                <a:latin typeface="Arial"/>
                <a:cs typeface="Arial"/>
              </a:rPr>
              <a:t>n</a:t>
            </a:r>
            <a:r>
              <a:rPr sz="3050" spc="40" dirty="0">
                <a:solidFill>
                  <a:srgbClr val="212121"/>
                </a:solidFill>
                <a:latin typeface="Arial"/>
                <a:cs typeface="Arial"/>
              </a:rPr>
              <a:t>g</a:t>
            </a:r>
            <a:r>
              <a:rPr sz="3050" spc="-35" dirty="0">
                <a:solidFill>
                  <a:srgbClr val="212121"/>
                </a:solidFill>
                <a:latin typeface="Arial"/>
                <a:cs typeface="Arial"/>
              </a:rPr>
              <a:t> </a:t>
            </a:r>
            <a:r>
              <a:rPr sz="3050" spc="20" dirty="0">
                <a:solidFill>
                  <a:srgbClr val="212121"/>
                </a:solidFill>
                <a:latin typeface="Arial"/>
                <a:cs typeface="Arial"/>
              </a:rPr>
              <a:t>a</a:t>
            </a:r>
            <a:r>
              <a:rPr sz="3050" spc="180" dirty="0">
                <a:solidFill>
                  <a:srgbClr val="212121"/>
                </a:solidFill>
                <a:latin typeface="Arial"/>
                <a:cs typeface="Arial"/>
              </a:rPr>
              <a:t>f</a:t>
            </a:r>
            <a:r>
              <a:rPr sz="3050" spc="145" dirty="0">
                <a:solidFill>
                  <a:srgbClr val="212121"/>
                </a:solidFill>
                <a:latin typeface="Arial"/>
                <a:cs typeface="Arial"/>
              </a:rPr>
              <a:t>t</a:t>
            </a:r>
            <a:r>
              <a:rPr sz="3050" spc="-55" dirty="0">
                <a:solidFill>
                  <a:srgbClr val="212121"/>
                </a:solidFill>
                <a:latin typeface="Arial"/>
                <a:cs typeface="Arial"/>
              </a:rPr>
              <a:t>e</a:t>
            </a:r>
            <a:r>
              <a:rPr sz="3050" spc="-80" dirty="0">
                <a:solidFill>
                  <a:srgbClr val="212121"/>
                </a:solidFill>
                <a:latin typeface="Arial"/>
                <a:cs typeface="Arial"/>
              </a:rPr>
              <a:t>r</a:t>
            </a:r>
            <a:r>
              <a:rPr sz="3050" spc="-35" dirty="0">
                <a:solidFill>
                  <a:srgbClr val="212121"/>
                </a:solidFill>
                <a:latin typeface="Arial"/>
                <a:cs typeface="Arial"/>
              </a:rPr>
              <a:t> </a:t>
            </a:r>
            <a:r>
              <a:rPr sz="3050" spc="145" dirty="0">
                <a:solidFill>
                  <a:srgbClr val="212121"/>
                </a:solidFill>
                <a:latin typeface="Arial"/>
                <a:cs typeface="Arial"/>
              </a:rPr>
              <a:t>t</a:t>
            </a:r>
            <a:r>
              <a:rPr sz="3050" spc="-160" dirty="0">
                <a:solidFill>
                  <a:srgbClr val="212121"/>
                </a:solidFill>
                <a:latin typeface="Arial"/>
                <a:cs typeface="Arial"/>
              </a:rPr>
              <a:t>h</a:t>
            </a:r>
            <a:r>
              <a:rPr sz="3050" spc="-55" dirty="0">
                <a:solidFill>
                  <a:srgbClr val="212121"/>
                </a:solidFill>
                <a:latin typeface="Arial"/>
                <a:cs typeface="Arial"/>
              </a:rPr>
              <a:t>e</a:t>
            </a:r>
            <a:r>
              <a:rPr sz="3050" spc="-245" dirty="0">
                <a:solidFill>
                  <a:srgbClr val="212121"/>
                </a:solidFill>
                <a:latin typeface="Arial"/>
                <a:cs typeface="Arial"/>
              </a:rPr>
              <a:t>y</a:t>
            </a:r>
            <a:r>
              <a:rPr sz="3050" spc="-135" dirty="0">
                <a:solidFill>
                  <a:srgbClr val="212121"/>
                </a:solidFill>
                <a:latin typeface="Arial"/>
                <a:cs typeface="Arial"/>
              </a:rPr>
              <a:t> </a:t>
            </a:r>
            <a:r>
              <a:rPr sz="3050" spc="-160" dirty="0">
                <a:solidFill>
                  <a:srgbClr val="212121"/>
                </a:solidFill>
                <a:latin typeface="Arial"/>
                <a:cs typeface="Arial"/>
              </a:rPr>
              <a:t>h</a:t>
            </a:r>
            <a:r>
              <a:rPr sz="3050" spc="20" dirty="0">
                <a:solidFill>
                  <a:srgbClr val="212121"/>
                </a:solidFill>
                <a:latin typeface="Arial"/>
                <a:cs typeface="Arial"/>
              </a:rPr>
              <a:t>a</a:t>
            </a:r>
            <a:r>
              <a:rPr sz="3050" spc="-245" dirty="0">
                <a:solidFill>
                  <a:srgbClr val="212121"/>
                </a:solidFill>
                <a:latin typeface="Arial"/>
                <a:cs typeface="Arial"/>
              </a:rPr>
              <a:t>v</a:t>
            </a:r>
            <a:r>
              <a:rPr sz="3050" spc="-55" dirty="0">
                <a:solidFill>
                  <a:srgbClr val="212121"/>
                </a:solidFill>
                <a:latin typeface="Arial"/>
                <a:cs typeface="Arial"/>
              </a:rPr>
              <a:t>e</a:t>
            </a:r>
            <a:r>
              <a:rPr sz="3050" spc="-35" dirty="0">
                <a:solidFill>
                  <a:srgbClr val="212121"/>
                </a:solidFill>
                <a:latin typeface="Arial"/>
                <a:cs typeface="Arial"/>
              </a:rPr>
              <a:t> </a:t>
            </a:r>
            <a:r>
              <a:rPr sz="3050" spc="-15" dirty="0">
                <a:solidFill>
                  <a:srgbClr val="212121"/>
                </a:solidFill>
                <a:latin typeface="Arial"/>
                <a:cs typeface="Arial"/>
              </a:rPr>
              <a:t>l</a:t>
            </a:r>
            <a:r>
              <a:rPr sz="3050" spc="-55" dirty="0">
                <a:solidFill>
                  <a:srgbClr val="212121"/>
                </a:solidFill>
                <a:latin typeface="Arial"/>
                <a:cs typeface="Arial"/>
              </a:rPr>
              <a:t>e</a:t>
            </a:r>
            <a:r>
              <a:rPr sz="3050" spc="180" dirty="0">
                <a:solidFill>
                  <a:srgbClr val="212121"/>
                </a:solidFill>
                <a:latin typeface="Arial"/>
                <a:cs typeface="Arial"/>
              </a:rPr>
              <a:t>f</a:t>
            </a:r>
            <a:r>
              <a:rPr sz="3050" spc="145" dirty="0">
                <a:solidFill>
                  <a:srgbClr val="212121"/>
                </a:solidFill>
                <a:latin typeface="Arial"/>
                <a:cs typeface="Arial"/>
              </a:rPr>
              <a:t>t</a:t>
            </a:r>
            <a:r>
              <a:rPr sz="3050" spc="-35" dirty="0">
                <a:solidFill>
                  <a:srgbClr val="212121"/>
                </a:solidFill>
                <a:latin typeface="Arial"/>
                <a:cs typeface="Arial"/>
              </a:rPr>
              <a:t> </a:t>
            </a:r>
            <a:r>
              <a:rPr sz="3050" spc="145" dirty="0">
                <a:solidFill>
                  <a:srgbClr val="212121"/>
                </a:solidFill>
                <a:latin typeface="Arial"/>
                <a:cs typeface="Arial"/>
              </a:rPr>
              <a:t>t</a:t>
            </a:r>
            <a:r>
              <a:rPr sz="3050" spc="-160" dirty="0">
                <a:solidFill>
                  <a:srgbClr val="212121"/>
                </a:solidFill>
                <a:latin typeface="Arial"/>
                <a:cs typeface="Arial"/>
              </a:rPr>
              <a:t>h</a:t>
            </a:r>
            <a:r>
              <a:rPr sz="3050" spc="-55" dirty="0">
                <a:solidFill>
                  <a:srgbClr val="212121"/>
                </a:solidFill>
                <a:latin typeface="Arial"/>
                <a:cs typeface="Arial"/>
              </a:rPr>
              <a:t>e</a:t>
            </a:r>
            <a:r>
              <a:rPr sz="3050" spc="-35" dirty="0">
                <a:solidFill>
                  <a:srgbClr val="212121"/>
                </a:solidFill>
                <a:latin typeface="Arial"/>
                <a:cs typeface="Arial"/>
              </a:rPr>
              <a:t> </a:t>
            </a:r>
            <a:r>
              <a:rPr sz="3050" spc="180" dirty="0">
                <a:solidFill>
                  <a:srgbClr val="212121"/>
                </a:solidFill>
                <a:latin typeface="Arial"/>
                <a:cs typeface="Arial"/>
              </a:rPr>
              <a:t>f</a:t>
            </a:r>
            <a:r>
              <a:rPr sz="3050" spc="20" dirty="0">
                <a:solidFill>
                  <a:srgbClr val="212121"/>
                </a:solidFill>
                <a:latin typeface="Arial"/>
                <a:cs typeface="Arial"/>
              </a:rPr>
              <a:t>a</a:t>
            </a:r>
            <a:r>
              <a:rPr sz="3050" spc="45" dirty="0">
                <a:solidFill>
                  <a:srgbClr val="212121"/>
                </a:solidFill>
                <a:latin typeface="Arial"/>
                <a:cs typeface="Arial"/>
              </a:rPr>
              <a:t>c</a:t>
            </a:r>
            <a:r>
              <a:rPr sz="3050" spc="10" dirty="0">
                <a:solidFill>
                  <a:srgbClr val="212121"/>
                </a:solidFill>
                <a:latin typeface="Arial"/>
                <a:cs typeface="Arial"/>
              </a:rPr>
              <a:t>i</a:t>
            </a:r>
            <a:r>
              <a:rPr sz="3050" spc="-15" dirty="0">
                <a:solidFill>
                  <a:srgbClr val="212121"/>
                </a:solidFill>
                <a:latin typeface="Arial"/>
                <a:cs typeface="Arial"/>
              </a:rPr>
              <a:t>l</a:t>
            </a:r>
            <a:r>
              <a:rPr sz="3050" spc="10" dirty="0">
                <a:solidFill>
                  <a:srgbClr val="212121"/>
                </a:solidFill>
                <a:latin typeface="Arial"/>
                <a:cs typeface="Arial"/>
              </a:rPr>
              <a:t>i</a:t>
            </a:r>
            <a:r>
              <a:rPr sz="3050" spc="145" dirty="0">
                <a:solidFill>
                  <a:srgbClr val="212121"/>
                </a:solidFill>
                <a:latin typeface="Arial"/>
                <a:cs typeface="Arial"/>
              </a:rPr>
              <a:t>t</a:t>
            </a:r>
            <a:r>
              <a:rPr sz="3050" spc="-245" dirty="0">
                <a:solidFill>
                  <a:srgbClr val="212121"/>
                </a:solidFill>
                <a:latin typeface="Arial"/>
                <a:cs typeface="Arial"/>
              </a:rPr>
              <a:t>y</a:t>
            </a:r>
            <a:endParaRPr sz="3050" dirty="0">
              <a:latin typeface="Arial"/>
              <a:cs typeface="Arial"/>
            </a:endParaRPr>
          </a:p>
          <a:p>
            <a:pPr marL="12700" marR="2242820">
              <a:lnSpc>
                <a:spcPct val="114799"/>
              </a:lnSpc>
            </a:pPr>
            <a:r>
              <a:rPr sz="3050" spc="-360" dirty="0">
                <a:solidFill>
                  <a:srgbClr val="212121"/>
                </a:solidFill>
                <a:latin typeface="Arial"/>
                <a:cs typeface="Arial"/>
              </a:rPr>
              <a:t>F</a:t>
            </a:r>
            <a:r>
              <a:rPr sz="3050" spc="-40" dirty="0">
                <a:solidFill>
                  <a:srgbClr val="212121"/>
                </a:solidFill>
                <a:latin typeface="Arial"/>
                <a:cs typeface="Arial"/>
              </a:rPr>
              <a:t>o</a:t>
            </a:r>
            <a:r>
              <a:rPr sz="3050" spc="-80" dirty="0">
                <a:solidFill>
                  <a:srgbClr val="212121"/>
                </a:solidFill>
                <a:latin typeface="Arial"/>
                <a:cs typeface="Arial"/>
              </a:rPr>
              <a:t>r</a:t>
            </a:r>
            <a:r>
              <a:rPr sz="3050" spc="-35" dirty="0">
                <a:solidFill>
                  <a:srgbClr val="212121"/>
                </a:solidFill>
                <a:latin typeface="Arial"/>
                <a:cs typeface="Arial"/>
              </a:rPr>
              <a:t> </a:t>
            </a:r>
            <a:r>
              <a:rPr sz="3050" spc="45" dirty="0">
                <a:solidFill>
                  <a:srgbClr val="212121"/>
                </a:solidFill>
                <a:latin typeface="Arial"/>
                <a:cs typeface="Arial"/>
              </a:rPr>
              <a:t>c</a:t>
            </a:r>
            <a:r>
              <a:rPr sz="3050" spc="-15" dirty="0">
                <a:solidFill>
                  <a:srgbClr val="212121"/>
                </a:solidFill>
                <a:latin typeface="Arial"/>
                <a:cs typeface="Arial"/>
              </a:rPr>
              <a:t>l</a:t>
            </a:r>
            <a:r>
              <a:rPr sz="3050" spc="-55" dirty="0">
                <a:solidFill>
                  <a:srgbClr val="212121"/>
                </a:solidFill>
                <a:latin typeface="Arial"/>
                <a:cs typeface="Arial"/>
              </a:rPr>
              <a:t>e</a:t>
            </a:r>
            <a:r>
              <a:rPr sz="3050" spc="20" dirty="0">
                <a:solidFill>
                  <a:srgbClr val="212121"/>
                </a:solidFill>
                <a:latin typeface="Arial"/>
                <a:cs typeface="Arial"/>
              </a:rPr>
              <a:t>a</a:t>
            </a:r>
            <a:r>
              <a:rPr sz="3050" spc="-80" dirty="0">
                <a:solidFill>
                  <a:srgbClr val="212121"/>
                </a:solidFill>
                <a:latin typeface="Arial"/>
                <a:cs typeface="Arial"/>
              </a:rPr>
              <a:t>r</a:t>
            </a:r>
            <a:r>
              <a:rPr sz="3050" spc="-35" dirty="0">
                <a:solidFill>
                  <a:srgbClr val="212121"/>
                </a:solidFill>
                <a:latin typeface="Arial"/>
                <a:cs typeface="Arial"/>
              </a:rPr>
              <a:t> </a:t>
            </a:r>
            <a:r>
              <a:rPr sz="3050" spc="20" dirty="0">
                <a:solidFill>
                  <a:srgbClr val="212121"/>
                </a:solidFill>
                <a:latin typeface="Arial"/>
                <a:cs typeface="Arial"/>
              </a:rPr>
              <a:t>a</a:t>
            </a:r>
            <a:r>
              <a:rPr sz="3050" spc="-160" dirty="0">
                <a:solidFill>
                  <a:srgbClr val="212121"/>
                </a:solidFill>
                <a:latin typeface="Arial"/>
                <a:cs typeface="Arial"/>
              </a:rPr>
              <a:t>n</a:t>
            </a:r>
            <a:r>
              <a:rPr sz="3050" spc="20" dirty="0">
                <a:solidFill>
                  <a:srgbClr val="212121"/>
                </a:solidFill>
                <a:latin typeface="Arial"/>
                <a:cs typeface="Arial"/>
              </a:rPr>
              <a:t>d</a:t>
            </a:r>
            <a:r>
              <a:rPr sz="3050" spc="-35" dirty="0">
                <a:solidFill>
                  <a:srgbClr val="212121"/>
                </a:solidFill>
                <a:latin typeface="Arial"/>
                <a:cs typeface="Arial"/>
              </a:rPr>
              <a:t> </a:t>
            </a:r>
            <a:r>
              <a:rPr sz="3050" spc="145" dirty="0">
                <a:solidFill>
                  <a:srgbClr val="212121"/>
                </a:solidFill>
                <a:latin typeface="Arial"/>
                <a:cs typeface="Arial"/>
              </a:rPr>
              <a:t>t</a:t>
            </a:r>
            <a:r>
              <a:rPr sz="3050" spc="-160" dirty="0">
                <a:solidFill>
                  <a:srgbClr val="212121"/>
                </a:solidFill>
                <a:latin typeface="Arial"/>
                <a:cs typeface="Arial"/>
              </a:rPr>
              <a:t>h</a:t>
            </a:r>
            <a:r>
              <a:rPr sz="3050" spc="-40" dirty="0">
                <a:solidFill>
                  <a:srgbClr val="212121"/>
                </a:solidFill>
                <a:latin typeface="Arial"/>
                <a:cs typeface="Arial"/>
              </a:rPr>
              <a:t>o</a:t>
            </a:r>
            <a:r>
              <a:rPr sz="3050" spc="-80" dirty="0">
                <a:solidFill>
                  <a:srgbClr val="212121"/>
                </a:solidFill>
                <a:latin typeface="Arial"/>
                <a:cs typeface="Arial"/>
              </a:rPr>
              <a:t>r</a:t>
            </a:r>
            <a:r>
              <a:rPr sz="3050" spc="-40" dirty="0">
                <a:solidFill>
                  <a:srgbClr val="212121"/>
                </a:solidFill>
                <a:latin typeface="Arial"/>
                <a:cs typeface="Arial"/>
              </a:rPr>
              <a:t>o</a:t>
            </a:r>
            <a:r>
              <a:rPr sz="3050" spc="-160" dirty="0">
                <a:solidFill>
                  <a:srgbClr val="212121"/>
                </a:solidFill>
                <a:latin typeface="Arial"/>
                <a:cs typeface="Arial"/>
              </a:rPr>
              <a:t>u</a:t>
            </a:r>
            <a:r>
              <a:rPr sz="3050" spc="40" dirty="0">
                <a:solidFill>
                  <a:srgbClr val="212121"/>
                </a:solidFill>
                <a:latin typeface="Arial"/>
                <a:cs typeface="Arial"/>
              </a:rPr>
              <a:t>g</a:t>
            </a:r>
            <a:r>
              <a:rPr sz="3050" spc="-160" dirty="0">
                <a:solidFill>
                  <a:srgbClr val="212121"/>
                </a:solidFill>
                <a:latin typeface="Arial"/>
                <a:cs typeface="Arial"/>
              </a:rPr>
              <a:t>h</a:t>
            </a:r>
            <a:r>
              <a:rPr sz="3050" spc="-80" dirty="0">
                <a:solidFill>
                  <a:srgbClr val="212121"/>
                </a:solidFill>
                <a:latin typeface="Arial"/>
                <a:cs typeface="Arial"/>
              </a:rPr>
              <a:t> </a:t>
            </a:r>
            <a:r>
              <a:rPr sz="3050" spc="20" dirty="0">
                <a:solidFill>
                  <a:srgbClr val="212121"/>
                </a:solidFill>
                <a:latin typeface="Arial"/>
                <a:cs typeface="Arial"/>
              </a:rPr>
              <a:t>d</a:t>
            </a:r>
            <a:r>
              <a:rPr sz="3050" spc="-40" dirty="0">
                <a:solidFill>
                  <a:srgbClr val="212121"/>
                </a:solidFill>
                <a:latin typeface="Arial"/>
                <a:cs typeface="Arial"/>
              </a:rPr>
              <a:t>o</a:t>
            </a:r>
            <a:r>
              <a:rPr sz="3050" spc="45" dirty="0">
                <a:solidFill>
                  <a:srgbClr val="212121"/>
                </a:solidFill>
                <a:latin typeface="Arial"/>
                <a:cs typeface="Arial"/>
              </a:rPr>
              <a:t>c</a:t>
            </a:r>
            <a:r>
              <a:rPr sz="3050" spc="-160" dirty="0">
                <a:solidFill>
                  <a:srgbClr val="212121"/>
                </a:solidFill>
                <a:latin typeface="Arial"/>
                <a:cs typeface="Arial"/>
              </a:rPr>
              <a:t>u</a:t>
            </a:r>
            <a:r>
              <a:rPr sz="3050" spc="-240" dirty="0">
                <a:solidFill>
                  <a:srgbClr val="212121"/>
                </a:solidFill>
                <a:latin typeface="Arial"/>
                <a:cs typeface="Arial"/>
              </a:rPr>
              <a:t>m</a:t>
            </a:r>
            <a:r>
              <a:rPr sz="3050" spc="-55" dirty="0">
                <a:solidFill>
                  <a:srgbClr val="212121"/>
                </a:solidFill>
                <a:latin typeface="Arial"/>
                <a:cs typeface="Arial"/>
              </a:rPr>
              <a:t>e</a:t>
            </a:r>
            <a:r>
              <a:rPr sz="3050" spc="-160" dirty="0">
                <a:solidFill>
                  <a:srgbClr val="212121"/>
                </a:solidFill>
                <a:latin typeface="Arial"/>
                <a:cs typeface="Arial"/>
              </a:rPr>
              <a:t>n</a:t>
            </a:r>
            <a:r>
              <a:rPr sz="3050" spc="145" dirty="0">
                <a:solidFill>
                  <a:srgbClr val="212121"/>
                </a:solidFill>
                <a:latin typeface="Arial"/>
                <a:cs typeface="Arial"/>
              </a:rPr>
              <a:t>t</a:t>
            </a:r>
            <a:r>
              <a:rPr sz="3050" spc="20" dirty="0">
                <a:solidFill>
                  <a:srgbClr val="212121"/>
                </a:solidFill>
                <a:latin typeface="Arial"/>
                <a:cs typeface="Arial"/>
              </a:rPr>
              <a:t>a</a:t>
            </a:r>
            <a:r>
              <a:rPr sz="3050" spc="145" dirty="0">
                <a:solidFill>
                  <a:srgbClr val="212121"/>
                </a:solidFill>
                <a:latin typeface="Arial"/>
                <a:cs typeface="Arial"/>
              </a:rPr>
              <a:t>t</a:t>
            </a:r>
            <a:r>
              <a:rPr sz="3050" spc="10" dirty="0">
                <a:solidFill>
                  <a:srgbClr val="212121"/>
                </a:solidFill>
                <a:latin typeface="Arial"/>
                <a:cs typeface="Arial"/>
              </a:rPr>
              <a:t>i</a:t>
            </a:r>
            <a:r>
              <a:rPr sz="3050" spc="-40" dirty="0">
                <a:solidFill>
                  <a:srgbClr val="212121"/>
                </a:solidFill>
                <a:latin typeface="Arial"/>
                <a:cs typeface="Arial"/>
              </a:rPr>
              <a:t>o</a:t>
            </a:r>
            <a:r>
              <a:rPr sz="3050" spc="-160" dirty="0">
                <a:solidFill>
                  <a:srgbClr val="212121"/>
                </a:solidFill>
                <a:latin typeface="Arial"/>
                <a:cs typeface="Arial"/>
              </a:rPr>
              <a:t>n</a:t>
            </a:r>
            <a:r>
              <a:rPr sz="3050" spc="-45" dirty="0">
                <a:solidFill>
                  <a:srgbClr val="212121"/>
                </a:solidFill>
                <a:latin typeface="Arial"/>
                <a:cs typeface="Arial"/>
              </a:rPr>
              <a:t>.</a:t>
            </a:r>
            <a:endParaRPr sz="3050" dirty="0">
              <a:latin typeface="Arial"/>
              <a:cs typeface="Arial"/>
            </a:endParaRPr>
          </a:p>
        </p:txBody>
      </p:sp>
      <p:sp>
        <p:nvSpPr>
          <p:cNvPr id="12" name="object 12"/>
          <p:cNvSpPr/>
          <p:nvPr/>
        </p:nvSpPr>
        <p:spPr>
          <a:xfrm>
            <a:off x="15277127" y="4115887"/>
            <a:ext cx="208279" cy="1054100"/>
          </a:xfrm>
          <a:custGeom>
            <a:avLst/>
            <a:gdLst/>
            <a:ahLst/>
            <a:cxnLst/>
            <a:rect l="l" t="t" r="r" b="b"/>
            <a:pathLst>
              <a:path w="208280" h="1054100">
                <a:moveTo>
                  <a:pt x="180695" y="1054102"/>
                </a:moveTo>
                <a:lnTo>
                  <a:pt x="27587" y="1054102"/>
                </a:lnTo>
                <a:lnTo>
                  <a:pt x="0" y="0"/>
                </a:lnTo>
                <a:lnTo>
                  <a:pt x="208282" y="0"/>
                </a:lnTo>
                <a:lnTo>
                  <a:pt x="180695" y="1054102"/>
                </a:lnTo>
                <a:close/>
              </a:path>
            </a:pathLst>
          </a:custGeom>
          <a:solidFill>
            <a:srgbClr val="D99676"/>
          </a:solidFill>
        </p:spPr>
        <p:txBody>
          <a:bodyPr wrap="square" lIns="0" tIns="0" rIns="0" bIns="0" rtlCol="0"/>
          <a:lstStyle/>
          <a:p>
            <a:endParaRPr/>
          </a:p>
        </p:txBody>
      </p:sp>
      <p:sp>
        <p:nvSpPr>
          <p:cNvPr id="13" name="object 13"/>
          <p:cNvSpPr/>
          <p:nvPr/>
        </p:nvSpPr>
        <p:spPr>
          <a:xfrm>
            <a:off x="15649644" y="4115887"/>
            <a:ext cx="208279" cy="1054100"/>
          </a:xfrm>
          <a:custGeom>
            <a:avLst/>
            <a:gdLst/>
            <a:ahLst/>
            <a:cxnLst/>
            <a:rect l="l" t="t" r="r" b="b"/>
            <a:pathLst>
              <a:path w="208280" h="1054100">
                <a:moveTo>
                  <a:pt x="180695" y="1054102"/>
                </a:moveTo>
                <a:lnTo>
                  <a:pt x="27587" y="1054102"/>
                </a:lnTo>
                <a:lnTo>
                  <a:pt x="0" y="0"/>
                </a:lnTo>
                <a:lnTo>
                  <a:pt x="208282" y="0"/>
                </a:lnTo>
                <a:lnTo>
                  <a:pt x="180695" y="1054102"/>
                </a:lnTo>
                <a:close/>
              </a:path>
            </a:pathLst>
          </a:custGeom>
          <a:solidFill>
            <a:srgbClr val="D99676"/>
          </a:solidFill>
        </p:spPr>
        <p:txBody>
          <a:bodyPr wrap="square" lIns="0" tIns="0" rIns="0" bIns="0" rtlCol="0"/>
          <a:lstStyle/>
          <a:p>
            <a:endParaRPr/>
          </a:p>
        </p:txBody>
      </p:sp>
      <p:sp>
        <p:nvSpPr>
          <p:cNvPr id="14" name="object 14"/>
          <p:cNvSpPr/>
          <p:nvPr/>
        </p:nvSpPr>
        <p:spPr>
          <a:xfrm>
            <a:off x="13871105" y="4130232"/>
            <a:ext cx="196850" cy="993775"/>
          </a:xfrm>
          <a:custGeom>
            <a:avLst/>
            <a:gdLst/>
            <a:ahLst/>
            <a:cxnLst/>
            <a:rect l="l" t="t" r="r" b="b"/>
            <a:pathLst>
              <a:path w="196850" h="993775">
                <a:moveTo>
                  <a:pt x="170396" y="993779"/>
                </a:moveTo>
                <a:lnTo>
                  <a:pt x="26023" y="993779"/>
                </a:lnTo>
                <a:lnTo>
                  <a:pt x="0" y="0"/>
                </a:lnTo>
                <a:lnTo>
                  <a:pt x="196420" y="0"/>
                </a:lnTo>
                <a:lnTo>
                  <a:pt x="170396" y="993779"/>
                </a:lnTo>
                <a:close/>
              </a:path>
            </a:pathLst>
          </a:custGeom>
          <a:solidFill>
            <a:srgbClr val="D99676"/>
          </a:solidFill>
        </p:spPr>
        <p:txBody>
          <a:bodyPr wrap="square" lIns="0" tIns="0" rIns="0" bIns="0" rtlCol="0"/>
          <a:lstStyle/>
          <a:p>
            <a:endParaRPr/>
          </a:p>
        </p:txBody>
      </p:sp>
      <p:sp>
        <p:nvSpPr>
          <p:cNvPr id="15" name="object 15"/>
          <p:cNvSpPr/>
          <p:nvPr/>
        </p:nvSpPr>
        <p:spPr>
          <a:xfrm>
            <a:off x="14184217" y="4130232"/>
            <a:ext cx="196850" cy="993775"/>
          </a:xfrm>
          <a:custGeom>
            <a:avLst/>
            <a:gdLst/>
            <a:ahLst/>
            <a:cxnLst/>
            <a:rect l="l" t="t" r="r" b="b"/>
            <a:pathLst>
              <a:path w="196850" h="993775">
                <a:moveTo>
                  <a:pt x="170396" y="993779"/>
                </a:moveTo>
                <a:lnTo>
                  <a:pt x="26023" y="993779"/>
                </a:lnTo>
                <a:lnTo>
                  <a:pt x="0" y="0"/>
                </a:lnTo>
                <a:lnTo>
                  <a:pt x="196420" y="0"/>
                </a:lnTo>
                <a:lnTo>
                  <a:pt x="170396" y="993779"/>
                </a:lnTo>
                <a:close/>
              </a:path>
            </a:pathLst>
          </a:custGeom>
          <a:solidFill>
            <a:srgbClr val="D99676"/>
          </a:solidFill>
        </p:spPr>
        <p:txBody>
          <a:bodyPr wrap="square" lIns="0" tIns="0" rIns="0" bIns="0" rtlCol="0"/>
          <a:lstStyle/>
          <a:p>
            <a:endParaRPr/>
          </a:p>
        </p:txBody>
      </p:sp>
      <p:sp>
        <p:nvSpPr>
          <p:cNvPr id="16" name="object 16"/>
          <p:cNvSpPr/>
          <p:nvPr/>
        </p:nvSpPr>
        <p:spPr>
          <a:xfrm>
            <a:off x="16160650" y="3255813"/>
            <a:ext cx="254000" cy="436880"/>
          </a:xfrm>
          <a:custGeom>
            <a:avLst/>
            <a:gdLst/>
            <a:ahLst/>
            <a:cxnLst/>
            <a:rect l="l" t="t" r="r" b="b"/>
            <a:pathLst>
              <a:path w="254000" h="436879">
                <a:moveTo>
                  <a:pt x="97859" y="313376"/>
                </a:moveTo>
                <a:lnTo>
                  <a:pt x="67489" y="287388"/>
                </a:lnTo>
                <a:lnTo>
                  <a:pt x="51836" y="251202"/>
                </a:lnTo>
                <a:lnTo>
                  <a:pt x="39423" y="204985"/>
                </a:lnTo>
                <a:lnTo>
                  <a:pt x="34570" y="162698"/>
                </a:lnTo>
                <a:lnTo>
                  <a:pt x="34024" y="137291"/>
                </a:lnTo>
                <a:lnTo>
                  <a:pt x="34024" y="131406"/>
                </a:lnTo>
                <a:lnTo>
                  <a:pt x="32920" y="126808"/>
                </a:lnTo>
                <a:lnTo>
                  <a:pt x="32190" y="125106"/>
                </a:lnTo>
                <a:lnTo>
                  <a:pt x="11854" y="78525"/>
                </a:lnTo>
                <a:lnTo>
                  <a:pt x="1747" y="55266"/>
                </a:lnTo>
                <a:lnTo>
                  <a:pt x="0" y="51403"/>
                </a:lnTo>
                <a:lnTo>
                  <a:pt x="367" y="45334"/>
                </a:lnTo>
                <a:lnTo>
                  <a:pt x="114854" y="0"/>
                </a:lnTo>
                <a:lnTo>
                  <a:pt x="119544" y="2023"/>
                </a:lnTo>
                <a:lnTo>
                  <a:pt x="131677" y="33514"/>
                </a:lnTo>
                <a:lnTo>
                  <a:pt x="135951" y="44541"/>
                </a:lnTo>
                <a:lnTo>
                  <a:pt x="149963" y="80201"/>
                </a:lnTo>
                <a:lnTo>
                  <a:pt x="236329" y="268146"/>
                </a:lnTo>
                <a:lnTo>
                  <a:pt x="237729" y="270742"/>
                </a:lnTo>
                <a:lnTo>
                  <a:pt x="120518" y="270742"/>
                </a:lnTo>
                <a:lnTo>
                  <a:pt x="121114" y="283710"/>
                </a:lnTo>
                <a:lnTo>
                  <a:pt x="118409" y="295639"/>
                </a:lnTo>
                <a:lnTo>
                  <a:pt x="111093" y="305777"/>
                </a:lnTo>
                <a:lnTo>
                  <a:pt x="97859" y="313376"/>
                </a:lnTo>
                <a:close/>
              </a:path>
              <a:path w="254000" h="436879">
                <a:moveTo>
                  <a:pt x="161660" y="436795"/>
                </a:moveTo>
                <a:lnTo>
                  <a:pt x="141620" y="394291"/>
                </a:lnTo>
                <a:lnTo>
                  <a:pt x="142822" y="382772"/>
                </a:lnTo>
                <a:lnTo>
                  <a:pt x="145540" y="371080"/>
                </a:lnTo>
                <a:lnTo>
                  <a:pt x="149488" y="359316"/>
                </a:lnTo>
                <a:lnTo>
                  <a:pt x="154375" y="347577"/>
                </a:lnTo>
                <a:lnTo>
                  <a:pt x="159912" y="335963"/>
                </a:lnTo>
                <a:lnTo>
                  <a:pt x="154253" y="324474"/>
                </a:lnTo>
                <a:lnTo>
                  <a:pt x="135111" y="291275"/>
                </a:lnTo>
                <a:lnTo>
                  <a:pt x="120518" y="270742"/>
                </a:lnTo>
                <a:lnTo>
                  <a:pt x="237729" y="270742"/>
                </a:lnTo>
                <a:lnTo>
                  <a:pt x="240729" y="276302"/>
                </a:lnTo>
                <a:lnTo>
                  <a:pt x="246505" y="286946"/>
                </a:lnTo>
                <a:lnTo>
                  <a:pt x="251588" y="298836"/>
                </a:lnTo>
                <a:lnTo>
                  <a:pt x="254000" y="310918"/>
                </a:lnTo>
                <a:lnTo>
                  <a:pt x="251760" y="322139"/>
                </a:lnTo>
                <a:lnTo>
                  <a:pt x="245729" y="333364"/>
                </a:lnTo>
                <a:lnTo>
                  <a:pt x="225130" y="365663"/>
                </a:lnTo>
                <a:lnTo>
                  <a:pt x="201366" y="395826"/>
                </a:lnTo>
                <a:lnTo>
                  <a:pt x="175199" y="423763"/>
                </a:lnTo>
                <a:lnTo>
                  <a:pt x="161660" y="436795"/>
                </a:lnTo>
                <a:close/>
              </a:path>
            </a:pathLst>
          </a:custGeom>
          <a:solidFill>
            <a:srgbClr val="D99676"/>
          </a:solidFill>
        </p:spPr>
        <p:txBody>
          <a:bodyPr wrap="square" lIns="0" tIns="0" rIns="0" bIns="0" rtlCol="0"/>
          <a:lstStyle/>
          <a:p>
            <a:endParaRPr/>
          </a:p>
        </p:txBody>
      </p:sp>
      <p:sp>
        <p:nvSpPr>
          <p:cNvPr id="17" name="object 17"/>
          <p:cNvSpPr/>
          <p:nvPr/>
        </p:nvSpPr>
        <p:spPr>
          <a:xfrm>
            <a:off x="11892681" y="3255813"/>
            <a:ext cx="254000" cy="436880"/>
          </a:xfrm>
          <a:custGeom>
            <a:avLst/>
            <a:gdLst/>
            <a:ahLst/>
            <a:cxnLst/>
            <a:rect l="l" t="t" r="r" b="b"/>
            <a:pathLst>
              <a:path w="254000" h="436879">
                <a:moveTo>
                  <a:pt x="92385" y="436795"/>
                </a:moveTo>
                <a:lnTo>
                  <a:pt x="61101" y="405394"/>
                </a:lnTo>
                <a:lnTo>
                  <a:pt x="36449" y="375966"/>
                </a:lnTo>
                <a:lnTo>
                  <a:pt x="14718" y="344373"/>
                </a:lnTo>
                <a:lnTo>
                  <a:pt x="0" y="310918"/>
                </a:lnTo>
                <a:lnTo>
                  <a:pt x="2420" y="298824"/>
                </a:lnTo>
                <a:lnTo>
                  <a:pt x="7502" y="286925"/>
                </a:lnTo>
                <a:lnTo>
                  <a:pt x="13266" y="276277"/>
                </a:lnTo>
                <a:lnTo>
                  <a:pt x="17632" y="268146"/>
                </a:lnTo>
                <a:lnTo>
                  <a:pt x="93159" y="107180"/>
                </a:lnTo>
                <a:lnTo>
                  <a:pt x="108941" y="67778"/>
                </a:lnTo>
                <a:lnTo>
                  <a:pt x="130573" y="12115"/>
                </a:lnTo>
                <a:lnTo>
                  <a:pt x="134410" y="2023"/>
                </a:lnTo>
                <a:lnTo>
                  <a:pt x="139154" y="0"/>
                </a:lnTo>
                <a:lnTo>
                  <a:pt x="253632" y="45334"/>
                </a:lnTo>
                <a:lnTo>
                  <a:pt x="253954" y="51403"/>
                </a:lnTo>
                <a:lnTo>
                  <a:pt x="252298" y="55266"/>
                </a:lnTo>
                <a:lnTo>
                  <a:pt x="221844" y="125103"/>
                </a:lnTo>
                <a:lnTo>
                  <a:pt x="221088" y="126808"/>
                </a:lnTo>
                <a:lnTo>
                  <a:pt x="219902" y="131406"/>
                </a:lnTo>
                <a:lnTo>
                  <a:pt x="218193" y="177812"/>
                </a:lnTo>
                <a:lnTo>
                  <a:pt x="212147" y="217329"/>
                </a:lnTo>
                <a:lnTo>
                  <a:pt x="197356" y="262953"/>
                </a:lnTo>
                <a:lnTo>
                  <a:pt x="194074" y="270784"/>
                </a:lnTo>
                <a:lnTo>
                  <a:pt x="133499" y="270784"/>
                </a:lnTo>
                <a:lnTo>
                  <a:pt x="126020" y="280842"/>
                </a:lnTo>
                <a:lnTo>
                  <a:pt x="105751" y="313180"/>
                </a:lnTo>
                <a:lnTo>
                  <a:pt x="94072" y="335990"/>
                </a:lnTo>
                <a:lnTo>
                  <a:pt x="99621" y="347601"/>
                </a:lnTo>
                <a:lnTo>
                  <a:pt x="104514" y="359340"/>
                </a:lnTo>
                <a:lnTo>
                  <a:pt x="108463" y="371106"/>
                </a:lnTo>
                <a:lnTo>
                  <a:pt x="111180" y="382800"/>
                </a:lnTo>
                <a:lnTo>
                  <a:pt x="112378" y="394322"/>
                </a:lnTo>
                <a:lnTo>
                  <a:pt x="111771" y="405573"/>
                </a:lnTo>
                <a:lnTo>
                  <a:pt x="109070" y="416452"/>
                </a:lnTo>
                <a:lnTo>
                  <a:pt x="103988" y="426861"/>
                </a:lnTo>
                <a:lnTo>
                  <a:pt x="98169" y="435048"/>
                </a:lnTo>
                <a:lnTo>
                  <a:pt x="92385" y="436795"/>
                </a:lnTo>
                <a:close/>
              </a:path>
              <a:path w="254000" h="436879">
                <a:moveTo>
                  <a:pt x="156115" y="313377"/>
                </a:moveTo>
                <a:lnTo>
                  <a:pt x="142887" y="305785"/>
                </a:lnTo>
                <a:lnTo>
                  <a:pt x="135574" y="295657"/>
                </a:lnTo>
                <a:lnTo>
                  <a:pt x="132877" y="283741"/>
                </a:lnTo>
                <a:lnTo>
                  <a:pt x="133499" y="270784"/>
                </a:lnTo>
                <a:lnTo>
                  <a:pt x="194074" y="270784"/>
                </a:lnTo>
                <a:lnTo>
                  <a:pt x="192169" y="275330"/>
                </a:lnTo>
                <a:lnTo>
                  <a:pt x="165080" y="312103"/>
                </a:lnTo>
                <a:lnTo>
                  <a:pt x="156115" y="313377"/>
                </a:lnTo>
                <a:close/>
              </a:path>
            </a:pathLst>
          </a:custGeom>
          <a:solidFill>
            <a:srgbClr val="D99676"/>
          </a:solidFill>
        </p:spPr>
        <p:txBody>
          <a:bodyPr wrap="square" lIns="0" tIns="0" rIns="0" bIns="0" rtlCol="0"/>
          <a:lstStyle/>
          <a:p>
            <a:endParaRPr/>
          </a:p>
        </p:txBody>
      </p:sp>
      <p:sp>
        <p:nvSpPr>
          <p:cNvPr id="18" name="object 18"/>
          <p:cNvSpPr/>
          <p:nvPr/>
        </p:nvSpPr>
        <p:spPr>
          <a:xfrm>
            <a:off x="14741131" y="3255813"/>
            <a:ext cx="254000" cy="436880"/>
          </a:xfrm>
          <a:custGeom>
            <a:avLst/>
            <a:gdLst/>
            <a:ahLst/>
            <a:cxnLst/>
            <a:rect l="l" t="t" r="r" b="b"/>
            <a:pathLst>
              <a:path w="254000" h="436879">
                <a:moveTo>
                  <a:pt x="92395" y="436795"/>
                </a:moveTo>
                <a:lnTo>
                  <a:pt x="61090" y="405390"/>
                </a:lnTo>
                <a:lnTo>
                  <a:pt x="36440" y="375959"/>
                </a:lnTo>
                <a:lnTo>
                  <a:pt x="14702" y="344362"/>
                </a:lnTo>
                <a:lnTo>
                  <a:pt x="0" y="310901"/>
                </a:lnTo>
                <a:lnTo>
                  <a:pt x="2427" y="298799"/>
                </a:lnTo>
                <a:lnTo>
                  <a:pt x="7511" y="286894"/>
                </a:lnTo>
                <a:lnTo>
                  <a:pt x="13276" y="276243"/>
                </a:lnTo>
                <a:lnTo>
                  <a:pt x="17634" y="268146"/>
                </a:lnTo>
                <a:lnTo>
                  <a:pt x="93183" y="107192"/>
                </a:lnTo>
                <a:lnTo>
                  <a:pt x="108981" y="67777"/>
                </a:lnTo>
                <a:lnTo>
                  <a:pt x="126481" y="22737"/>
                </a:lnTo>
                <a:lnTo>
                  <a:pt x="130544" y="12104"/>
                </a:lnTo>
                <a:lnTo>
                  <a:pt x="134420" y="2023"/>
                </a:lnTo>
                <a:lnTo>
                  <a:pt x="139202" y="0"/>
                </a:lnTo>
                <a:lnTo>
                  <a:pt x="253596" y="45334"/>
                </a:lnTo>
                <a:lnTo>
                  <a:pt x="253964" y="51403"/>
                </a:lnTo>
                <a:lnTo>
                  <a:pt x="252309" y="55266"/>
                </a:lnTo>
                <a:lnTo>
                  <a:pt x="221864" y="125106"/>
                </a:lnTo>
                <a:lnTo>
                  <a:pt x="221043" y="126808"/>
                </a:lnTo>
                <a:lnTo>
                  <a:pt x="219940" y="131406"/>
                </a:lnTo>
                <a:lnTo>
                  <a:pt x="218205" y="177813"/>
                </a:lnTo>
                <a:lnTo>
                  <a:pt x="212146" y="217329"/>
                </a:lnTo>
                <a:lnTo>
                  <a:pt x="197352" y="262954"/>
                </a:lnTo>
                <a:lnTo>
                  <a:pt x="194071" y="270795"/>
                </a:lnTo>
                <a:lnTo>
                  <a:pt x="133524" y="270795"/>
                </a:lnTo>
                <a:lnTo>
                  <a:pt x="126038" y="280852"/>
                </a:lnTo>
                <a:lnTo>
                  <a:pt x="105764" y="313192"/>
                </a:lnTo>
                <a:lnTo>
                  <a:pt x="94102" y="336007"/>
                </a:lnTo>
                <a:lnTo>
                  <a:pt x="99654" y="347618"/>
                </a:lnTo>
                <a:lnTo>
                  <a:pt x="104546" y="359358"/>
                </a:lnTo>
                <a:lnTo>
                  <a:pt x="108491" y="371126"/>
                </a:lnTo>
                <a:lnTo>
                  <a:pt x="111203" y="382824"/>
                </a:lnTo>
                <a:lnTo>
                  <a:pt x="112395" y="394349"/>
                </a:lnTo>
                <a:lnTo>
                  <a:pt x="111780" y="405604"/>
                </a:lnTo>
                <a:lnTo>
                  <a:pt x="109074" y="416487"/>
                </a:lnTo>
                <a:lnTo>
                  <a:pt x="103989" y="426899"/>
                </a:lnTo>
                <a:lnTo>
                  <a:pt x="98189" y="435048"/>
                </a:lnTo>
                <a:lnTo>
                  <a:pt x="92395" y="436795"/>
                </a:lnTo>
                <a:close/>
              </a:path>
              <a:path w="254000" h="436879">
                <a:moveTo>
                  <a:pt x="156109" y="313376"/>
                </a:moveTo>
                <a:lnTo>
                  <a:pt x="142884" y="305786"/>
                </a:lnTo>
                <a:lnTo>
                  <a:pt x="135576" y="295661"/>
                </a:lnTo>
                <a:lnTo>
                  <a:pt x="132888" y="283749"/>
                </a:lnTo>
                <a:lnTo>
                  <a:pt x="133524" y="270795"/>
                </a:lnTo>
                <a:lnTo>
                  <a:pt x="194071" y="270795"/>
                </a:lnTo>
                <a:lnTo>
                  <a:pt x="192173" y="275333"/>
                </a:lnTo>
                <a:lnTo>
                  <a:pt x="165078" y="312105"/>
                </a:lnTo>
                <a:lnTo>
                  <a:pt x="156109" y="313376"/>
                </a:lnTo>
                <a:close/>
              </a:path>
            </a:pathLst>
          </a:custGeom>
          <a:solidFill>
            <a:srgbClr val="D99676"/>
          </a:solidFill>
        </p:spPr>
        <p:txBody>
          <a:bodyPr wrap="square" lIns="0" tIns="0" rIns="0" bIns="0" rtlCol="0"/>
          <a:lstStyle/>
          <a:p>
            <a:endParaRPr/>
          </a:p>
        </p:txBody>
      </p:sp>
      <p:sp>
        <p:nvSpPr>
          <p:cNvPr id="19" name="object 19"/>
          <p:cNvSpPr/>
          <p:nvPr/>
        </p:nvSpPr>
        <p:spPr>
          <a:xfrm>
            <a:off x="13265384" y="3255813"/>
            <a:ext cx="254635" cy="436880"/>
          </a:xfrm>
          <a:custGeom>
            <a:avLst/>
            <a:gdLst/>
            <a:ahLst/>
            <a:cxnLst/>
            <a:rect l="l" t="t" r="r" b="b"/>
            <a:pathLst>
              <a:path w="254634" h="436879">
                <a:moveTo>
                  <a:pt x="97856" y="313376"/>
                </a:moveTo>
                <a:lnTo>
                  <a:pt x="67527" y="287384"/>
                </a:lnTo>
                <a:lnTo>
                  <a:pt x="51834" y="251195"/>
                </a:lnTo>
                <a:lnTo>
                  <a:pt x="39418" y="204980"/>
                </a:lnTo>
                <a:lnTo>
                  <a:pt x="34552" y="162693"/>
                </a:lnTo>
                <a:lnTo>
                  <a:pt x="34079" y="150014"/>
                </a:lnTo>
                <a:lnTo>
                  <a:pt x="34116" y="131406"/>
                </a:lnTo>
                <a:lnTo>
                  <a:pt x="32920" y="126808"/>
                </a:lnTo>
                <a:lnTo>
                  <a:pt x="32191" y="125106"/>
                </a:lnTo>
                <a:lnTo>
                  <a:pt x="1747" y="55266"/>
                </a:lnTo>
                <a:lnTo>
                  <a:pt x="0" y="51403"/>
                </a:lnTo>
                <a:lnTo>
                  <a:pt x="367" y="45334"/>
                </a:lnTo>
                <a:lnTo>
                  <a:pt x="114854" y="0"/>
                </a:lnTo>
                <a:lnTo>
                  <a:pt x="119544" y="2023"/>
                </a:lnTo>
                <a:lnTo>
                  <a:pt x="131677" y="33508"/>
                </a:lnTo>
                <a:lnTo>
                  <a:pt x="135954" y="44535"/>
                </a:lnTo>
                <a:lnTo>
                  <a:pt x="149989" y="80184"/>
                </a:lnTo>
                <a:lnTo>
                  <a:pt x="236329" y="268146"/>
                </a:lnTo>
                <a:lnTo>
                  <a:pt x="237731" y="270744"/>
                </a:lnTo>
                <a:lnTo>
                  <a:pt x="120519" y="270744"/>
                </a:lnTo>
                <a:lnTo>
                  <a:pt x="121114" y="283712"/>
                </a:lnTo>
                <a:lnTo>
                  <a:pt x="118408" y="295640"/>
                </a:lnTo>
                <a:lnTo>
                  <a:pt x="111091" y="305778"/>
                </a:lnTo>
                <a:lnTo>
                  <a:pt x="97856" y="313376"/>
                </a:lnTo>
                <a:close/>
              </a:path>
              <a:path w="254634" h="436879">
                <a:moveTo>
                  <a:pt x="161568" y="436795"/>
                </a:moveTo>
                <a:lnTo>
                  <a:pt x="141620" y="394292"/>
                </a:lnTo>
                <a:lnTo>
                  <a:pt x="142821" y="382773"/>
                </a:lnTo>
                <a:lnTo>
                  <a:pt x="145540" y="371082"/>
                </a:lnTo>
                <a:lnTo>
                  <a:pt x="149487" y="359317"/>
                </a:lnTo>
                <a:lnTo>
                  <a:pt x="154374" y="347578"/>
                </a:lnTo>
                <a:lnTo>
                  <a:pt x="159911" y="335965"/>
                </a:lnTo>
                <a:lnTo>
                  <a:pt x="154242" y="324475"/>
                </a:lnTo>
                <a:lnTo>
                  <a:pt x="135071" y="291276"/>
                </a:lnTo>
                <a:lnTo>
                  <a:pt x="120519" y="270744"/>
                </a:lnTo>
                <a:lnTo>
                  <a:pt x="237731" y="270744"/>
                </a:lnTo>
                <a:lnTo>
                  <a:pt x="240733" y="276309"/>
                </a:lnTo>
                <a:lnTo>
                  <a:pt x="246511" y="286955"/>
                </a:lnTo>
                <a:lnTo>
                  <a:pt x="251602" y="298850"/>
                </a:lnTo>
                <a:lnTo>
                  <a:pt x="254030" y="310945"/>
                </a:lnTo>
                <a:lnTo>
                  <a:pt x="251818" y="322188"/>
                </a:lnTo>
                <a:lnTo>
                  <a:pt x="245770" y="333407"/>
                </a:lnTo>
                <a:lnTo>
                  <a:pt x="225156" y="365691"/>
                </a:lnTo>
                <a:lnTo>
                  <a:pt x="201397" y="395841"/>
                </a:lnTo>
                <a:lnTo>
                  <a:pt x="175215" y="423767"/>
                </a:lnTo>
                <a:lnTo>
                  <a:pt x="166074" y="432565"/>
                </a:lnTo>
                <a:lnTo>
                  <a:pt x="161568" y="436795"/>
                </a:lnTo>
                <a:close/>
              </a:path>
            </a:pathLst>
          </a:custGeom>
          <a:solidFill>
            <a:srgbClr val="D99676"/>
          </a:solidFill>
        </p:spPr>
        <p:txBody>
          <a:bodyPr wrap="square" lIns="0" tIns="0" rIns="0" bIns="0" rtlCol="0"/>
          <a:lstStyle/>
          <a:p>
            <a:endParaRPr/>
          </a:p>
        </p:txBody>
      </p:sp>
      <p:sp>
        <p:nvSpPr>
          <p:cNvPr id="20" name="object 20"/>
          <p:cNvSpPr/>
          <p:nvPr/>
        </p:nvSpPr>
        <p:spPr>
          <a:xfrm>
            <a:off x="14733753" y="3396415"/>
            <a:ext cx="274955" cy="233679"/>
          </a:xfrm>
          <a:custGeom>
            <a:avLst/>
            <a:gdLst/>
            <a:ahLst/>
            <a:cxnLst/>
            <a:rect l="l" t="t" r="r" b="b"/>
            <a:pathLst>
              <a:path w="274955" h="233679">
                <a:moveTo>
                  <a:pt x="22989" y="233570"/>
                </a:moveTo>
                <a:lnTo>
                  <a:pt x="0" y="128831"/>
                </a:lnTo>
                <a:lnTo>
                  <a:pt x="52139" y="100233"/>
                </a:lnTo>
                <a:lnTo>
                  <a:pt x="147131" y="0"/>
                </a:lnTo>
                <a:lnTo>
                  <a:pt x="269893" y="54346"/>
                </a:lnTo>
                <a:lnTo>
                  <a:pt x="274767" y="79810"/>
                </a:lnTo>
                <a:lnTo>
                  <a:pt x="274236" y="93947"/>
                </a:lnTo>
                <a:lnTo>
                  <a:pt x="271435" y="111103"/>
                </a:lnTo>
                <a:lnTo>
                  <a:pt x="265577" y="131233"/>
                </a:lnTo>
                <a:lnTo>
                  <a:pt x="259161" y="147804"/>
                </a:lnTo>
                <a:lnTo>
                  <a:pt x="253618" y="162962"/>
                </a:lnTo>
                <a:lnTo>
                  <a:pt x="238737" y="199065"/>
                </a:lnTo>
                <a:lnTo>
                  <a:pt x="232202" y="208724"/>
                </a:lnTo>
                <a:lnTo>
                  <a:pt x="102160" y="208724"/>
                </a:lnTo>
                <a:lnTo>
                  <a:pt x="89591" y="208822"/>
                </a:lnTo>
                <a:lnTo>
                  <a:pt x="45157" y="218310"/>
                </a:lnTo>
                <a:lnTo>
                  <a:pt x="27250" y="229635"/>
                </a:lnTo>
                <a:lnTo>
                  <a:pt x="22989" y="233570"/>
                </a:lnTo>
                <a:close/>
              </a:path>
              <a:path w="274955" h="233679">
                <a:moveTo>
                  <a:pt x="198818" y="222638"/>
                </a:moveTo>
                <a:lnTo>
                  <a:pt x="185425" y="221058"/>
                </a:lnTo>
                <a:lnTo>
                  <a:pt x="170900" y="217865"/>
                </a:lnTo>
                <a:lnTo>
                  <a:pt x="156558" y="215020"/>
                </a:lnTo>
                <a:lnTo>
                  <a:pt x="142456" y="212604"/>
                </a:lnTo>
                <a:lnTo>
                  <a:pt x="128650" y="210695"/>
                </a:lnTo>
                <a:lnTo>
                  <a:pt x="115199" y="209375"/>
                </a:lnTo>
                <a:lnTo>
                  <a:pt x="102160" y="208724"/>
                </a:lnTo>
                <a:lnTo>
                  <a:pt x="232202" y="208724"/>
                </a:lnTo>
                <a:lnTo>
                  <a:pt x="226783" y="214430"/>
                </a:lnTo>
                <a:lnTo>
                  <a:pt x="219148" y="219234"/>
                </a:lnTo>
                <a:lnTo>
                  <a:pt x="209943" y="222000"/>
                </a:lnTo>
                <a:lnTo>
                  <a:pt x="198818" y="222638"/>
                </a:lnTo>
                <a:close/>
              </a:path>
            </a:pathLst>
          </a:custGeom>
          <a:solidFill>
            <a:srgbClr val="D99676"/>
          </a:solidFill>
        </p:spPr>
        <p:txBody>
          <a:bodyPr wrap="square" lIns="0" tIns="0" rIns="0" bIns="0" rtlCol="0"/>
          <a:lstStyle/>
          <a:p>
            <a:endParaRPr/>
          </a:p>
        </p:txBody>
      </p:sp>
      <p:sp>
        <p:nvSpPr>
          <p:cNvPr id="21" name="object 21"/>
          <p:cNvSpPr/>
          <p:nvPr/>
        </p:nvSpPr>
        <p:spPr>
          <a:xfrm>
            <a:off x="13266069" y="3396415"/>
            <a:ext cx="274955" cy="233679"/>
          </a:xfrm>
          <a:custGeom>
            <a:avLst/>
            <a:gdLst/>
            <a:ahLst/>
            <a:cxnLst/>
            <a:rect l="l" t="t" r="r" b="b"/>
            <a:pathLst>
              <a:path w="274955" h="233679">
                <a:moveTo>
                  <a:pt x="75898" y="222641"/>
                </a:moveTo>
                <a:lnTo>
                  <a:pt x="36001" y="199016"/>
                </a:lnTo>
                <a:lnTo>
                  <a:pt x="21095" y="162905"/>
                </a:lnTo>
                <a:lnTo>
                  <a:pt x="15546" y="147746"/>
                </a:lnTo>
                <a:lnTo>
                  <a:pt x="9128" y="131173"/>
                </a:lnTo>
                <a:lnTo>
                  <a:pt x="3290" y="111058"/>
                </a:lnTo>
                <a:lnTo>
                  <a:pt x="509" y="93916"/>
                </a:lnTo>
                <a:lnTo>
                  <a:pt x="0" y="79790"/>
                </a:lnTo>
                <a:lnTo>
                  <a:pt x="973" y="68725"/>
                </a:lnTo>
                <a:lnTo>
                  <a:pt x="2643" y="60766"/>
                </a:lnTo>
                <a:lnTo>
                  <a:pt x="4223" y="55959"/>
                </a:lnTo>
                <a:lnTo>
                  <a:pt x="4924" y="54346"/>
                </a:lnTo>
                <a:lnTo>
                  <a:pt x="127595" y="0"/>
                </a:lnTo>
                <a:lnTo>
                  <a:pt x="222678" y="100233"/>
                </a:lnTo>
                <a:lnTo>
                  <a:pt x="274726" y="128831"/>
                </a:lnTo>
                <a:lnTo>
                  <a:pt x="257189" y="208729"/>
                </a:lnTo>
                <a:lnTo>
                  <a:pt x="172540" y="208729"/>
                </a:lnTo>
                <a:lnTo>
                  <a:pt x="159501" y="209383"/>
                </a:lnTo>
                <a:lnTo>
                  <a:pt x="118138" y="215036"/>
                </a:lnTo>
                <a:lnTo>
                  <a:pt x="89265" y="221082"/>
                </a:lnTo>
                <a:lnTo>
                  <a:pt x="75898" y="222641"/>
                </a:lnTo>
                <a:close/>
              </a:path>
              <a:path w="274955" h="233679">
                <a:moveTo>
                  <a:pt x="251737" y="233570"/>
                </a:moveTo>
                <a:lnTo>
                  <a:pt x="208610" y="211583"/>
                </a:lnTo>
                <a:lnTo>
                  <a:pt x="172540" y="208729"/>
                </a:lnTo>
                <a:lnTo>
                  <a:pt x="257189" y="208729"/>
                </a:lnTo>
                <a:lnTo>
                  <a:pt x="251737" y="233570"/>
                </a:lnTo>
                <a:close/>
              </a:path>
            </a:pathLst>
          </a:custGeom>
          <a:solidFill>
            <a:srgbClr val="D99676"/>
          </a:solidFill>
        </p:spPr>
        <p:txBody>
          <a:bodyPr wrap="square" lIns="0" tIns="0" rIns="0" bIns="0" rtlCol="0"/>
          <a:lstStyle/>
          <a:p>
            <a:endParaRPr/>
          </a:p>
        </p:txBody>
      </p:sp>
      <p:sp>
        <p:nvSpPr>
          <p:cNvPr id="22" name="object 22"/>
          <p:cNvSpPr/>
          <p:nvPr/>
        </p:nvSpPr>
        <p:spPr>
          <a:xfrm>
            <a:off x="12258455" y="2239965"/>
            <a:ext cx="892175" cy="1122680"/>
          </a:xfrm>
          <a:custGeom>
            <a:avLst/>
            <a:gdLst/>
            <a:ahLst/>
            <a:cxnLst/>
            <a:rect l="l" t="t" r="r" b="b"/>
            <a:pathLst>
              <a:path w="892175" h="1122679">
                <a:moveTo>
                  <a:pt x="892166" y="1122059"/>
                </a:moveTo>
                <a:lnTo>
                  <a:pt x="0" y="1122059"/>
                </a:lnTo>
                <a:lnTo>
                  <a:pt x="61105" y="261801"/>
                </a:lnTo>
                <a:lnTo>
                  <a:pt x="61973" y="240321"/>
                </a:lnTo>
                <a:lnTo>
                  <a:pt x="68713" y="198868"/>
                </a:lnTo>
                <a:lnTo>
                  <a:pt x="81678" y="159871"/>
                </a:lnTo>
                <a:lnTo>
                  <a:pt x="100327" y="123869"/>
                </a:lnTo>
                <a:lnTo>
                  <a:pt x="124122" y="91399"/>
                </a:lnTo>
                <a:lnTo>
                  <a:pt x="152524" y="63000"/>
                </a:lnTo>
                <a:lnTo>
                  <a:pt x="184994" y="39209"/>
                </a:lnTo>
                <a:lnTo>
                  <a:pt x="220992" y="20565"/>
                </a:lnTo>
                <a:lnTo>
                  <a:pt x="259980" y="7605"/>
                </a:lnTo>
                <a:lnTo>
                  <a:pt x="301418" y="867"/>
                </a:lnTo>
                <a:lnTo>
                  <a:pt x="322888" y="0"/>
                </a:lnTo>
                <a:lnTo>
                  <a:pt x="569305" y="0"/>
                </a:lnTo>
                <a:lnTo>
                  <a:pt x="611763" y="3424"/>
                </a:lnTo>
                <a:lnTo>
                  <a:pt x="652042" y="13341"/>
                </a:lnTo>
                <a:lnTo>
                  <a:pt x="689604" y="29210"/>
                </a:lnTo>
                <a:lnTo>
                  <a:pt x="723908" y="50495"/>
                </a:lnTo>
                <a:lnTo>
                  <a:pt x="754415" y="76657"/>
                </a:lnTo>
                <a:lnTo>
                  <a:pt x="780585" y="107159"/>
                </a:lnTo>
                <a:lnTo>
                  <a:pt x="801879" y="141462"/>
                </a:lnTo>
                <a:lnTo>
                  <a:pt x="817757" y="179029"/>
                </a:lnTo>
                <a:lnTo>
                  <a:pt x="827679" y="219321"/>
                </a:lnTo>
                <a:lnTo>
                  <a:pt x="831107" y="261801"/>
                </a:lnTo>
                <a:lnTo>
                  <a:pt x="892166" y="1122059"/>
                </a:lnTo>
                <a:close/>
              </a:path>
            </a:pathLst>
          </a:custGeom>
          <a:solidFill>
            <a:srgbClr val="3D5189"/>
          </a:solidFill>
        </p:spPr>
        <p:txBody>
          <a:bodyPr wrap="square" lIns="0" tIns="0" rIns="0" bIns="0" rtlCol="0"/>
          <a:lstStyle/>
          <a:p>
            <a:endParaRPr/>
          </a:p>
        </p:txBody>
      </p:sp>
      <p:sp>
        <p:nvSpPr>
          <p:cNvPr id="23" name="object 23"/>
          <p:cNvSpPr/>
          <p:nvPr/>
        </p:nvSpPr>
        <p:spPr>
          <a:xfrm>
            <a:off x="12872238" y="2276433"/>
            <a:ext cx="538480" cy="1036955"/>
          </a:xfrm>
          <a:custGeom>
            <a:avLst/>
            <a:gdLst/>
            <a:ahLst/>
            <a:cxnLst/>
            <a:rect l="l" t="t" r="r" b="b"/>
            <a:pathLst>
              <a:path w="538480" h="1036954">
                <a:moveTo>
                  <a:pt x="362524" y="1036761"/>
                </a:moveTo>
                <a:lnTo>
                  <a:pt x="8193" y="150789"/>
                </a:lnTo>
                <a:lnTo>
                  <a:pt x="302" y="110060"/>
                </a:lnTo>
                <a:lnTo>
                  <a:pt x="0" y="96944"/>
                </a:lnTo>
                <a:lnTo>
                  <a:pt x="843" y="84214"/>
                </a:lnTo>
                <a:lnTo>
                  <a:pt x="15452" y="39036"/>
                </a:lnTo>
                <a:lnTo>
                  <a:pt x="47502" y="7543"/>
                </a:lnTo>
                <a:lnTo>
                  <a:pt x="78833" y="0"/>
                </a:lnTo>
                <a:lnTo>
                  <a:pt x="89397" y="991"/>
                </a:lnTo>
                <a:lnTo>
                  <a:pt x="131078" y="18599"/>
                </a:lnTo>
                <a:lnTo>
                  <a:pt x="159239" y="44522"/>
                </a:lnTo>
                <a:lnTo>
                  <a:pt x="182071" y="79625"/>
                </a:lnTo>
                <a:lnTo>
                  <a:pt x="537886" y="966506"/>
                </a:lnTo>
                <a:lnTo>
                  <a:pt x="362524" y="1036761"/>
                </a:lnTo>
                <a:close/>
              </a:path>
            </a:pathLst>
          </a:custGeom>
          <a:solidFill>
            <a:srgbClr val="3D5189"/>
          </a:solidFill>
        </p:spPr>
        <p:txBody>
          <a:bodyPr wrap="square" lIns="0" tIns="0" rIns="0" bIns="0" rtlCol="0"/>
          <a:lstStyle/>
          <a:p>
            <a:endParaRPr/>
          </a:p>
        </p:txBody>
      </p:sp>
      <p:sp>
        <p:nvSpPr>
          <p:cNvPr id="24" name="object 24"/>
          <p:cNvSpPr/>
          <p:nvPr/>
        </p:nvSpPr>
        <p:spPr>
          <a:xfrm>
            <a:off x="11998070" y="2276433"/>
            <a:ext cx="538480" cy="1036955"/>
          </a:xfrm>
          <a:custGeom>
            <a:avLst/>
            <a:gdLst/>
            <a:ahLst/>
            <a:cxnLst/>
            <a:rect l="l" t="t" r="r" b="b"/>
            <a:pathLst>
              <a:path w="538479" h="1036954">
                <a:moveTo>
                  <a:pt x="175435" y="1036760"/>
                </a:moveTo>
                <a:lnTo>
                  <a:pt x="0" y="966505"/>
                </a:lnTo>
                <a:lnTo>
                  <a:pt x="349831" y="93098"/>
                </a:lnTo>
                <a:lnTo>
                  <a:pt x="370366" y="55286"/>
                </a:lnTo>
                <a:lnTo>
                  <a:pt x="397016" y="26134"/>
                </a:lnTo>
                <a:lnTo>
                  <a:pt x="437925" y="3410"/>
                </a:lnTo>
                <a:lnTo>
                  <a:pt x="459087" y="0"/>
                </a:lnTo>
                <a:lnTo>
                  <a:pt x="469535" y="483"/>
                </a:lnTo>
                <a:lnTo>
                  <a:pt x="508592" y="21203"/>
                </a:lnTo>
                <a:lnTo>
                  <a:pt x="532005" y="60301"/>
                </a:lnTo>
                <a:lnTo>
                  <a:pt x="537926" y="96964"/>
                </a:lnTo>
                <a:lnTo>
                  <a:pt x="537624" y="110083"/>
                </a:lnTo>
                <a:lnTo>
                  <a:pt x="536166" y="123494"/>
                </a:lnTo>
                <a:lnTo>
                  <a:pt x="533542" y="137104"/>
                </a:lnTo>
                <a:lnTo>
                  <a:pt x="529739" y="150819"/>
                </a:lnTo>
                <a:lnTo>
                  <a:pt x="175435" y="1036760"/>
                </a:lnTo>
                <a:close/>
              </a:path>
            </a:pathLst>
          </a:custGeom>
          <a:solidFill>
            <a:srgbClr val="3D5189"/>
          </a:solidFill>
        </p:spPr>
        <p:txBody>
          <a:bodyPr wrap="square" lIns="0" tIns="0" rIns="0" bIns="0" rtlCol="0"/>
          <a:lstStyle/>
          <a:p>
            <a:endParaRPr/>
          </a:p>
        </p:txBody>
      </p:sp>
      <p:sp>
        <p:nvSpPr>
          <p:cNvPr id="25" name="object 25"/>
          <p:cNvSpPr/>
          <p:nvPr/>
        </p:nvSpPr>
        <p:spPr>
          <a:xfrm>
            <a:off x="12258455" y="3344552"/>
            <a:ext cx="892175" cy="1746250"/>
          </a:xfrm>
          <a:custGeom>
            <a:avLst/>
            <a:gdLst/>
            <a:ahLst/>
            <a:cxnLst/>
            <a:rect l="l" t="t" r="r" b="b"/>
            <a:pathLst>
              <a:path w="892175" h="1746250">
                <a:moveTo>
                  <a:pt x="352563" y="1745711"/>
                </a:moveTo>
                <a:lnTo>
                  <a:pt x="167030" y="1745711"/>
                </a:lnTo>
                <a:lnTo>
                  <a:pt x="0" y="0"/>
                </a:lnTo>
                <a:lnTo>
                  <a:pt x="892166" y="0"/>
                </a:lnTo>
                <a:lnTo>
                  <a:pt x="856802" y="346769"/>
                </a:lnTo>
                <a:lnTo>
                  <a:pt x="442901" y="346769"/>
                </a:lnTo>
                <a:lnTo>
                  <a:pt x="352563" y="1745711"/>
                </a:lnTo>
                <a:close/>
              </a:path>
              <a:path w="892175" h="1746250">
                <a:moveTo>
                  <a:pt x="714137" y="1745711"/>
                </a:moveTo>
                <a:lnTo>
                  <a:pt x="534683" y="1745711"/>
                </a:lnTo>
                <a:lnTo>
                  <a:pt x="442901" y="346769"/>
                </a:lnTo>
                <a:lnTo>
                  <a:pt x="856802" y="346769"/>
                </a:lnTo>
                <a:lnTo>
                  <a:pt x="714137" y="1745711"/>
                </a:lnTo>
                <a:close/>
              </a:path>
            </a:pathLst>
          </a:custGeom>
          <a:solidFill>
            <a:srgbClr val="3D5189"/>
          </a:solidFill>
        </p:spPr>
        <p:txBody>
          <a:bodyPr wrap="square" lIns="0" tIns="0" rIns="0" bIns="0" rtlCol="0"/>
          <a:lstStyle/>
          <a:p>
            <a:endParaRPr/>
          </a:p>
        </p:txBody>
      </p:sp>
      <p:sp>
        <p:nvSpPr>
          <p:cNvPr id="26" name="object 26"/>
          <p:cNvSpPr/>
          <p:nvPr/>
        </p:nvSpPr>
        <p:spPr>
          <a:xfrm>
            <a:off x="14985255" y="2259539"/>
            <a:ext cx="1160780" cy="2098675"/>
          </a:xfrm>
          <a:custGeom>
            <a:avLst/>
            <a:gdLst/>
            <a:ahLst/>
            <a:cxnLst/>
            <a:rect l="l" t="t" r="r" b="b"/>
            <a:pathLst>
              <a:path w="1160780" h="2098675">
                <a:moveTo>
                  <a:pt x="1141002" y="2098471"/>
                </a:moveTo>
                <a:lnTo>
                  <a:pt x="14454" y="2097077"/>
                </a:lnTo>
                <a:lnTo>
                  <a:pt x="3720" y="2089158"/>
                </a:lnTo>
                <a:lnTo>
                  <a:pt x="0" y="2076677"/>
                </a:lnTo>
                <a:lnTo>
                  <a:pt x="1833" y="2058501"/>
                </a:lnTo>
                <a:lnTo>
                  <a:pt x="3666" y="2037841"/>
                </a:lnTo>
                <a:lnTo>
                  <a:pt x="7328" y="1990172"/>
                </a:lnTo>
                <a:lnTo>
                  <a:pt x="10987" y="1935880"/>
                </a:lnTo>
                <a:lnTo>
                  <a:pt x="14644" y="1877171"/>
                </a:lnTo>
                <a:lnTo>
                  <a:pt x="21955" y="1755338"/>
                </a:lnTo>
                <a:lnTo>
                  <a:pt x="23783" y="1725569"/>
                </a:lnTo>
                <a:lnTo>
                  <a:pt x="27440" y="1668793"/>
                </a:lnTo>
                <a:lnTo>
                  <a:pt x="31100" y="1617537"/>
                </a:lnTo>
                <a:lnTo>
                  <a:pt x="34765" y="1574008"/>
                </a:lnTo>
                <a:lnTo>
                  <a:pt x="162502" y="396237"/>
                </a:lnTo>
                <a:lnTo>
                  <a:pt x="163732" y="383666"/>
                </a:lnTo>
                <a:lnTo>
                  <a:pt x="164869" y="371034"/>
                </a:lnTo>
                <a:lnTo>
                  <a:pt x="165943" y="358355"/>
                </a:lnTo>
                <a:lnTo>
                  <a:pt x="168019" y="332914"/>
                </a:lnTo>
                <a:lnTo>
                  <a:pt x="169081" y="320182"/>
                </a:lnTo>
                <a:lnTo>
                  <a:pt x="172719" y="282109"/>
                </a:lnTo>
                <a:lnTo>
                  <a:pt x="180027" y="231544"/>
                </a:lnTo>
                <a:lnTo>
                  <a:pt x="190648" y="193278"/>
                </a:lnTo>
                <a:lnTo>
                  <a:pt x="206444" y="156568"/>
                </a:lnTo>
                <a:lnTo>
                  <a:pt x="227274" y="122107"/>
                </a:lnTo>
                <a:lnTo>
                  <a:pt x="252996" y="90587"/>
                </a:lnTo>
                <a:lnTo>
                  <a:pt x="283470" y="62702"/>
                </a:lnTo>
                <a:lnTo>
                  <a:pt x="318554" y="39143"/>
                </a:lnTo>
                <a:lnTo>
                  <a:pt x="355562" y="22309"/>
                </a:lnTo>
                <a:lnTo>
                  <a:pt x="392224" y="11779"/>
                </a:lnTo>
                <a:lnTo>
                  <a:pt x="441919" y="4454"/>
                </a:lnTo>
                <a:lnTo>
                  <a:pt x="480177" y="2491"/>
                </a:lnTo>
                <a:lnTo>
                  <a:pt x="525991" y="2064"/>
                </a:lnTo>
                <a:lnTo>
                  <a:pt x="607265" y="211"/>
                </a:lnTo>
                <a:lnTo>
                  <a:pt x="627960" y="0"/>
                </a:lnTo>
                <a:lnTo>
                  <a:pt x="648699" y="114"/>
                </a:lnTo>
                <a:lnTo>
                  <a:pt x="669431" y="665"/>
                </a:lnTo>
                <a:lnTo>
                  <a:pt x="710698" y="3535"/>
                </a:lnTo>
                <a:lnTo>
                  <a:pt x="751210" y="9488"/>
                </a:lnTo>
                <a:lnTo>
                  <a:pt x="790670" y="19440"/>
                </a:lnTo>
                <a:lnTo>
                  <a:pt x="828612" y="34281"/>
                </a:lnTo>
                <a:lnTo>
                  <a:pt x="864610" y="54908"/>
                </a:lnTo>
                <a:lnTo>
                  <a:pt x="898241" y="82219"/>
                </a:lnTo>
                <a:lnTo>
                  <a:pt x="924152" y="111943"/>
                </a:lnTo>
                <a:lnTo>
                  <a:pt x="950163" y="154349"/>
                </a:lnTo>
                <a:lnTo>
                  <a:pt x="968084" y="200665"/>
                </a:lnTo>
                <a:lnTo>
                  <a:pt x="977311" y="238452"/>
                </a:lnTo>
                <a:lnTo>
                  <a:pt x="983777" y="279231"/>
                </a:lnTo>
                <a:lnTo>
                  <a:pt x="988172" y="318799"/>
                </a:lnTo>
                <a:lnTo>
                  <a:pt x="1018055" y="594330"/>
                </a:lnTo>
                <a:lnTo>
                  <a:pt x="1025117" y="660590"/>
                </a:lnTo>
                <a:lnTo>
                  <a:pt x="1032177" y="729332"/>
                </a:lnTo>
                <a:lnTo>
                  <a:pt x="1039236" y="800281"/>
                </a:lnTo>
                <a:lnTo>
                  <a:pt x="1046294" y="873161"/>
                </a:lnTo>
                <a:lnTo>
                  <a:pt x="1053351" y="947696"/>
                </a:lnTo>
                <a:lnTo>
                  <a:pt x="1060407" y="1023610"/>
                </a:lnTo>
                <a:lnTo>
                  <a:pt x="1067462" y="1100627"/>
                </a:lnTo>
                <a:lnTo>
                  <a:pt x="1074515" y="1178472"/>
                </a:lnTo>
                <a:lnTo>
                  <a:pt x="1081569" y="1256867"/>
                </a:lnTo>
                <a:lnTo>
                  <a:pt x="1095672" y="1414208"/>
                </a:lnTo>
                <a:lnTo>
                  <a:pt x="1102723" y="1492601"/>
                </a:lnTo>
                <a:lnTo>
                  <a:pt x="1109774" y="1570442"/>
                </a:lnTo>
                <a:lnTo>
                  <a:pt x="1116824" y="1647454"/>
                </a:lnTo>
                <a:lnTo>
                  <a:pt x="1123873" y="1723362"/>
                </a:lnTo>
                <a:lnTo>
                  <a:pt x="1130923" y="1797890"/>
                </a:lnTo>
                <a:lnTo>
                  <a:pt x="1137972" y="1870761"/>
                </a:lnTo>
                <a:lnTo>
                  <a:pt x="1145020" y="1941699"/>
                </a:lnTo>
                <a:lnTo>
                  <a:pt x="1152069" y="2010430"/>
                </a:lnTo>
                <a:lnTo>
                  <a:pt x="1159117" y="2076677"/>
                </a:lnTo>
                <a:lnTo>
                  <a:pt x="1160312" y="2087436"/>
                </a:lnTo>
                <a:lnTo>
                  <a:pt x="1154611" y="2093965"/>
                </a:lnTo>
                <a:lnTo>
                  <a:pt x="1146887" y="2096355"/>
                </a:lnTo>
                <a:lnTo>
                  <a:pt x="1144220" y="2097735"/>
                </a:lnTo>
                <a:lnTo>
                  <a:pt x="1141002" y="2098471"/>
                </a:lnTo>
                <a:close/>
              </a:path>
            </a:pathLst>
          </a:custGeom>
          <a:solidFill>
            <a:srgbClr val="B5343E"/>
          </a:solidFill>
        </p:spPr>
        <p:txBody>
          <a:bodyPr wrap="square" lIns="0" tIns="0" rIns="0" bIns="0" rtlCol="0"/>
          <a:lstStyle/>
          <a:p>
            <a:endParaRPr/>
          </a:p>
        </p:txBody>
      </p:sp>
      <p:sp>
        <p:nvSpPr>
          <p:cNvPr id="27" name="object 27"/>
          <p:cNvSpPr/>
          <p:nvPr/>
        </p:nvSpPr>
        <p:spPr>
          <a:xfrm>
            <a:off x="14826446" y="2335011"/>
            <a:ext cx="538480" cy="1036955"/>
          </a:xfrm>
          <a:custGeom>
            <a:avLst/>
            <a:gdLst/>
            <a:ahLst/>
            <a:cxnLst/>
            <a:rect l="l" t="t" r="r" b="b"/>
            <a:pathLst>
              <a:path w="538480" h="1036954">
                <a:moveTo>
                  <a:pt x="175454" y="1036760"/>
                </a:moveTo>
                <a:lnTo>
                  <a:pt x="0" y="966505"/>
                </a:lnTo>
                <a:lnTo>
                  <a:pt x="349804" y="93097"/>
                </a:lnTo>
                <a:lnTo>
                  <a:pt x="370353" y="55291"/>
                </a:lnTo>
                <a:lnTo>
                  <a:pt x="397002" y="26141"/>
                </a:lnTo>
                <a:lnTo>
                  <a:pt x="437903" y="3414"/>
                </a:lnTo>
                <a:lnTo>
                  <a:pt x="459065" y="0"/>
                </a:lnTo>
                <a:lnTo>
                  <a:pt x="469515" y="480"/>
                </a:lnTo>
                <a:lnTo>
                  <a:pt x="508602" y="21211"/>
                </a:lnTo>
                <a:lnTo>
                  <a:pt x="532020" y="60340"/>
                </a:lnTo>
                <a:lnTo>
                  <a:pt x="537936" y="97018"/>
                </a:lnTo>
                <a:lnTo>
                  <a:pt x="537633" y="110137"/>
                </a:lnTo>
                <a:lnTo>
                  <a:pt x="536176" y="123546"/>
                </a:lnTo>
                <a:lnTo>
                  <a:pt x="533552" y="137150"/>
                </a:lnTo>
                <a:lnTo>
                  <a:pt x="529753" y="150855"/>
                </a:lnTo>
                <a:lnTo>
                  <a:pt x="175454" y="1036760"/>
                </a:lnTo>
                <a:close/>
              </a:path>
            </a:pathLst>
          </a:custGeom>
          <a:solidFill>
            <a:srgbClr val="B5343E"/>
          </a:solidFill>
        </p:spPr>
        <p:txBody>
          <a:bodyPr wrap="square" lIns="0" tIns="0" rIns="0" bIns="0" rtlCol="0"/>
          <a:lstStyle/>
          <a:p>
            <a:endParaRPr/>
          </a:p>
        </p:txBody>
      </p:sp>
      <p:sp>
        <p:nvSpPr>
          <p:cNvPr id="28" name="object 28"/>
          <p:cNvSpPr/>
          <p:nvPr/>
        </p:nvSpPr>
        <p:spPr>
          <a:xfrm>
            <a:off x="15793014" y="2335010"/>
            <a:ext cx="537845" cy="1036955"/>
          </a:xfrm>
          <a:custGeom>
            <a:avLst/>
            <a:gdLst/>
            <a:ahLst/>
            <a:cxnLst/>
            <a:rect l="l" t="t" r="r" b="b"/>
            <a:pathLst>
              <a:path w="537844" h="1036954">
                <a:moveTo>
                  <a:pt x="362485" y="1036761"/>
                </a:moveTo>
                <a:lnTo>
                  <a:pt x="8200" y="150902"/>
                </a:lnTo>
                <a:lnTo>
                  <a:pt x="306" y="110174"/>
                </a:lnTo>
                <a:lnTo>
                  <a:pt x="0" y="97051"/>
                </a:lnTo>
                <a:lnTo>
                  <a:pt x="837" y="84312"/>
                </a:lnTo>
                <a:lnTo>
                  <a:pt x="15418" y="39082"/>
                </a:lnTo>
                <a:lnTo>
                  <a:pt x="47458" y="7547"/>
                </a:lnTo>
                <a:lnTo>
                  <a:pt x="78793" y="0"/>
                </a:lnTo>
                <a:lnTo>
                  <a:pt x="89358" y="991"/>
                </a:lnTo>
                <a:lnTo>
                  <a:pt x="131038" y="18599"/>
                </a:lnTo>
                <a:lnTo>
                  <a:pt x="159200" y="44522"/>
                </a:lnTo>
                <a:lnTo>
                  <a:pt x="182032" y="79625"/>
                </a:lnTo>
                <a:lnTo>
                  <a:pt x="537847" y="966506"/>
                </a:lnTo>
                <a:lnTo>
                  <a:pt x="362485" y="1036761"/>
                </a:lnTo>
                <a:close/>
              </a:path>
            </a:pathLst>
          </a:custGeom>
          <a:solidFill>
            <a:srgbClr val="B5343E"/>
          </a:solidFill>
        </p:spPr>
        <p:txBody>
          <a:bodyPr wrap="square" lIns="0" tIns="0" rIns="0" bIns="0" rtlCol="0"/>
          <a:lstStyle/>
          <a:p>
            <a:endParaRPr/>
          </a:p>
        </p:txBody>
      </p:sp>
      <p:sp>
        <p:nvSpPr>
          <p:cNvPr id="29" name="object 29"/>
          <p:cNvSpPr/>
          <p:nvPr/>
        </p:nvSpPr>
        <p:spPr>
          <a:xfrm>
            <a:off x="13394768" y="2691749"/>
            <a:ext cx="1464414" cy="1974868"/>
          </a:xfrm>
          <a:prstGeom prst="rect">
            <a:avLst/>
          </a:prstGeom>
          <a:blipFill>
            <a:blip r:embed="rId2" cstate="print"/>
            <a:stretch>
              <a:fillRect/>
            </a:stretch>
          </a:blipFill>
        </p:spPr>
        <p:txBody>
          <a:bodyPr wrap="square" lIns="0" tIns="0" rIns="0" bIns="0" rtlCol="0"/>
          <a:lstStyle/>
          <a:p>
            <a:endParaRPr/>
          </a:p>
        </p:txBody>
      </p:sp>
      <p:sp>
        <p:nvSpPr>
          <p:cNvPr id="30" name="object 30"/>
          <p:cNvSpPr/>
          <p:nvPr/>
        </p:nvSpPr>
        <p:spPr>
          <a:xfrm>
            <a:off x="15082270" y="1509642"/>
            <a:ext cx="959485" cy="824230"/>
          </a:xfrm>
          <a:custGeom>
            <a:avLst/>
            <a:gdLst/>
            <a:ahLst/>
            <a:cxnLst/>
            <a:rect l="l" t="t" r="r" b="b"/>
            <a:pathLst>
              <a:path w="959484" h="824230">
                <a:moveTo>
                  <a:pt x="685999" y="823750"/>
                </a:moveTo>
                <a:lnTo>
                  <a:pt x="272836" y="823750"/>
                </a:lnTo>
                <a:lnTo>
                  <a:pt x="250455" y="822926"/>
                </a:lnTo>
                <a:lnTo>
                  <a:pt x="207259" y="816522"/>
                </a:lnTo>
                <a:lnTo>
                  <a:pt x="166621" y="804205"/>
                </a:lnTo>
                <a:lnTo>
                  <a:pt x="129102" y="786488"/>
                </a:lnTo>
                <a:lnTo>
                  <a:pt x="95263" y="763884"/>
                </a:lnTo>
                <a:lnTo>
                  <a:pt x="65665" y="736904"/>
                </a:lnTo>
                <a:lnTo>
                  <a:pt x="40869" y="706062"/>
                </a:lnTo>
                <a:lnTo>
                  <a:pt x="21436" y="671870"/>
                </a:lnTo>
                <a:lnTo>
                  <a:pt x="7927" y="634841"/>
                </a:lnTo>
                <a:lnTo>
                  <a:pt x="904" y="595487"/>
                </a:lnTo>
                <a:lnTo>
                  <a:pt x="0" y="248642"/>
                </a:lnTo>
                <a:lnTo>
                  <a:pt x="904" y="228250"/>
                </a:lnTo>
                <a:lnTo>
                  <a:pt x="7927" y="188891"/>
                </a:lnTo>
                <a:lnTo>
                  <a:pt x="21436" y="151860"/>
                </a:lnTo>
                <a:lnTo>
                  <a:pt x="40869" y="117669"/>
                </a:lnTo>
                <a:lnTo>
                  <a:pt x="65665" y="86829"/>
                </a:lnTo>
                <a:lnTo>
                  <a:pt x="95263" y="59853"/>
                </a:lnTo>
                <a:lnTo>
                  <a:pt x="129102" y="37252"/>
                </a:lnTo>
                <a:lnTo>
                  <a:pt x="166621" y="19539"/>
                </a:lnTo>
                <a:lnTo>
                  <a:pt x="207259" y="7226"/>
                </a:lnTo>
                <a:lnTo>
                  <a:pt x="250454" y="824"/>
                </a:lnTo>
                <a:lnTo>
                  <a:pt x="272836" y="0"/>
                </a:lnTo>
                <a:lnTo>
                  <a:pt x="685999" y="0"/>
                </a:lnTo>
                <a:lnTo>
                  <a:pt x="730265" y="3254"/>
                </a:lnTo>
                <a:lnTo>
                  <a:pt x="772259" y="12676"/>
                </a:lnTo>
                <a:lnTo>
                  <a:pt x="811417" y="27753"/>
                </a:lnTo>
                <a:lnTo>
                  <a:pt x="847179" y="47974"/>
                </a:lnTo>
                <a:lnTo>
                  <a:pt x="878982" y="72826"/>
                </a:lnTo>
                <a:lnTo>
                  <a:pt x="906263" y="101798"/>
                </a:lnTo>
                <a:lnTo>
                  <a:pt x="928460" y="134377"/>
                </a:lnTo>
                <a:lnTo>
                  <a:pt x="945011" y="170053"/>
                </a:lnTo>
                <a:lnTo>
                  <a:pt x="955354" y="208311"/>
                </a:lnTo>
                <a:lnTo>
                  <a:pt x="958927" y="248642"/>
                </a:lnTo>
                <a:lnTo>
                  <a:pt x="958927" y="575099"/>
                </a:lnTo>
                <a:lnTo>
                  <a:pt x="955354" y="615423"/>
                </a:lnTo>
                <a:lnTo>
                  <a:pt x="945011" y="653678"/>
                </a:lnTo>
                <a:lnTo>
                  <a:pt x="928460" y="689353"/>
                </a:lnTo>
                <a:lnTo>
                  <a:pt x="906263" y="721934"/>
                </a:lnTo>
                <a:lnTo>
                  <a:pt x="878982" y="750909"/>
                </a:lnTo>
                <a:lnTo>
                  <a:pt x="847179" y="775765"/>
                </a:lnTo>
                <a:lnTo>
                  <a:pt x="811417" y="795989"/>
                </a:lnTo>
                <a:lnTo>
                  <a:pt x="772259" y="811070"/>
                </a:lnTo>
                <a:lnTo>
                  <a:pt x="730265" y="820495"/>
                </a:lnTo>
                <a:lnTo>
                  <a:pt x="685999" y="823750"/>
                </a:lnTo>
                <a:close/>
              </a:path>
            </a:pathLst>
          </a:custGeom>
          <a:solidFill>
            <a:srgbClr val="1F1C1C"/>
          </a:solidFill>
        </p:spPr>
        <p:txBody>
          <a:bodyPr wrap="square" lIns="0" tIns="0" rIns="0" bIns="0" rtlCol="0"/>
          <a:lstStyle/>
          <a:p>
            <a:endParaRPr/>
          </a:p>
        </p:txBody>
      </p:sp>
      <p:sp>
        <p:nvSpPr>
          <p:cNvPr id="31" name="object 31"/>
          <p:cNvSpPr/>
          <p:nvPr/>
        </p:nvSpPr>
        <p:spPr>
          <a:xfrm>
            <a:off x="12165917" y="1703161"/>
            <a:ext cx="160020" cy="159385"/>
          </a:xfrm>
          <a:custGeom>
            <a:avLst/>
            <a:gdLst/>
            <a:ahLst/>
            <a:cxnLst/>
            <a:rect l="l" t="t" r="r" b="b"/>
            <a:pathLst>
              <a:path w="160020" h="159385">
                <a:moveTo>
                  <a:pt x="92910" y="158784"/>
                </a:moveTo>
                <a:lnTo>
                  <a:pt x="46293" y="150157"/>
                </a:lnTo>
                <a:lnTo>
                  <a:pt x="14508" y="125532"/>
                </a:lnTo>
                <a:lnTo>
                  <a:pt x="0" y="89908"/>
                </a:lnTo>
                <a:lnTo>
                  <a:pt x="969" y="73424"/>
                </a:lnTo>
                <a:lnTo>
                  <a:pt x="16386" y="32518"/>
                </a:lnTo>
                <a:lnTo>
                  <a:pt x="46477" y="6940"/>
                </a:lnTo>
                <a:lnTo>
                  <a:pt x="72098" y="0"/>
                </a:lnTo>
                <a:lnTo>
                  <a:pt x="88082" y="1097"/>
                </a:lnTo>
                <a:lnTo>
                  <a:pt x="128089" y="17229"/>
                </a:lnTo>
                <a:lnTo>
                  <a:pt x="153086" y="48349"/>
                </a:lnTo>
                <a:lnTo>
                  <a:pt x="159602" y="79768"/>
                </a:lnTo>
                <a:lnTo>
                  <a:pt x="158289" y="94290"/>
                </a:lnTo>
                <a:lnTo>
                  <a:pt x="140452" y="131752"/>
                </a:lnTo>
                <a:lnTo>
                  <a:pt x="106645" y="155179"/>
                </a:lnTo>
                <a:lnTo>
                  <a:pt x="92910" y="158784"/>
                </a:lnTo>
                <a:close/>
              </a:path>
            </a:pathLst>
          </a:custGeom>
          <a:solidFill>
            <a:srgbClr val="D99676"/>
          </a:solidFill>
        </p:spPr>
        <p:txBody>
          <a:bodyPr wrap="square" lIns="0" tIns="0" rIns="0" bIns="0" rtlCol="0"/>
          <a:lstStyle/>
          <a:p>
            <a:endParaRPr/>
          </a:p>
        </p:txBody>
      </p:sp>
      <p:sp>
        <p:nvSpPr>
          <p:cNvPr id="32" name="object 32"/>
          <p:cNvSpPr/>
          <p:nvPr/>
        </p:nvSpPr>
        <p:spPr>
          <a:xfrm>
            <a:off x="13086705" y="1703157"/>
            <a:ext cx="160020" cy="159385"/>
          </a:xfrm>
          <a:custGeom>
            <a:avLst/>
            <a:gdLst/>
            <a:ahLst/>
            <a:cxnLst/>
            <a:rect l="l" t="t" r="r" b="b"/>
            <a:pathLst>
              <a:path w="160019" h="159385">
                <a:moveTo>
                  <a:pt x="92866" y="158793"/>
                </a:moveTo>
                <a:lnTo>
                  <a:pt x="46272" y="150156"/>
                </a:lnTo>
                <a:lnTo>
                  <a:pt x="14497" y="125516"/>
                </a:lnTo>
                <a:lnTo>
                  <a:pt x="0" y="89872"/>
                </a:lnTo>
                <a:lnTo>
                  <a:pt x="972" y="73395"/>
                </a:lnTo>
                <a:lnTo>
                  <a:pt x="16402" y="32499"/>
                </a:lnTo>
                <a:lnTo>
                  <a:pt x="46509" y="6930"/>
                </a:lnTo>
                <a:lnTo>
                  <a:pt x="72136" y="0"/>
                </a:lnTo>
                <a:lnTo>
                  <a:pt x="88108" y="1100"/>
                </a:lnTo>
                <a:lnTo>
                  <a:pt x="128089" y="17250"/>
                </a:lnTo>
                <a:lnTo>
                  <a:pt x="153061" y="48401"/>
                </a:lnTo>
                <a:lnTo>
                  <a:pt x="159552" y="79771"/>
                </a:lnTo>
                <a:lnTo>
                  <a:pt x="158239" y="94297"/>
                </a:lnTo>
                <a:lnTo>
                  <a:pt x="140402" y="131768"/>
                </a:lnTo>
                <a:lnTo>
                  <a:pt x="106598" y="155192"/>
                </a:lnTo>
                <a:lnTo>
                  <a:pt x="92866" y="158793"/>
                </a:lnTo>
                <a:close/>
              </a:path>
            </a:pathLst>
          </a:custGeom>
          <a:solidFill>
            <a:srgbClr val="D99676"/>
          </a:solidFill>
        </p:spPr>
        <p:txBody>
          <a:bodyPr wrap="square" lIns="0" tIns="0" rIns="0" bIns="0" rtlCol="0"/>
          <a:lstStyle/>
          <a:p>
            <a:endParaRPr/>
          </a:p>
        </p:txBody>
      </p:sp>
      <p:sp>
        <p:nvSpPr>
          <p:cNvPr id="33" name="object 33"/>
          <p:cNvSpPr/>
          <p:nvPr/>
        </p:nvSpPr>
        <p:spPr>
          <a:xfrm>
            <a:off x="12224229" y="1290564"/>
            <a:ext cx="950594" cy="950594"/>
          </a:xfrm>
          <a:custGeom>
            <a:avLst/>
            <a:gdLst/>
            <a:ahLst/>
            <a:cxnLst/>
            <a:rect l="l" t="t" r="r" b="b"/>
            <a:pathLst>
              <a:path w="950594" h="950594">
                <a:moveTo>
                  <a:pt x="475086" y="950228"/>
                </a:moveTo>
                <a:lnTo>
                  <a:pt x="436118" y="947977"/>
                </a:lnTo>
                <a:lnTo>
                  <a:pt x="398018" y="941400"/>
                </a:lnTo>
                <a:lnTo>
                  <a:pt x="360909" y="930759"/>
                </a:lnTo>
                <a:lnTo>
                  <a:pt x="324912" y="916316"/>
                </a:lnTo>
                <a:lnTo>
                  <a:pt x="290150" y="898332"/>
                </a:lnTo>
                <a:lnTo>
                  <a:pt x="256745" y="877071"/>
                </a:lnTo>
                <a:lnTo>
                  <a:pt x="224819" y="852792"/>
                </a:lnTo>
                <a:lnTo>
                  <a:pt x="194495" y="825760"/>
                </a:lnTo>
                <a:lnTo>
                  <a:pt x="165894" y="796235"/>
                </a:lnTo>
                <a:lnTo>
                  <a:pt x="139140" y="764480"/>
                </a:lnTo>
                <a:lnTo>
                  <a:pt x="114353" y="730757"/>
                </a:lnTo>
                <a:lnTo>
                  <a:pt x="91656" y="695328"/>
                </a:lnTo>
                <a:lnTo>
                  <a:pt x="71172" y="658454"/>
                </a:lnTo>
                <a:lnTo>
                  <a:pt x="53023" y="620398"/>
                </a:lnTo>
                <a:lnTo>
                  <a:pt x="37331" y="581421"/>
                </a:lnTo>
                <a:lnTo>
                  <a:pt x="24217" y="541787"/>
                </a:lnTo>
                <a:lnTo>
                  <a:pt x="13805" y="501756"/>
                </a:lnTo>
                <a:lnTo>
                  <a:pt x="6217" y="461591"/>
                </a:lnTo>
                <a:lnTo>
                  <a:pt x="1574" y="421554"/>
                </a:lnTo>
                <a:lnTo>
                  <a:pt x="0" y="381906"/>
                </a:lnTo>
                <a:lnTo>
                  <a:pt x="1574" y="343620"/>
                </a:lnTo>
                <a:lnTo>
                  <a:pt x="13805" y="273405"/>
                </a:lnTo>
                <a:lnTo>
                  <a:pt x="37331" y="211549"/>
                </a:lnTo>
                <a:lnTo>
                  <a:pt x="71172" y="157913"/>
                </a:lnTo>
                <a:lnTo>
                  <a:pt x="114353" y="112358"/>
                </a:lnTo>
                <a:lnTo>
                  <a:pt x="165894" y="74743"/>
                </a:lnTo>
                <a:lnTo>
                  <a:pt x="224819" y="44930"/>
                </a:lnTo>
                <a:lnTo>
                  <a:pt x="290150" y="22778"/>
                </a:lnTo>
                <a:lnTo>
                  <a:pt x="360909" y="8147"/>
                </a:lnTo>
                <a:lnTo>
                  <a:pt x="436118" y="899"/>
                </a:lnTo>
                <a:lnTo>
                  <a:pt x="475086" y="0"/>
                </a:lnTo>
                <a:lnTo>
                  <a:pt x="514057" y="899"/>
                </a:lnTo>
                <a:lnTo>
                  <a:pt x="552159" y="3609"/>
                </a:lnTo>
                <a:lnTo>
                  <a:pt x="625271" y="14531"/>
                </a:lnTo>
                <a:lnTo>
                  <a:pt x="693443" y="32905"/>
                </a:lnTo>
                <a:lnTo>
                  <a:pt x="755698" y="58870"/>
                </a:lnTo>
                <a:lnTo>
                  <a:pt x="811058" y="92567"/>
                </a:lnTo>
                <a:lnTo>
                  <a:pt x="858545" y="134134"/>
                </a:lnTo>
                <a:lnTo>
                  <a:pt x="897181" y="183712"/>
                </a:lnTo>
                <a:lnTo>
                  <a:pt x="925989" y="241441"/>
                </a:lnTo>
                <a:lnTo>
                  <a:pt x="943991" y="307459"/>
                </a:lnTo>
                <a:lnTo>
                  <a:pt x="950209" y="381906"/>
                </a:lnTo>
                <a:lnTo>
                  <a:pt x="948634" y="421554"/>
                </a:lnTo>
                <a:lnTo>
                  <a:pt x="943991" y="461591"/>
                </a:lnTo>
                <a:lnTo>
                  <a:pt x="936402" y="501756"/>
                </a:lnTo>
                <a:lnTo>
                  <a:pt x="925989" y="541787"/>
                </a:lnTo>
                <a:lnTo>
                  <a:pt x="912875" y="581421"/>
                </a:lnTo>
                <a:lnTo>
                  <a:pt x="897181" y="620398"/>
                </a:lnTo>
                <a:lnTo>
                  <a:pt x="879031" y="658454"/>
                </a:lnTo>
                <a:lnTo>
                  <a:pt x="858545" y="695328"/>
                </a:lnTo>
                <a:lnTo>
                  <a:pt x="835846" y="730757"/>
                </a:lnTo>
                <a:lnTo>
                  <a:pt x="811058" y="764480"/>
                </a:lnTo>
                <a:lnTo>
                  <a:pt x="784301" y="796235"/>
                </a:lnTo>
                <a:lnTo>
                  <a:pt x="755698" y="825760"/>
                </a:lnTo>
                <a:lnTo>
                  <a:pt x="725371" y="852792"/>
                </a:lnTo>
                <a:lnTo>
                  <a:pt x="693443" y="877071"/>
                </a:lnTo>
                <a:lnTo>
                  <a:pt x="660035" y="898332"/>
                </a:lnTo>
                <a:lnTo>
                  <a:pt x="625271" y="916316"/>
                </a:lnTo>
                <a:lnTo>
                  <a:pt x="589271" y="930759"/>
                </a:lnTo>
                <a:lnTo>
                  <a:pt x="552159" y="941400"/>
                </a:lnTo>
                <a:lnTo>
                  <a:pt x="514057" y="947977"/>
                </a:lnTo>
                <a:lnTo>
                  <a:pt x="475086" y="950228"/>
                </a:lnTo>
                <a:close/>
              </a:path>
            </a:pathLst>
          </a:custGeom>
          <a:solidFill>
            <a:srgbClr val="D99676"/>
          </a:solidFill>
        </p:spPr>
        <p:txBody>
          <a:bodyPr wrap="square" lIns="0" tIns="0" rIns="0" bIns="0" rtlCol="0"/>
          <a:lstStyle/>
          <a:p>
            <a:endParaRPr/>
          </a:p>
        </p:txBody>
      </p:sp>
      <p:sp>
        <p:nvSpPr>
          <p:cNvPr id="34" name="object 34"/>
          <p:cNvSpPr/>
          <p:nvPr/>
        </p:nvSpPr>
        <p:spPr>
          <a:xfrm>
            <a:off x="12574806" y="1954602"/>
            <a:ext cx="253365" cy="452120"/>
          </a:xfrm>
          <a:custGeom>
            <a:avLst/>
            <a:gdLst/>
            <a:ahLst/>
            <a:cxnLst/>
            <a:rect l="l" t="t" r="r" b="b"/>
            <a:pathLst>
              <a:path w="253365" h="452119">
                <a:moveTo>
                  <a:pt x="127935" y="451889"/>
                </a:moveTo>
                <a:lnTo>
                  <a:pt x="85024" y="444686"/>
                </a:lnTo>
                <a:lnTo>
                  <a:pt x="48440" y="424717"/>
                </a:lnTo>
                <a:lnTo>
                  <a:pt x="20578" y="394455"/>
                </a:lnTo>
                <a:lnTo>
                  <a:pt x="3831" y="356370"/>
                </a:lnTo>
                <a:lnTo>
                  <a:pt x="0" y="126553"/>
                </a:lnTo>
                <a:lnTo>
                  <a:pt x="840" y="111892"/>
                </a:lnTo>
                <a:lnTo>
                  <a:pt x="12700" y="71235"/>
                </a:lnTo>
                <a:lnTo>
                  <a:pt x="36613" y="37521"/>
                </a:lnTo>
                <a:lnTo>
                  <a:pt x="70068" y="13269"/>
                </a:lnTo>
                <a:lnTo>
                  <a:pt x="110552" y="994"/>
                </a:lnTo>
                <a:lnTo>
                  <a:pt x="125174" y="0"/>
                </a:lnTo>
                <a:lnTo>
                  <a:pt x="140023" y="829"/>
                </a:lnTo>
                <a:lnTo>
                  <a:pt x="181080" y="12564"/>
                </a:lnTo>
                <a:lnTo>
                  <a:pt x="215029" y="36239"/>
                </a:lnTo>
                <a:lnTo>
                  <a:pt x="239469" y="69380"/>
                </a:lnTo>
                <a:lnTo>
                  <a:pt x="251999" y="109511"/>
                </a:lnTo>
                <a:lnTo>
                  <a:pt x="253139" y="325364"/>
                </a:lnTo>
                <a:lnTo>
                  <a:pt x="252298" y="340025"/>
                </a:lnTo>
                <a:lnTo>
                  <a:pt x="240428" y="380678"/>
                </a:lnTo>
                <a:lnTo>
                  <a:pt x="216499" y="414382"/>
                </a:lnTo>
                <a:lnTo>
                  <a:pt x="183033" y="438625"/>
                </a:lnTo>
                <a:lnTo>
                  <a:pt x="142552" y="450894"/>
                </a:lnTo>
                <a:lnTo>
                  <a:pt x="127935" y="451889"/>
                </a:lnTo>
                <a:close/>
              </a:path>
            </a:pathLst>
          </a:custGeom>
          <a:solidFill>
            <a:srgbClr val="D99676"/>
          </a:solidFill>
        </p:spPr>
        <p:txBody>
          <a:bodyPr wrap="square" lIns="0" tIns="0" rIns="0" bIns="0" rtlCol="0"/>
          <a:lstStyle/>
          <a:p>
            <a:endParaRPr/>
          </a:p>
        </p:txBody>
      </p:sp>
      <p:sp>
        <p:nvSpPr>
          <p:cNvPr id="35" name="object 35"/>
          <p:cNvSpPr/>
          <p:nvPr/>
        </p:nvSpPr>
        <p:spPr>
          <a:xfrm>
            <a:off x="15058972" y="1746995"/>
            <a:ext cx="151130" cy="151765"/>
          </a:xfrm>
          <a:custGeom>
            <a:avLst/>
            <a:gdLst/>
            <a:ahLst/>
            <a:cxnLst/>
            <a:rect l="l" t="t" r="r" b="b"/>
            <a:pathLst>
              <a:path w="151130" h="151764">
                <a:moveTo>
                  <a:pt x="81965" y="151684"/>
                </a:moveTo>
                <a:lnTo>
                  <a:pt x="38210" y="141244"/>
                </a:lnTo>
                <a:lnTo>
                  <a:pt x="9092" y="113375"/>
                </a:lnTo>
                <a:lnTo>
                  <a:pt x="0" y="88134"/>
                </a:lnTo>
                <a:lnTo>
                  <a:pt x="882" y="71235"/>
                </a:lnTo>
                <a:lnTo>
                  <a:pt x="16286" y="30137"/>
                </a:lnTo>
                <a:lnTo>
                  <a:pt x="46483" y="5664"/>
                </a:lnTo>
                <a:lnTo>
                  <a:pt x="72076" y="0"/>
                </a:lnTo>
                <a:lnTo>
                  <a:pt x="87234" y="1309"/>
                </a:lnTo>
                <a:lnTo>
                  <a:pt x="125260" y="19249"/>
                </a:lnTo>
                <a:lnTo>
                  <a:pt x="147607" y="53103"/>
                </a:lnTo>
                <a:lnTo>
                  <a:pt x="151118" y="75944"/>
                </a:lnTo>
                <a:lnTo>
                  <a:pt x="149738" y="90446"/>
                </a:lnTo>
                <a:lnTo>
                  <a:pt x="131087" y="127386"/>
                </a:lnTo>
                <a:lnTo>
                  <a:pt x="96073" y="149057"/>
                </a:lnTo>
                <a:lnTo>
                  <a:pt x="81965" y="151684"/>
                </a:lnTo>
                <a:close/>
              </a:path>
            </a:pathLst>
          </a:custGeom>
          <a:solidFill>
            <a:srgbClr val="D99676"/>
          </a:solidFill>
        </p:spPr>
        <p:txBody>
          <a:bodyPr wrap="square" lIns="0" tIns="0" rIns="0" bIns="0" rtlCol="0"/>
          <a:lstStyle/>
          <a:p>
            <a:endParaRPr/>
          </a:p>
        </p:txBody>
      </p:sp>
      <p:sp>
        <p:nvSpPr>
          <p:cNvPr id="36" name="object 36"/>
          <p:cNvSpPr/>
          <p:nvPr/>
        </p:nvSpPr>
        <p:spPr>
          <a:xfrm>
            <a:off x="15932745" y="1746995"/>
            <a:ext cx="151130" cy="151765"/>
          </a:xfrm>
          <a:custGeom>
            <a:avLst/>
            <a:gdLst/>
            <a:ahLst/>
            <a:cxnLst/>
            <a:rect l="l" t="t" r="r" b="b"/>
            <a:pathLst>
              <a:path w="151130" h="151764">
                <a:moveTo>
                  <a:pt x="81953" y="151685"/>
                </a:moveTo>
                <a:lnTo>
                  <a:pt x="38204" y="141242"/>
                </a:lnTo>
                <a:lnTo>
                  <a:pt x="9090" y="113369"/>
                </a:lnTo>
                <a:lnTo>
                  <a:pt x="0" y="88124"/>
                </a:lnTo>
                <a:lnTo>
                  <a:pt x="883" y="71227"/>
                </a:lnTo>
                <a:lnTo>
                  <a:pt x="16289" y="30132"/>
                </a:lnTo>
                <a:lnTo>
                  <a:pt x="46490" y="5662"/>
                </a:lnTo>
                <a:lnTo>
                  <a:pt x="72086" y="0"/>
                </a:lnTo>
                <a:lnTo>
                  <a:pt x="87218" y="1309"/>
                </a:lnTo>
                <a:lnTo>
                  <a:pt x="125228" y="19252"/>
                </a:lnTo>
                <a:lnTo>
                  <a:pt x="147602" y="53109"/>
                </a:lnTo>
                <a:lnTo>
                  <a:pt x="151120" y="75944"/>
                </a:lnTo>
                <a:lnTo>
                  <a:pt x="149736" y="90447"/>
                </a:lnTo>
                <a:lnTo>
                  <a:pt x="131057" y="127386"/>
                </a:lnTo>
                <a:lnTo>
                  <a:pt x="96042" y="149058"/>
                </a:lnTo>
                <a:lnTo>
                  <a:pt x="81953" y="151685"/>
                </a:lnTo>
                <a:close/>
              </a:path>
            </a:pathLst>
          </a:custGeom>
          <a:solidFill>
            <a:srgbClr val="D99676"/>
          </a:solidFill>
        </p:spPr>
        <p:txBody>
          <a:bodyPr wrap="square" lIns="0" tIns="0" rIns="0" bIns="0" rtlCol="0"/>
          <a:lstStyle/>
          <a:p>
            <a:endParaRPr/>
          </a:p>
        </p:txBody>
      </p:sp>
      <p:sp>
        <p:nvSpPr>
          <p:cNvPr id="37" name="object 37"/>
          <p:cNvSpPr/>
          <p:nvPr/>
        </p:nvSpPr>
        <p:spPr>
          <a:xfrm>
            <a:off x="15113903" y="1355688"/>
            <a:ext cx="902335" cy="902335"/>
          </a:xfrm>
          <a:custGeom>
            <a:avLst/>
            <a:gdLst/>
            <a:ahLst/>
            <a:cxnLst/>
            <a:rect l="l" t="t" r="r" b="b"/>
            <a:pathLst>
              <a:path w="902334" h="902335">
                <a:moveTo>
                  <a:pt x="450865" y="901748"/>
                </a:moveTo>
                <a:lnTo>
                  <a:pt x="377729" y="893371"/>
                </a:lnTo>
                <a:lnTo>
                  <a:pt x="308351" y="869567"/>
                </a:lnTo>
                <a:lnTo>
                  <a:pt x="243660" y="832325"/>
                </a:lnTo>
                <a:lnTo>
                  <a:pt x="184584" y="783634"/>
                </a:lnTo>
                <a:lnTo>
                  <a:pt x="157441" y="755616"/>
                </a:lnTo>
                <a:lnTo>
                  <a:pt x="132050" y="725483"/>
                </a:lnTo>
                <a:lnTo>
                  <a:pt x="108526" y="693481"/>
                </a:lnTo>
                <a:lnTo>
                  <a:pt x="86986" y="659860"/>
                </a:lnTo>
                <a:lnTo>
                  <a:pt x="67546" y="624869"/>
                </a:lnTo>
                <a:lnTo>
                  <a:pt x="50322" y="588755"/>
                </a:lnTo>
                <a:lnTo>
                  <a:pt x="35429" y="551769"/>
                </a:lnTo>
                <a:lnTo>
                  <a:pt x="22984" y="514157"/>
                </a:lnTo>
                <a:lnTo>
                  <a:pt x="13102" y="476170"/>
                </a:lnTo>
                <a:lnTo>
                  <a:pt x="5900" y="438056"/>
                </a:lnTo>
                <a:lnTo>
                  <a:pt x="1494" y="400062"/>
                </a:lnTo>
                <a:lnTo>
                  <a:pt x="0" y="362439"/>
                </a:lnTo>
                <a:lnTo>
                  <a:pt x="1494" y="326103"/>
                </a:lnTo>
                <a:lnTo>
                  <a:pt x="13102" y="259464"/>
                </a:lnTo>
                <a:lnTo>
                  <a:pt x="35429" y="200760"/>
                </a:lnTo>
                <a:lnTo>
                  <a:pt x="67546" y="149858"/>
                </a:lnTo>
                <a:lnTo>
                  <a:pt x="108526" y="106626"/>
                </a:lnTo>
                <a:lnTo>
                  <a:pt x="157441" y="70929"/>
                </a:lnTo>
                <a:lnTo>
                  <a:pt x="213362" y="42637"/>
                </a:lnTo>
                <a:lnTo>
                  <a:pt x="275362" y="21615"/>
                </a:lnTo>
                <a:lnTo>
                  <a:pt x="342512" y="7731"/>
                </a:lnTo>
                <a:lnTo>
                  <a:pt x="413885" y="853"/>
                </a:lnTo>
                <a:lnTo>
                  <a:pt x="450865" y="0"/>
                </a:lnTo>
                <a:lnTo>
                  <a:pt x="487844" y="853"/>
                </a:lnTo>
                <a:lnTo>
                  <a:pt x="559217" y="7731"/>
                </a:lnTo>
                <a:lnTo>
                  <a:pt x="626367" y="21615"/>
                </a:lnTo>
                <a:lnTo>
                  <a:pt x="688367" y="42637"/>
                </a:lnTo>
                <a:lnTo>
                  <a:pt x="744288" y="70929"/>
                </a:lnTo>
                <a:lnTo>
                  <a:pt x="793203" y="106626"/>
                </a:lnTo>
                <a:lnTo>
                  <a:pt x="834183" y="149858"/>
                </a:lnTo>
                <a:lnTo>
                  <a:pt x="866300" y="200760"/>
                </a:lnTo>
                <a:lnTo>
                  <a:pt x="888627" y="259464"/>
                </a:lnTo>
                <a:lnTo>
                  <a:pt x="900235" y="326103"/>
                </a:lnTo>
                <a:lnTo>
                  <a:pt x="901730" y="362439"/>
                </a:lnTo>
                <a:lnTo>
                  <a:pt x="900235" y="400062"/>
                </a:lnTo>
                <a:lnTo>
                  <a:pt x="895829" y="438056"/>
                </a:lnTo>
                <a:lnTo>
                  <a:pt x="888627" y="476170"/>
                </a:lnTo>
                <a:lnTo>
                  <a:pt x="878745" y="514157"/>
                </a:lnTo>
                <a:lnTo>
                  <a:pt x="866300" y="551769"/>
                </a:lnTo>
                <a:lnTo>
                  <a:pt x="851407" y="588755"/>
                </a:lnTo>
                <a:lnTo>
                  <a:pt x="834183" y="624869"/>
                </a:lnTo>
                <a:lnTo>
                  <a:pt x="814743" y="659860"/>
                </a:lnTo>
                <a:lnTo>
                  <a:pt x="793203" y="693481"/>
                </a:lnTo>
                <a:lnTo>
                  <a:pt x="769679" y="725483"/>
                </a:lnTo>
                <a:lnTo>
                  <a:pt x="744288" y="755616"/>
                </a:lnTo>
                <a:lnTo>
                  <a:pt x="717145" y="783634"/>
                </a:lnTo>
                <a:lnTo>
                  <a:pt x="688367" y="809287"/>
                </a:lnTo>
                <a:lnTo>
                  <a:pt x="626367" y="852502"/>
                </a:lnTo>
                <a:lnTo>
                  <a:pt x="559217" y="883273"/>
                </a:lnTo>
                <a:lnTo>
                  <a:pt x="487844" y="899612"/>
                </a:lnTo>
                <a:lnTo>
                  <a:pt x="450865" y="901748"/>
                </a:lnTo>
                <a:close/>
              </a:path>
            </a:pathLst>
          </a:custGeom>
          <a:solidFill>
            <a:srgbClr val="D99676"/>
          </a:solidFill>
        </p:spPr>
        <p:txBody>
          <a:bodyPr wrap="square" lIns="0" tIns="0" rIns="0" bIns="0" rtlCol="0"/>
          <a:lstStyle/>
          <a:p>
            <a:endParaRPr/>
          </a:p>
        </p:txBody>
      </p:sp>
      <p:sp>
        <p:nvSpPr>
          <p:cNvPr id="38" name="object 38"/>
          <p:cNvSpPr/>
          <p:nvPr/>
        </p:nvSpPr>
        <p:spPr>
          <a:xfrm>
            <a:off x="15438235" y="1971264"/>
            <a:ext cx="253365" cy="452120"/>
          </a:xfrm>
          <a:custGeom>
            <a:avLst/>
            <a:gdLst/>
            <a:ahLst/>
            <a:cxnLst/>
            <a:rect l="l" t="t" r="r" b="b"/>
            <a:pathLst>
              <a:path w="253365" h="452119">
                <a:moveTo>
                  <a:pt x="128022" y="451870"/>
                </a:moveTo>
                <a:lnTo>
                  <a:pt x="85091" y="444677"/>
                </a:lnTo>
                <a:lnTo>
                  <a:pt x="48499" y="424728"/>
                </a:lnTo>
                <a:lnTo>
                  <a:pt x="20628" y="394487"/>
                </a:lnTo>
                <a:lnTo>
                  <a:pt x="3860" y="356413"/>
                </a:lnTo>
                <a:lnTo>
                  <a:pt x="0" y="126534"/>
                </a:lnTo>
                <a:lnTo>
                  <a:pt x="840" y="111870"/>
                </a:lnTo>
                <a:lnTo>
                  <a:pt x="12701" y="71209"/>
                </a:lnTo>
                <a:lnTo>
                  <a:pt x="36617" y="37499"/>
                </a:lnTo>
                <a:lnTo>
                  <a:pt x="70076" y="13254"/>
                </a:lnTo>
                <a:lnTo>
                  <a:pt x="110562" y="991"/>
                </a:lnTo>
                <a:lnTo>
                  <a:pt x="125186" y="0"/>
                </a:lnTo>
                <a:lnTo>
                  <a:pt x="140034" y="829"/>
                </a:lnTo>
                <a:lnTo>
                  <a:pt x="181090" y="12560"/>
                </a:lnTo>
                <a:lnTo>
                  <a:pt x="215043" y="36230"/>
                </a:lnTo>
                <a:lnTo>
                  <a:pt x="239487" y="69368"/>
                </a:lnTo>
                <a:lnTo>
                  <a:pt x="252018" y="109501"/>
                </a:lnTo>
                <a:lnTo>
                  <a:pt x="253157" y="325254"/>
                </a:lnTo>
                <a:lnTo>
                  <a:pt x="252316" y="339926"/>
                </a:lnTo>
                <a:lnTo>
                  <a:pt x="240454" y="380601"/>
                </a:lnTo>
                <a:lnTo>
                  <a:pt x="216540" y="414318"/>
                </a:lnTo>
                <a:lnTo>
                  <a:pt x="183094" y="438573"/>
                </a:lnTo>
                <a:lnTo>
                  <a:pt x="142633" y="450864"/>
                </a:lnTo>
                <a:lnTo>
                  <a:pt x="128022" y="451870"/>
                </a:lnTo>
                <a:close/>
              </a:path>
            </a:pathLst>
          </a:custGeom>
          <a:solidFill>
            <a:srgbClr val="D99676"/>
          </a:solidFill>
        </p:spPr>
        <p:txBody>
          <a:bodyPr wrap="square" lIns="0" tIns="0" rIns="0" bIns="0" rtlCol="0"/>
          <a:lstStyle/>
          <a:p>
            <a:endParaRPr/>
          </a:p>
        </p:txBody>
      </p:sp>
      <p:sp>
        <p:nvSpPr>
          <p:cNvPr id="39" name="object 39"/>
          <p:cNvSpPr/>
          <p:nvPr/>
        </p:nvSpPr>
        <p:spPr>
          <a:xfrm>
            <a:off x="12635838" y="1878942"/>
            <a:ext cx="131445" cy="56515"/>
          </a:xfrm>
          <a:custGeom>
            <a:avLst/>
            <a:gdLst/>
            <a:ahLst/>
            <a:cxnLst/>
            <a:rect l="l" t="t" r="r" b="b"/>
            <a:pathLst>
              <a:path w="131445" h="56514">
                <a:moveTo>
                  <a:pt x="65519" y="56470"/>
                </a:moveTo>
                <a:lnTo>
                  <a:pt x="24231" y="45867"/>
                </a:lnTo>
                <a:lnTo>
                  <a:pt x="1224" y="14075"/>
                </a:lnTo>
                <a:lnTo>
                  <a:pt x="0" y="3310"/>
                </a:lnTo>
                <a:lnTo>
                  <a:pt x="4855" y="0"/>
                </a:lnTo>
                <a:lnTo>
                  <a:pt x="15200" y="0"/>
                </a:lnTo>
                <a:lnTo>
                  <a:pt x="20727" y="3347"/>
                </a:lnTo>
                <a:lnTo>
                  <a:pt x="21370" y="9949"/>
                </a:lnTo>
                <a:lnTo>
                  <a:pt x="25891" y="21269"/>
                </a:lnTo>
                <a:lnTo>
                  <a:pt x="35852" y="29388"/>
                </a:lnTo>
                <a:lnTo>
                  <a:pt x="49461" y="34307"/>
                </a:lnTo>
                <a:lnTo>
                  <a:pt x="64927" y="36026"/>
                </a:lnTo>
                <a:lnTo>
                  <a:pt x="118656" y="36026"/>
                </a:lnTo>
                <a:lnTo>
                  <a:pt x="110077" y="43752"/>
                </a:lnTo>
                <a:lnTo>
                  <a:pt x="97953" y="50314"/>
                </a:lnTo>
                <a:lnTo>
                  <a:pt x="84282" y="54522"/>
                </a:lnTo>
                <a:lnTo>
                  <a:pt x="69742" y="56374"/>
                </a:lnTo>
                <a:lnTo>
                  <a:pt x="65519" y="56470"/>
                </a:lnTo>
                <a:close/>
              </a:path>
              <a:path w="131445" h="56514">
                <a:moveTo>
                  <a:pt x="118656" y="36026"/>
                </a:moveTo>
                <a:lnTo>
                  <a:pt x="64927" y="36026"/>
                </a:lnTo>
                <a:lnTo>
                  <a:pt x="80601" y="34459"/>
                </a:lnTo>
                <a:lnTo>
                  <a:pt x="94386" y="29756"/>
                </a:lnTo>
                <a:lnTo>
                  <a:pt x="104598" y="21914"/>
                </a:lnTo>
                <a:lnTo>
                  <a:pt x="109551" y="10934"/>
                </a:lnTo>
                <a:lnTo>
                  <a:pt x="110311" y="3347"/>
                </a:lnTo>
                <a:lnTo>
                  <a:pt x="115810" y="0"/>
                </a:lnTo>
                <a:lnTo>
                  <a:pt x="126192" y="0"/>
                </a:lnTo>
                <a:lnTo>
                  <a:pt x="131001" y="3310"/>
                </a:lnTo>
                <a:lnTo>
                  <a:pt x="130394" y="9949"/>
                </a:lnTo>
                <a:lnTo>
                  <a:pt x="126975" y="23568"/>
                </a:lnTo>
                <a:lnTo>
                  <a:pt x="119977" y="34836"/>
                </a:lnTo>
                <a:lnTo>
                  <a:pt x="118656" y="36026"/>
                </a:lnTo>
                <a:close/>
              </a:path>
            </a:pathLst>
          </a:custGeom>
          <a:solidFill>
            <a:srgbClr val="785547"/>
          </a:solidFill>
        </p:spPr>
        <p:txBody>
          <a:bodyPr wrap="square" lIns="0" tIns="0" rIns="0" bIns="0" rtlCol="0"/>
          <a:lstStyle/>
          <a:p>
            <a:endParaRPr/>
          </a:p>
        </p:txBody>
      </p:sp>
      <p:sp>
        <p:nvSpPr>
          <p:cNvPr id="40" name="object 40"/>
          <p:cNvSpPr/>
          <p:nvPr/>
        </p:nvSpPr>
        <p:spPr>
          <a:xfrm>
            <a:off x="15506548" y="1896901"/>
            <a:ext cx="123189" cy="72390"/>
          </a:xfrm>
          <a:custGeom>
            <a:avLst/>
            <a:gdLst/>
            <a:ahLst/>
            <a:cxnLst/>
            <a:rect l="l" t="t" r="r" b="b"/>
            <a:pathLst>
              <a:path w="123190" h="72389">
                <a:moveTo>
                  <a:pt x="63186" y="72167"/>
                </a:moveTo>
                <a:lnTo>
                  <a:pt x="21169" y="57614"/>
                </a:lnTo>
                <a:lnTo>
                  <a:pt x="0" y="23373"/>
                </a:lnTo>
                <a:lnTo>
                  <a:pt x="974" y="4607"/>
                </a:lnTo>
                <a:lnTo>
                  <a:pt x="7278" y="18"/>
                </a:lnTo>
                <a:lnTo>
                  <a:pt x="13070" y="0"/>
                </a:lnTo>
                <a:lnTo>
                  <a:pt x="18495" y="3347"/>
                </a:lnTo>
                <a:lnTo>
                  <a:pt x="18863" y="9986"/>
                </a:lnTo>
                <a:lnTo>
                  <a:pt x="22296" y="25718"/>
                </a:lnTo>
                <a:lnTo>
                  <a:pt x="29964" y="37539"/>
                </a:lnTo>
                <a:lnTo>
                  <a:pt x="40667" y="45453"/>
                </a:lnTo>
                <a:lnTo>
                  <a:pt x="53205" y="49463"/>
                </a:lnTo>
                <a:lnTo>
                  <a:pt x="107362" y="49463"/>
                </a:lnTo>
                <a:lnTo>
                  <a:pt x="98523" y="58844"/>
                </a:lnTo>
                <a:lnTo>
                  <a:pt x="87131" y="66456"/>
                </a:lnTo>
                <a:lnTo>
                  <a:pt x="74051" y="71052"/>
                </a:lnTo>
                <a:lnTo>
                  <a:pt x="63186" y="72167"/>
                </a:lnTo>
                <a:close/>
              </a:path>
              <a:path w="123190" h="72389">
                <a:moveTo>
                  <a:pt x="107362" y="49463"/>
                </a:moveTo>
                <a:lnTo>
                  <a:pt x="53205" y="49463"/>
                </a:lnTo>
                <a:lnTo>
                  <a:pt x="68520" y="48109"/>
                </a:lnTo>
                <a:lnTo>
                  <a:pt x="81591" y="43409"/>
                </a:lnTo>
                <a:lnTo>
                  <a:pt x="91840" y="35385"/>
                </a:lnTo>
                <a:lnTo>
                  <a:pt x="98687" y="24064"/>
                </a:lnTo>
                <a:lnTo>
                  <a:pt x="104254" y="5184"/>
                </a:lnTo>
                <a:lnTo>
                  <a:pt x="111171" y="79"/>
                </a:lnTo>
                <a:lnTo>
                  <a:pt x="117625" y="0"/>
                </a:lnTo>
                <a:lnTo>
                  <a:pt x="122591" y="3347"/>
                </a:lnTo>
                <a:lnTo>
                  <a:pt x="122315" y="9986"/>
                </a:lnTo>
                <a:lnTo>
                  <a:pt x="120124" y="23788"/>
                </a:lnTo>
                <a:lnTo>
                  <a:pt x="115264" y="36923"/>
                </a:lnTo>
                <a:lnTo>
                  <a:pt x="107982" y="48804"/>
                </a:lnTo>
                <a:lnTo>
                  <a:pt x="107362" y="49463"/>
                </a:lnTo>
                <a:close/>
              </a:path>
            </a:pathLst>
          </a:custGeom>
          <a:solidFill>
            <a:srgbClr val="785547"/>
          </a:solidFill>
        </p:spPr>
        <p:txBody>
          <a:bodyPr wrap="square" lIns="0" tIns="0" rIns="0" bIns="0" rtlCol="0"/>
          <a:lstStyle/>
          <a:p>
            <a:endParaRPr/>
          </a:p>
        </p:txBody>
      </p:sp>
      <p:sp>
        <p:nvSpPr>
          <p:cNvPr id="41" name="object 41"/>
          <p:cNvSpPr/>
          <p:nvPr/>
        </p:nvSpPr>
        <p:spPr>
          <a:xfrm>
            <a:off x="12258455" y="3344552"/>
            <a:ext cx="892175" cy="1746250"/>
          </a:xfrm>
          <a:custGeom>
            <a:avLst/>
            <a:gdLst/>
            <a:ahLst/>
            <a:cxnLst/>
            <a:rect l="l" t="t" r="r" b="b"/>
            <a:pathLst>
              <a:path w="892175" h="1746250">
                <a:moveTo>
                  <a:pt x="352563" y="1745711"/>
                </a:moveTo>
                <a:lnTo>
                  <a:pt x="167030" y="1745711"/>
                </a:lnTo>
                <a:lnTo>
                  <a:pt x="0" y="0"/>
                </a:lnTo>
                <a:lnTo>
                  <a:pt x="892166" y="0"/>
                </a:lnTo>
                <a:lnTo>
                  <a:pt x="891522" y="7172"/>
                </a:lnTo>
                <a:lnTo>
                  <a:pt x="890419" y="17471"/>
                </a:lnTo>
                <a:lnTo>
                  <a:pt x="856830" y="346769"/>
                </a:lnTo>
                <a:lnTo>
                  <a:pt x="442901" y="346769"/>
                </a:lnTo>
                <a:lnTo>
                  <a:pt x="352563" y="1745711"/>
                </a:lnTo>
                <a:close/>
              </a:path>
              <a:path w="892175" h="1746250">
                <a:moveTo>
                  <a:pt x="714137" y="1745711"/>
                </a:moveTo>
                <a:lnTo>
                  <a:pt x="534683" y="1745711"/>
                </a:lnTo>
                <a:lnTo>
                  <a:pt x="442901" y="346769"/>
                </a:lnTo>
                <a:lnTo>
                  <a:pt x="856830" y="346769"/>
                </a:lnTo>
                <a:lnTo>
                  <a:pt x="714137" y="1745711"/>
                </a:lnTo>
                <a:close/>
              </a:path>
            </a:pathLst>
          </a:custGeom>
          <a:solidFill>
            <a:srgbClr val="282B39"/>
          </a:solidFill>
        </p:spPr>
        <p:txBody>
          <a:bodyPr wrap="square" lIns="0" tIns="0" rIns="0" bIns="0" rtlCol="0"/>
          <a:lstStyle/>
          <a:p>
            <a:endParaRPr/>
          </a:p>
        </p:txBody>
      </p:sp>
      <p:sp>
        <p:nvSpPr>
          <p:cNvPr id="42" name="object 42"/>
          <p:cNvSpPr/>
          <p:nvPr/>
        </p:nvSpPr>
        <p:spPr>
          <a:xfrm>
            <a:off x="12575023" y="2000352"/>
            <a:ext cx="253365" cy="90170"/>
          </a:xfrm>
          <a:custGeom>
            <a:avLst/>
            <a:gdLst/>
            <a:ahLst/>
            <a:cxnLst/>
            <a:rect l="l" t="t" r="r" b="b"/>
            <a:pathLst>
              <a:path w="253365" h="90169">
                <a:moveTo>
                  <a:pt x="129978" y="89594"/>
                </a:moveTo>
                <a:lnTo>
                  <a:pt x="80305" y="83057"/>
                </a:lnTo>
                <a:lnTo>
                  <a:pt x="39858" y="65112"/>
                </a:lnTo>
                <a:lnTo>
                  <a:pt x="11976" y="38336"/>
                </a:lnTo>
                <a:lnTo>
                  <a:pt x="0" y="5307"/>
                </a:lnTo>
                <a:lnTo>
                  <a:pt x="252921" y="0"/>
                </a:lnTo>
                <a:lnTo>
                  <a:pt x="236199" y="44556"/>
                </a:lnTo>
                <a:lnTo>
                  <a:pt x="205227" y="70099"/>
                </a:lnTo>
                <a:lnTo>
                  <a:pt x="162761" y="85863"/>
                </a:lnTo>
                <a:lnTo>
                  <a:pt x="129978" y="89594"/>
                </a:lnTo>
                <a:close/>
              </a:path>
            </a:pathLst>
          </a:custGeom>
          <a:solidFill>
            <a:srgbClr val="F6F7F7"/>
          </a:solidFill>
        </p:spPr>
        <p:txBody>
          <a:bodyPr wrap="square" lIns="0" tIns="0" rIns="0" bIns="0" rtlCol="0"/>
          <a:lstStyle/>
          <a:p>
            <a:endParaRPr/>
          </a:p>
        </p:txBody>
      </p:sp>
      <p:sp>
        <p:nvSpPr>
          <p:cNvPr id="43" name="object 43"/>
          <p:cNvSpPr/>
          <p:nvPr/>
        </p:nvSpPr>
        <p:spPr>
          <a:xfrm>
            <a:off x="15446757" y="2029273"/>
            <a:ext cx="240029" cy="85090"/>
          </a:xfrm>
          <a:custGeom>
            <a:avLst/>
            <a:gdLst/>
            <a:ahLst/>
            <a:cxnLst/>
            <a:rect l="l" t="t" r="r" b="b"/>
            <a:pathLst>
              <a:path w="240030" h="85089">
                <a:moveTo>
                  <a:pt x="240038" y="0"/>
                </a:moveTo>
                <a:close/>
              </a:path>
              <a:path w="240030" h="85089">
                <a:moveTo>
                  <a:pt x="129892" y="84699"/>
                </a:moveTo>
                <a:lnTo>
                  <a:pt x="78343" y="78431"/>
                </a:lnTo>
                <a:lnTo>
                  <a:pt x="37676" y="60942"/>
                </a:lnTo>
                <a:lnTo>
                  <a:pt x="5139" y="24678"/>
                </a:lnTo>
                <a:lnTo>
                  <a:pt x="0" y="2736"/>
                </a:lnTo>
                <a:lnTo>
                  <a:pt x="240038" y="0"/>
                </a:lnTo>
                <a:lnTo>
                  <a:pt x="222519" y="44231"/>
                </a:lnTo>
                <a:lnTo>
                  <a:pt x="190263" y="68910"/>
                </a:lnTo>
                <a:lnTo>
                  <a:pt x="146370" y="82924"/>
                </a:lnTo>
                <a:lnTo>
                  <a:pt x="129892" y="84699"/>
                </a:lnTo>
                <a:close/>
              </a:path>
            </a:pathLst>
          </a:custGeom>
          <a:solidFill>
            <a:srgbClr val="F6F7F7"/>
          </a:solidFill>
        </p:spPr>
        <p:txBody>
          <a:bodyPr wrap="square" lIns="0" tIns="0" rIns="0" bIns="0" rtlCol="0"/>
          <a:lstStyle/>
          <a:p>
            <a:endParaRPr/>
          </a:p>
        </p:txBody>
      </p:sp>
      <p:sp>
        <p:nvSpPr>
          <p:cNvPr id="44" name="object 44"/>
          <p:cNvSpPr/>
          <p:nvPr/>
        </p:nvSpPr>
        <p:spPr>
          <a:xfrm>
            <a:off x="12420726" y="1684438"/>
            <a:ext cx="158750" cy="81280"/>
          </a:xfrm>
          <a:custGeom>
            <a:avLst/>
            <a:gdLst/>
            <a:ahLst/>
            <a:cxnLst/>
            <a:rect l="l" t="t" r="r" b="b"/>
            <a:pathLst>
              <a:path w="158750" h="81280">
                <a:moveTo>
                  <a:pt x="4585" y="81101"/>
                </a:moveTo>
                <a:lnTo>
                  <a:pt x="236" y="75428"/>
                </a:lnTo>
                <a:lnTo>
                  <a:pt x="0" y="68474"/>
                </a:lnTo>
                <a:lnTo>
                  <a:pt x="29" y="66986"/>
                </a:lnTo>
                <a:lnTo>
                  <a:pt x="16729" y="25889"/>
                </a:lnTo>
                <a:lnTo>
                  <a:pt x="56684" y="3475"/>
                </a:lnTo>
                <a:lnTo>
                  <a:pt x="80464" y="0"/>
                </a:lnTo>
                <a:lnTo>
                  <a:pt x="92447" y="281"/>
                </a:lnTo>
                <a:lnTo>
                  <a:pt x="135296" y="15449"/>
                </a:lnTo>
                <a:lnTo>
                  <a:pt x="158255" y="54268"/>
                </a:lnTo>
                <a:lnTo>
                  <a:pt x="158678" y="56999"/>
                </a:lnTo>
                <a:lnTo>
                  <a:pt x="158107" y="59335"/>
                </a:lnTo>
                <a:lnTo>
                  <a:pt x="156958" y="61312"/>
                </a:lnTo>
                <a:lnTo>
                  <a:pt x="155487" y="64475"/>
                </a:lnTo>
                <a:lnTo>
                  <a:pt x="152572" y="66986"/>
                </a:lnTo>
                <a:lnTo>
                  <a:pt x="4585" y="81101"/>
                </a:lnTo>
                <a:close/>
              </a:path>
            </a:pathLst>
          </a:custGeom>
          <a:solidFill>
            <a:srgbClr val="1F1C1C"/>
          </a:solidFill>
        </p:spPr>
        <p:txBody>
          <a:bodyPr wrap="square" lIns="0" tIns="0" rIns="0" bIns="0" rtlCol="0"/>
          <a:lstStyle/>
          <a:p>
            <a:endParaRPr/>
          </a:p>
        </p:txBody>
      </p:sp>
      <p:sp>
        <p:nvSpPr>
          <p:cNvPr id="45" name="object 45"/>
          <p:cNvSpPr/>
          <p:nvPr/>
        </p:nvSpPr>
        <p:spPr>
          <a:xfrm>
            <a:off x="12800679" y="1684551"/>
            <a:ext cx="158750" cy="81280"/>
          </a:xfrm>
          <a:custGeom>
            <a:avLst/>
            <a:gdLst/>
            <a:ahLst/>
            <a:cxnLst/>
            <a:rect l="l" t="t" r="r" b="b"/>
            <a:pathLst>
              <a:path w="158750" h="81280">
                <a:moveTo>
                  <a:pt x="154073" y="80989"/>
                </a:moveTo>
                <a:lnTo>
                  <a:pt x="6105" y="66873"/>
                </a:lnTo>
                <a:lnTo>
                  <a:pt x="3200" y="64363"/>
                </a:lnTo>
                <a:lnTo>
                  <a:pt x="1719" y="61200"/>
                </a:lnTo>
                <a:lnTo>
                  <a:pt x="579" y="59223"/>
                </a:lnTo>
                <a:lnTo>
                  <a:pt x="0" y="56887"/>
                </a:lnTo>
                <a:lnTo>
                  <a:pt x="432" y="54156"/>
                </a:lnTo>
                <a:lnTo>
                  <a:pt x="878" y="51567"/>
                </a:lnTo>
                <a:lnTo>
                  <a:pt x="25243" y="13998"/>
                </a:lnTo>
                <a:lnTo>
                  <a:pt x="68690" y="0"/>
                </a:lnTo>
                <a:lnTo>
                  <a:pt x="80719" y="0"/>
                </a:lnTo>
                <a:lnTo>
                  <a:pt x="125968" y="13234"/>
                </a:lnTo>
                <a:lnTo>
                  <a:pt x="155074" y="46480"/>
                </a:lnTo>
                <a:lnTo>
                  <a:pt x="158671" y="70110"/>
                </a:lnTo>
                <a:lnTo>
                  <a:pt x="158487" y="75315"/>
                </a:lnTo>
                <a:lnTo>
                  <a:pt x="154073" y="80989"/>
                </a:lnTo>
                <a:close/>
              </a:path>
            </a:pathLst>
          </a:custGeom>
          <a:solidFill>
            <a:srgbClr val="1F1C1C"/>
          </a:solidFill>
        </p:spPr>
        <p:txBody>
          <a:bodyPr wrap="square" lIns="0" tIns="0" rIns="0" bIns="0" rtlCol="0"/>
          <a:lstStyle/>
          <a:p>
            <a:endParaRPr/>
          </a:p>
        </p:txBody>
      </p:sp>
      <p:sp>
        <p:nvSpPr>
          <p:cNvPr id="46" name="object 46"/>
          <p:cNvSpPr/>
          <p:nvPr/>
        </p:nvSpPr>
        <p:spPr>
          <a:xfrm>
            <a:off x="12203714" y="1119689"/>
            <a:ext cx="1002030" cy="593725"/>
          </a:xfrm>
          <a:custGeom>
            <a:avLst/>
            <a:gdLst/>
            <a:ahLst/>
            <a:cxnLst/>
            <a:rect l="l" t="t" r="r" b="b"/>
            <a:pathLst>
              <a:path w="1002030" h="593725">
                <a:moveTo>
                  <a:pt x="0" y="593481"/>
                </a:moveTo>
                <a:lnTo>
                  <a:pt x="0" y="439664"/>
                </a:lnTo>
                <a:lnTo>
                  <a:pt x="1457" y="403605"/>
                </a:lnTo>
                <a:lnTo>
                  <a:pt x="12777" y="334007"/>
                </a:lnTo>
                <a:lnTo>
                  <a:pt x="34550" y="268526"/>
                </a:lnTo>
                <a:lnTo>
                  <a:pt x="65871" y="208067"/>
                </a:lnTo>
                <a:lnTo>
                  <a:pt x="105835" y="153535"/>
                </a:lnTo>
                <a:lnTo>
                  <a:pt x="153536" y="105834"/>
                </a:lnTo>
                <a:lnTo>
                  <a:pt x="208069" y="65871"/>
                </a:lnTo>
                <a:lnTo>
                  <a:pt x="268530" y="34550"/>
                </a:lnTo>
                <a:lnTo>
                  <a:pt x="334013" y="12777"/>
                </a:lnTo>
                <a:lnTo>
                  <a:pt x="403613" y="1457"/>
                </a:lnTo>
                <a:lnTo>
                  <a:pt x="439673" y="0"/>
                </a:lnTo>
                <a:lnTo>
                  <a:pt x="562013" y="0"/>
                </a:lnTo>
                <a:lnTo>
                  <a:pt x="633330" y="5755"/>
                </a:lnTo>
                <a:lnTo>
                  <a:pt x="700985" y="22415"/>
                </a:lnTo>
                <a:lnTo>
                  <a:pt x="764073" y="49075"/>
                </a:lnTo>
                <a:lnTo>
                  <a:pt x="821687" y="84830"/>
                </a:lnTo>
                <a:lnTo>
                  <a:pt x="872922" y="128775"/>
                </a:lnTo>
                <a:lnTo>
                  <a:pt x="916872" y="180004"/>
                </a:lnTo>
                <a:lnTo>
                  <a:pt x="952632" y="237613"/>
                </a:lnTo>
                <a:lnTo>
                  <a:pt x="963367" y="260458"/>
                </a:lnTo>
                <a:lnTo>
                  <a:pt x="617242" y="260458"/>
                </a:lnTo>
                <a:lnTo>
                  <a:pt x="608821" y="293032"/>
                </a:lnTo>
                <a:lnTo>
                  <a:pt x="570267" y="353122"/>
                </a:lnTo>
                <a:lnTo>
                  <a:pt x="541855" y="380642"/>
                </a:lnTo>
                <a:lnTo>
                  <a:pt x="508500" y="406480"/>
                </a:lnTo>
                <a:lnTo>
                  <a:pt x="471063" y="430639"/>
                </a:lnTo>
                <a:lnTo>
                  <a:pt x="430402" y="453120"/>
                </a:lnTo>
                <a:lnTo>
                  <a:pt x="387380" y="473925"/>
                </a:lnTo>
                <a:lnTo>
                  <a:pt x="342856" y="493056"/>
                </a:lnTo>
                <a:lnTo>
                  <a:pt x="297690" y="510514"/>
                </a:lnTo>
                <a:lnTo>
                  <a:pt x="252742" y="526301"/>
                </a:lnTo>
                <a:lnTo>
                  <a:pt x="208874" y="540419"/>
                </a:lnTo>
                <a:lnTo>
                  <a:pt x="166944" y="552869"/>
                </a:lnTo>
                <a:lnTo>
                  <a:pt x="127815" y="563654"/>
                </a:lnTo>
                <a:lnTo>
                  <a:pt x="61394" y="580234"/>
                </a:lnTo>
                <a:lnTo>
                  <a:pt x="16495" y="590171"/>
                </a:lnTo>
                <a:lnTo>
                  <a:pt x="0" y="593481"/>
                </a:lnTo>
                <a:close/>
              </a:path>
              <a:path w="1002030" h="593725">
                <a:moveTo>
                  <a:pt x="519500" y="469592"/>
                </a:moveTo>
                <a:lnTo>
                  <a:pt x="511665" y="469356"/>
                </a:lnTo>
                <a:lnTo>
                  <a:pt x="505799" y="469018"/>
                </a:lnTo>
                <a:lnTo>
                  <a:pt x="502118" y="468716"/>
                </a:lnTo>
                <a:lnTo>
                  <a:pt x="500843" y="468585"/>
                </a:lnTo>
                <a:lnTo>
                  <a:pt x="501895" y="468371"/>
                </a:lnTo>
                <a:lnTo>
                  <a:pt x="504889" y="467664"/>
                </a:lnTo>
                <a:lnTo>
                  <a:pt x="540602" y="453355"/>
                </a:lnTo>
                <a:lnTo>
                  <a:pt x="579648" y="423176"/>
                </a:lnTo>
                <a:lnTo>
                  <a:pt x="604955" y="385555"/>
                </a:lnTo>
                <a:lnTo>
                  <a:pt x="619649" y="332186"/>
                </a:lnTo>
                <a:lnTo>
                  <a:pt x="621067" y="310445"/>
                </a:lnTo>
                <a:lnTo>
                  <a:pt x="620345" y="286568"/>
                </a:lnTo>
                <a:lnTo>
                  <a:pt x="617242" y="260458"/>
                </a:lnTo>
                <a:lnTo>
                  <a:pt x="963367" y="260458"/>
                </a:lnTo>
                <a:lnTo>
                  <a:pt x="967158" y="268527"/>
                </a:lnTo>
                <a:lnTo>
                  <a:pt x="979296" y="300696"/>
                </a:lnTo>
                <a:lnTo>
                  <a:pt x="988934" y="334008"/>
                </a:lnTo>
                <a:lnTo>
                  <a:pt x="991878" y="348397"/>
                </a:lnTo>
                <a:lnTo>
                  <a:pt x="734396" y="348397"/>
                </a:lnTo>
                <a:lnTo>
                  <a:pt x="724738" y="368349"/>
                </a:lnTo>
                <a:lnTo>
                  <a:pt x="701133" y="401441"/>
                </a:lnTo>
                <a:lnTo>
                  <a:pt x="658075" y="436404"/>
                </a:lnTo>
                <a:lnTo>
                  <a:pt x="611119" y="456963"/>
                </a:lnTo>
                <a:lnTo>
                  <a:pt x="566157" y="466798"/>
                </a:lnTo>
                <a:lnTo>
                  <a:pt x="529086" y="469590"/>
                </a:lnTo>
                <a:lnTo>
                  <a:pt x="519500" y="469592"/>
                </a:lnTo>
                <a:close/>
              </a:path>
              <a:path w="1002030" h="593725">
                <a:moveTo>
                  <a:pt x="1001714" y="593481"/>
                </a:moveTo>
                <a:lnTo>
                  <a:pt x="959946" y="583215"/>
                </a:lnTo>
                <a:lnTo>
                  <a:pt x="907618" y="564614"/>
                </a:lnTo>
                <a:lnTo>
                  <a:pt x="868055" y="545683"/>
                </a:lnTo>
                <a:lnTo>
                  <a:pt x="828492" y="520771"/>
                </a:lnTo>
                <a:lnTo>
                  <a:pt x="792136" y="489234"/>
                </a:lnTo>
                <a:lnTo>
                  <a:pt x="762197" y="450423"/>
                </a:lnTo>
                <a:lnTo>
                  <a:pt x="741881" y="403693"/>
                </a:lnTo>
                <a:lnTo>
                  <a:pt x="734396" y="348397"/>
                </a:lnTo>
                <a:lnTo>
                  <a:pt x="991878" y="348397"/>
                </a:lnTo>
                <a:lnTo>
                  <a:pt x="995959" y="368349"/>
                </a:lnTo>
                <a:lnTo>
                  <a:pt x="1000260" y="403693"/>
                </a:lnTo>
                <a:lnTo>
                  <a:pt x="1001714" y="439664"/>
                </a:lnTo>
                <a:lnTo>
                  <a:pt x="1001714" y="593481"/>
                </a:lnTo>
                <a:close/>
              </a:path>
            </a:pathLst>
          </a:custGeom>
          <a:solidFill>
            <a:srgbClr val="1F1C1C"/>
          </a:solidFill>
        </p:spPr>
        <p:txBody>
          <a:bodyPr wrap="square" lIns="0" tIns="0" rIns="0" bIns="0" rtlCol="0"/>
          <a:lstStyle/>
          <a:p>
            <a:endParaRPr/>
          </a:p>
        </p:txBody>
      </p:sp>
      <p:sp>
        <p:nvSpPr>
          <p:cNvPr id="47" name="object 47"/>
          <p:cNvSpPr/>
          <p:nvPr/>
        </p:nvSpPr>
        <p:spPr>
          <a:xfrm>
            <a:off x="12404835" y="1546837"/>
            <a:ext cx="184150" cy="51435"/>
          </a:xfrm>
          <a:custGeom>
            <a:avLst/>
            <a:gdLst/>
            <a:ahLst/>
            <a:cxnLst/>
            <a:rect l="l" t="t" r="r" b="b"/>
            <a:pathLst>
              <a:path w="184150" h="51434">
                <a:moveTo>
                  <a:pt x="19501" y="50918"/>
                </a:moveTo>
                <a:lnTo>
                  <a:pt x="10450" y="49696"/>
                </a:lnTo>
                <a:lnTo>
                  <a:pt x="2708" y="43056"/>
                </a:lnTo>
                <a:lnTo>
                  <a:pt x="0" y="33079"/>
                </a:lnTo>
                <a:lnTo>
                  <a:pt x="2419" y="22375"/>
                </a:lnTo>
                <a:lnTo>
                  <a:pt x="82980" y="4745"/>
                </a:lnTo>
                <a:lnTo>
                  <a:pt x="133972" y="1711"/>
                </a:lnTo>
                <a:lnTo>
                  <a:pt x="175394" y="0"/>
                </a:lnTo>
                <a:lnTo>
                  <a:pt x="182194" y="7030"/>
                </a:lnTo>
                <a:lnTo>
                  <a:pt x="184094" y="16930"/>
                </a:lnTo>
                <a:lnTo>
                  <a:pt x="180933" y="27320"/>
                </a:lnTo>
                <a:lnTo>
                  <a:pt x="172548" y="35819"/>
                </a:lnTo>
                <a:lnTo>
                  <a:pt x="158778" y="40048"/>
                </a:lnTo>
                <a:lnTo>
                  <a:pt x="19501" y="50918"/>
                </a:lnTo>
                <a:close/>
              </a:path>
            </a:pathLst>
          </a:custGeom>
          <a:solidFill>
            <a:srgbClr val="1F1C1C"/>
          </a:solidFill>
        </p:spPr>
        <p:txBody>
          <a:bodyPr wrap="square" lIns="0" tIns="0" rIns="0" bIns="0" rtlCol="0"/>
          <a:lstStyle/>
          <a:p>
            <a:endParaRPr/>
          </a:p>
        </p:txBody>
      </p:sp>
      <p:sp>
        <p:nvSpPr>
          <p:cNvPr id="48" name="object 48"/>
          <p:cNvSpPr/>
          <p:nvPr/>
        </p:nvSpPr>
        <p:spPr>
          <a:xfrm>
            <a:off x="12791182" y="1545434"/>
            <a:ext cx="184150" cy="52069"/>
          </a:xfrm>
          <a:custGeom>
            <a:avLst/>
            <a:gdLst/>
            <a:ahLst/>
            <a:cxnLst/>
            <a:rect l="l" t="t" r="r" b="b"/>
            <a:pathLst>
              <a:path w="184150" h="52069">
                <a:moveTo>
                  <a:pt x="160714" y="52020"/>
                </a:moveTo>
                <a:lnTo>
                  <a:pt x="100904" y="47132"/>
                </a:lnTo>
                <a:lnTo>
                  <a:pt x="50041" y="42194"/>
                </a:lnTo>
                <a:lnTo>
                  <a:pt x="8727" y="37424"/>
                </a:lnTo>
                <a:lnTo>
                  <a:pt x="0" y="19121"/>
                </a:lnTo>
                <a:lnTo>
                  <a:pt x="3121" y="9234"/>
                </a:lnTo>
                <a:lnTo>
                  <a:pt x="11492" y="2059"/>
                </a:lnTo>
                <a:lnTo>
                  <a:pt x="25308" y="0"/>
                </a:lnTo>
                <a:lnTo>
                  <a:pt x="164582" y="10904"/>
                </a:lnTo>
                <a:lnTo>
                  <a:pt x="173809" y="13655"/>
                </a:lnTo>
                <a:lnTo>
                  <a:pt x="181419" y="21542"/>
                </a:lnTo>
                <a:lnTo>
                  <a:pt x="184052" y="31916"/>
                </a:lnTo>
                <a:lnTo>
                  <a:pt x="181559" y="42194"/>
                </a:lnTo>
                <a:lnTo>
                  <a:pt x="173837" y="49749"/>
                </a:lnTo>
                <a:lnTo>
                  <a:pt x="160714" y="52020"/>
                </a:lnTo>
                <a:close/>
              </a:path>
            </a:pathLst>
          </a:custGeom>
          <a:solidFill>
            <a:srgbClr val="1F1C1C"/>
          </a:solidFill>
        </p:spPr>
        <p:txBody>
          <a:bodyPr wrap="square" lIns="0" tIns="0" rIns="0" bIns="0" rtlCol="0"/>
          <a:lstStyle/>
          <a:p>
            <a:endParaRPr/>
          </a:p>
        </p:txBody>
      </p:sp>
      <p:sp>
        <p:nvSpPr>
          <p:cNvPr id="49" name="object 49"/>
          <p:cNvSpPr/>
          <p:nvPr/>
        </p:nvSpPr>
        <p:spPr>
          <a:xfrm>
            <a:off x="15304898" y="1729382"/>
            <a:ext cx="153035" cy="71120"/>
          </a:xfrm>
          <a:custGeom>
            <a:avLst/>
            <a:gdLst/>
            <a:ahLst/>
            <a:cxnLst/>
            <a:rect l="l" t="t" r="r" b="b"/>
            <a:pathLst>
              <a:path w="153034" h="71119">
                <a:moveTo>
                  <a:pt x="144188" y="70935"/>
                </a:moveTo>
                <a:lnTo>
                  <a:pt x="5241" y="70935"/>
                </a:lnTo>
                <a:lnTo>
                  <a:pt x="0" y="66227"/>
                </a:lnTo>
                <a:lnTo>
                  <a:pt x="17304" y="21875"/>
                </a:lnTo>
                <a:lnTo>
                  <a:pt x="60545" y="1201"/>
                </a:lnTo>
                <a:lnTo>
                  <a:pt x="73112" y="0"/>
                </a:lnTo>
                <a:lnTo>
                  <a:pt x="85758" y="385"/>
                </a:lnTo>
                <a:lnTo>
                  <a:pt x="130921" y="17793"/>
                </a:lnTo>
                <a:lnTo>
                  <a:pt x="152464" y="60590"/>
                </a:lnTo>
                <a:lnTo>
                  <a:pt x="152648" y="65115"/>
                </a:lnTo>
                <a:lnTo>
                  <a:pt x="150441" y="68057"/>
                </a:lnTo>
                <a:lnTo>
                  <a:pt x="147315" y="69492"/>
                </a:lnTo>
                <a:lnTo>
                  <a:pt x="145935" y="70393"/>
                </a:lnTo>
                <a:lnTo>
                  <a:pt x="144188" y="70935"/>
                </a:lnTo>
                <a:close/>
              </a:path>
            </a:pathLst>
          </a:custGeom>
          <a:solidFill>
            <a:srgbClr val="1F1C1C"/>
          </a:solidFill>
        </p:spPr>
        <p:txBody>
          <a:bodyPr wrap="square" lIns="0" tIns="0" rIns="0" bIns="0" rtlCol="0"/>
          <a:lstStyle/>
          <a:p>
            <a:endParaRPr/>
          </a:p>
        </p:txBody>
      </p:sp>
      <p:sp>
        <p:nvSpPr>
          <p:cNvPr id="50" name="object 50"/>
          <p:cNvSpPr/>
          <p:nvPr/>
        </p:nvSpPr>
        <p:spPr>
          <a:xfrm>
            <a:off x="15654427" y="1729382"/>
            <a:ext cx="153035" cy="71120"/>
          </a:xfrm>
          <a:custGeom>
            <a:avLst/>
            <a:gdLst/>
            <a:ahLst/>
            <a:cxnLst/>
            <a:rect l="l" t="t" r="r" b="b"/>
            <a:pathLst>
              <a:path w="153034" h="71119">
                <a:moveTo>
                  <a:pt x="144188" y="70935"/>
                </a:moveTo>
                <a:lnTo>
                  <a:pt x="5241" y="70935"/>
                </a:lnTo>
                <a:lnTo>
                  <a:pt x="0" y="66227"/>
                </a:lnTo>
                <a:lnTo>
                  <a:pt x="17304" y="21875"/>
                </a:lnTo>
                <a:lnTo>
                  <a:pt x="60545" y="1201"/>
                </a:lnTo>
                <a:lnTo>
                  <a:pt x="73112" y="0"/>
                </a:lnTo>
                <a:lnTo>
                  <a:pt x="85758" y="385"/>
                </a:lnTo>
                <a:lnTo>
                  <a:pt x="130921" y="17793"/>
                </a:lnTo>
                <a:lnTo>
                  <a:pt x="152464" y="60590"/>
                </a:lnTo>
                <a:lnTo>
                  <a:pt x="152740" y="65115"/>
                </a:lnTo>
                <a:lnTo>
                  <a:pt x="150441" y="68057"/>
                </a:lnTo>
                <a:lnTo>
                  <a:pt x="147407" y="69492"/>
                </a:lnTo>
                <a:lnTo>
                  <a:pt x="145935" y="70393"/>
                </a:lnTo>
                <a:lnTo>
                  <a:pt x="144188" y="70935"/>
                </a:lnTo>
                <a:close/>
              </a:path>
            </a:pathLst>
          </a:custGeom>
          <a:solidFill>
            <a:srgbClr val="1F1C1C"/>
          </a:solidFill>
        </p:spPr>
        <p:txBody>
          <a:bodyPr wrap="square" lIns="0" tIns="0" rIns="0" bIns="0" rtlCol="0"/>
          <a:lstStyle/>
          <a:p>
            <a:endParaRPr/>
          </a:p>
        </p:txBody>
      </p:sp>
      <p:sp>
        <p:nvSpPr>
          <p:cNvPr id="51" name="object 51"/>
          <p:cNvSpPr/>
          <p:nvPr/>
        </p:nvSpPr>
        <p:spPr>
          <a:xfrm>
            <a:off x="15091466" y="1193972"/>
            <a:ext cx="950594" cy="563245"/>
          </a:xfrm>
          <a:custGeom>
            <a:avLst/>
            <a:gdLst/>
            <a:ahLst/>
            <a:cxnLst/>
            <a:rect l="l" t="t" r="r" b="b"/>
            <a:pathLst>
              <a:path w="950594" h="563244">
                <a:moveTo>
                  <a:pt x="0" y="563199"/>
                </a:moveTo>
                <a:lnTo>
                  <a:pt x="35" y="416343"/>
                </a:lnTo>
                <a:lnTo>
                  <a:pt x="5459" y="349542"/>
                </a:lnTo>
                <a:lnTo>
                  <a:pt x="21267" y="285343"/>
                </a:lnTo>
                <a:lnTo>
                  <a:pt x="46563" y="225481"/>
                </a:lnTo>
                <a:lnTo>
                  <a:pt x="80489" y="170813"/>
                </a:lnTo>
                <a:lnTo>
                  <a:pt x="122187" y="122199"/>
                </a:lnTo>
                <a:lnTo>
                  <a:pt x="170799" y="80498"/>
                </a:lnTo>
                <a:lnTo>
                  <a:pt x="225465" y="46568"/>
                </a:lnTo>
                <a:lnTo>
                  <a:pt x="285328" y="21269"/>
                </a:lnTo>
                <a:lnTo>
                  <a:pt x="349529" y="5460"/>
                </a:lnTo>
                <a:lnTo>
                  <a:pt x="417208" y="0"/>
                </a:lnTo>
                <a:lnTo>
                  <a:pt x="533258" y="0"/>
                </a:lnTo>
                <a:lnTo>
                  <a:pt x="600940" y="5460"/>
                </a:lnTo>
                <a:lnTo>
                  <a:pt x="665148" y="21269"/>
                </a:lnTo>
                <a:lnTo>
                  <a:pt x="725021" y="46568"/>
                </a:lnTo>
                <a:lnTo>
                  <a:pt x="779700" y="80498"/>
                </a:lnTo>
                <a:lnTo>
                  <a:pt x="828325" y="122199"/>
                </a:lnTo>
                <a:lnTo>
                  <a:pt x="870037" y="170813"/>
                </a:lnTo>
                <a:lnTo>
                  <a:pt x="903976" y="225481"/>
                </a:lnTo>
                <a:lnTo>
                  <a:pt x="914843" y="248605"/>
                </a:lnTo>
                <a:lnTo>
                  <a:pt x="480107" y="248605"/>
                </a:lnTo>
                <a:lnTo>
                  <a:pt x="476626" y="273328"/>
                </a:lnTo>
                <a:lnTo>
                  <a:pt x="450940" y="321616"/>
                </a:lnTo>
                <a:lnTo>
                  <a:pt x="405090" y="367699"/>
                </a:lnTo>
                <a:lnTo>
                  <a:pt x="344837" y="410786"/>
                </a:lnTo>
                <a:lnTo>
                  <a:pt x="311109" y="430959"/>
                </a:lnTo>
                <a:lnTo>
                  <a:pt x="275941" y="450087"/>
                </a:lnTo>
                <a:lnTo>
                  <a:pt x="240053" y="468070"/>
                </a:lnTo>
                <a:lnTo>
                  <a:pt x="204165" y="484809"/>
                </a:lnTo>
                <a:lnTo>
                  <a:pt x="168997" y="500207"/>
                </a:lnTo>
                <a:lnTo>
                  <a:pt x="103703" y="526579"/>
                </a:lnTo>
                <a:lnTo>
                  <a:pt x="49931" y="546396"/>
                </a:lnTo>
                <a:lnTo>
                  <a:pt x="13443" y="558867"/>
                </a:lnTo>
                <a:lnTo>
                  <a:pt x="0" y="563199"/>
                </a:lnTo>
                <a:close/>
              </a:path>
              <a:path w="950594" h="563244">
                <a:moveTo>
                  <a:pt x="950559" y="563199"/>
                </a:moveTo>
                <a:lnTo>
                  <a:pt x="910036" y="557466"/>
                </a:lnTo>
                <a:lnTo>
                  <a:pt x="865487" y="548372"/>
                </a:lnTo>
                <a:lnTo>
                  <a:pt x="810172" y="533415"/>
                </a:lnTo>
                <a:lnTo>
                  <a:pt x="748161" y="511309"/>
                </a:lnTo>
                <a:lnTo>
                  <a:pt x="683524" y="480771"/>
                </a:lnTo>
                <a:lnTo>
                  <a:pt x="620331" y="440516"/>
                </a:lnTo>
                <a:lnTo>
                  <a:pt x="590547" y="416343"/>
                </a:lnTo>
                <a:lnTo>
                  <a:pt x="562650" y="389260"/>
                </a:lnTo>
                <a:lnTo>
                  <a:pt x="537149" y="359104"/>
                </a:lnTo>
                <a:lnTo>
                  <a:pt x="514552" y="325717"/>
                </a:lnTo>
                <a:lnTo>
                  <a:pt x="495369" y="288938"/>
                </a:lnTo>
                <a:lnTo>
                  <a:pt x="480107" y="248605"/>
                </a:lnTo>
                <a:lnTo>
                  <a:pt x="914843" y="248605"/>
                </a:lnTo>
                <a:lnTo>
                  <a:pt x="929282" y="285343"/>
                </a:lnTo>
                <a:lnTo>
                  <a:pt x="945096" y="349542"/>
                </a:lnTo>
                <a:lnTo>
                  <a:pt x="950523" y="416343"/>
                </a:lnTo>
                <a:lnTo>
                  <a:pt x="950559" y="563199"/>
                </a:lnTo>
                <a:close/>
              </a:path>
            </a:pathLst>
          </a:custGeom>
          <a:solidFill>
            <a:srgbClr val="1F1C1C"/>
          </a:solidFill>
        </p:spPr>
        <p:txBody>
          <a:bodyPr wrap="square" lIns="0" tIns="0" rIns="0" bIns="0" rtlCol="0"/>
          <a:lstStyle/>
          <a:p>
            <a:endParaRPr/>
          </a:p>
        </p:txBody>
      </p:sp>
      <p:sp>
        <p:nvSpPr>
          <p:cNvPr id="52" name="object 52"/>
          <p:cNvSpPr/>
          <p:nvPr/>
        </p:nvSpPr>
        <p:spPr>
          <a:xfrm>
            <a:off x="15284223" y="1596039"/>
            <a:ext cx="175895" cy="52705"/>
          </a:xfrm>
          <a:custGeom>
            <a:avLst/>
            <a:gdLst/>
            <a:ahLst/>
            <a:cxnLst/>
            <a:rect l="l" t="t" r="r" b="b"/>
            <a:pathLst>
              <a:path w="175894" h="52705">
                <a:moveTo>
                  <a:pt x="19662" y="52255"/>
                </a:moveTo>
                <a:lnTo>
                  <a:pt x="11536" y="51376"/>
                </a:lnTo>
                <a:lnTo>
                  <a:pt x="3206" y="45011"/>
                </a:lnTo>
                <a:lnTo>
                  <a:pt x="0" y="35001"/>
                </a:lnTo>
                <a:lnTo>
                  <a:pt x="1961" y="24102"/>
                </a:lnTo>
                <a:lnTo>
                  <a:pt x="9135" y="15068"/>
                </a:lnTo>
                <a:lnTo>
                  <a:pt x="21567" y="10652"/>
                </a:lnTo>
                <a:lnTo>
                  <a:pt x="160906" y="0"/>
                </a:lnTo>
                <a:lnTo>
                  <a:pt x="170415" y="3447"/>
                </a:lnTo>
                <a:lnTo>
                  <a:pt x="175494" y="11001"/>
                </a:lnTo>
                <a:lnTo>
                  <a:pt x="175882" y="20665"/>
                </a:lnTo>
                <a:lnTo>
                  <a:pt x="171317" y="30444"/>
                </a:lnTo>
                <a:lnTo>
                  <a:pt x="161535" y="38342"/>
                </a:lnTo>
                <a:lnTo>
                  <a:pt x="146276" y="42363"/>
                </a:lnTo>
                <a:lnTo>
                  <a:pt x="19662" y="52255"/>
                </a:lnTo>
                <a:close/>
              </a:path>
            </a:pathLst>
          </a:custGeom>
          <a:solidFill>
            <a:srgbClr val="1F1C1C"/>
          </a:solidFill>
        </p:spPr>
        <p:txBody>
          <a:bodyPr wrap="square" lIns="0" tIns="0" rIns="0" bIns="0" rtlCol="0"/>
          <a:lstStyle/>
          <a:p>
            <a:endParaRPr/>
          </a:p>
        </p:txBody>
      </p:sp>
      <p:sp>
        <p:nvSpPr>
          <p:cNvPr id="53" name="object 53"/>
          <p:cNvSpPr/>
          <p:nvPr/>
        </p:nvSpPr>
        <p:spPr>
          <a:xfrm>
            <a:off x="15651915" y="1596962"/>
            <a:ext cx="175895" cy="51435"/>
          </a:xfrm>
          <a:custGeom>
            <a:avLst/>
            <a:gdLst/>
            <a:ahLst/>
            <a:cxnLst/>
            <a:rect l="l" t="t" r="r" b="b"/>
            <a:pathLst>
              <a:path w="175894" h="51435">
                <a:moveTo>
                  <a:pt x="154193" y="51171"/>
                </a:moveTo>
                <a:lnTo>
                  <a:pt x="14884" y="40054"/>
                </a:lnTo>
                <a:lnTo>
                  <a:pt x="5468" y="35097"/>
                </a:lnTo>
                <a:lnTo>
                  <a:pt x="408" y="26743"/>
                </a:lnTo>
                <a:lnTo>
                  <a:pt x="0" y="17024"/>
                </a:lnTo>
                <a:lnTo>
                  <a:pt x="4541" y="7972"/>
                </a:lnTo>
                <a:lnTo>
                  <a:pt x="14329" y="1620"/>
                </a:lnTo>
                <a:lnTo>
                  <a:pt x="29661" y="0"/>
                </a:lnTo>
                <a:lnTo>
                  <a:pt x="156263" y="9878"/>
                </a:lnTo>
                <a:lnTo>
                  <a:pt x="164423" y="12081"/>
                </a:lnTo>
                <a:lnTo>
                  <a:pt x="172671" y="19776"/>
                </a:lnTo>
                <a:lnTo>
                  <a:pt x="175867" y="30281"/>
                </a:lnTo>
                <a:lnTo>
                  <a:pt x="173917" y="40848"/>
                </a:lnTo>
                <a:lnTo>
                  <a:pt x="166725" y="48728"/>
                </a:lnTo>
                <a:lnTo>
                  <a:pt x="154193" y="51171"/>
                </a:lnTo>
                <a:close/>
              </a:path>
            </a:pathLst>
          </a:custGeom>
          <a:solidFill>
            <a:srgbClr val="1F1C1C"/>
          </a:solidFill>
        </p:spPr>
        <p:txBody>
          <a:bodyPr wrap="square" lIns="0" tIns="0" rIns="0" bIns="0" rtlCol="0"/>
          <a:lstStyle/>
          <a:p>
            <a:endParaRPr/>
          </a:p>
        </p:txBody>
      </p:sp>
      <p:sp>
        <p:nvSpPr>
          <p:cNvPr id="54" name="object 54"/>
          <p:cNvSpPr/>
          <p:nvPr/>
        </p:nvSpPr>
        <p:spPr>
          <a:xfrm>
            <a:off x="12314852" y="5007018"/>
            <a:ext cx="379730" cy="178435"/>
          </a:xfrm>
          <a:custGeom>
            <a:avLst/>
            <a:gdLst/>
            <a:ahLst/>
            <a:cxnLst/>
            <a:rect l="l" t="t" r="r" b="b"/>
            <a:pathLst>
              <a:path w="379729" h="178435">
                <a:moveTo>
                  <a:pt x="360719" y="177960"/>
                </a:moveTo>
                <a:lnTo>
                  <a:pt x="15733" y="177960"/>
                </a:lnTo>
                <a:lnTo>
                  <a:pt x="12395" y="176764"/>
                </a:lnTo>
                <a:lnTo>
                  <a:pt x="9664" y="174833"/>
                </a:lnTo>
                <a:lnTo>
                  <a:pt x="4055" y="171707"/>
                </a:lnTo>
                <a:lnTo>
                  <a:pt x="0" y="165637"/>
                </a:lnTo>
                <a:lnTo>
                  <a:pt x="432" y="156350"/>
                </a:lnTo>
                <a:lnTo>
                  <a:pt x="4378" y="126526"/>
                </a:lnTo>
                <a:lnTo>
                  <a:pt x="25986" y="76311"/>
                </a:lnTo>
                <a:lnTo>
                  <a:pt x="62362" y="38699"/>
                </a:lnTo>
                <a:lnTo>
                  <a:pt x="109285" y="13719"/>
                </a:lnTo>
                <a:lnTo>
                  <a:pt x="162531" y="1401"/>
                </a:lnTo>
                <a:lnTo>
                  <a:pt x="190205" y="0"/>
                </a:lnTo>
                <a:lnTo>
                  <a:pt x="217876" y="1775"/>
                </a:lnTo>
                <a:lnTo>
                  <a:pt x="271098" y="14870"/>
                </a:lnTo>
                <a:lnTo>
                  <a:pt x="317974" y="40716"/>
                </a:lnTo>
                <a:lnTo>
                  <a:pt x="354280" y="79343"/>
                </a:lnTo>
                <a:lnTo>
                  <a:pt x="375794" y="130781"/>
                </a:lnTo>
                <a:lnTo>
                  <a:pt x="379684" y="161313"/>
                </a:lnTo>
                <a:lnTo>
                  <a:pt x="372741" y="173179"/>
                </a:lnTo>
                <a:lnTo>
                  <a:pt x="360719" y="177960"/>
                </a:lnTo>
                <a:close/>
              </a:path>
            </a:pathLst>
          </a:custGeom>
          <a:solidFill>
            <a:srgbClr val="B5343E"/>
          </a:solidFill>
        </p:spPr>
        <p:txBody>
          <a:bodyPr wrap="square" lIns="0" tIns="0" rIns="0" bIns="0" rtlCol="0"/>
          <a:lstStyle/>
          <a:p>
            <a:endParaRPr/>
          </a:p>
        </p:txBody>
      </p:sp>
      <p:sp>
        <p:nvSpPr>
          <p:cNvPr id="55" name="object 55"/>
          <p:cNvSpPr/>
          <p:nvPr/>
        </p:nvSpPr>
        <p:spPr>
          <a:xfrm>
            <a:off x="12692842" y="5007022"/>
            <a:ext cx="379730" cy="178435"/>
          </a:xfrm>
          <a:custGeom>
            <a:avLst/>
            <a:gdLst/>
            <a:ahLst/>
            <a:cxnLst/>
            <a:rect l="l" t="t" r="r" b="b"/>
            <a:pathLst>
              <a:path w="379730" h="178435">
                <a:moveTo>
                  <a:pt x="360765" y="177956"/>
                </a:moveTo>
                <a:lnTo>
                  <a:pt x="15697" y="177956"/>
                </a:lnTo>
                <a:lnTo>
                  <a:pt x="12358" y="176760"/>
                </a:lnTo>
                <a:lnTo>
                  <a:pt x="9627" y="174829"/>
                </a:lnTo>
                <a:lnTo>
                  <a:pt x="4064" y="171703"/>
                </a:lnTo>
                <a:lnTo>
                  <a:pt x="0" y="165634"/>
                </a:lnTo>
                <a:lnTo>
                  <a:pt x="395" y="156346"/>
                </a:lnTo>
                <a:lnTo>
                  <a:pt x="13043" y="99842"/>
                </a:lnTo>
                <a:lnTo>
                  <a:pt x="42566" y="55925"/>
                </a:lnTo>
                <a:lnTo>
                  <a:pt x="84743" y="24625"/>
                </a:lnTo>
                <a:lnTo>
                  <a:pt x="135353" y="5974"/>
                </a:lnTo>
                <a:lnTo>
                  <a:pt x="190174" y="0"/>
                </a:lnTo>
                <a:lnTo>
                  <a:pt x="217844" y="1776"/>
                </a:lnTo>
                <a:lnTo>
                  <a:pt x="271066" y="14874"/>
                </a:lnTo>
                <a:lnTo>
                  <a:pt x="317946" y="40725"/>
                </a:lnTo>
                <a:lnTo>
                  <a:pt x="354262" y="79358"/>
                </a:lnTo>
                <a:lnTo>
                  <a:pt x="375792" y="130803"/>
                </a:lnTo>
                <a:lnTo>
                  <a:pt x="379693" y="161339"/>
                </a:lnTo>
                <a:lnTo>
                  <a:pt x="372753" y="173185"/>
                </a:lnTo>
                <a:lnTo>
                  <a:pt x="360765" y="177956"/>
                </a:lnTo>
                <a:close/>
              </a:path>
            </a:pathLst>
          </a:custGeom>
          <a:solidFill>
            <a:srgbClr val="B5343E"/>
          </a:solidFill>
        </p:spPr>
        <p:txBody>
          <a:bodyPr wrap="square" lIns="0" tIns="0" rIns="0" bIns="0" rtlCol="0"/>
          <a:lstStyle/>
          <a:p>
            <a:endParaRPr/>
          </a:p>
        </p:txBody>
      </p:sp>
      <p:sp>
        <p:nvSpPr>
          <p:cNvPr id="56" name="object 56"/>
          <p:cNvSpPr/>
          <p:nvPr/>
        </p:nvSpPr>
        <p:spPr>
          <a:xfrm>
            <a:off x="15185538" y="5007022"/>
            <a:ext cx="379730" cy="178435"/>
          </a:xfrm>
          <a:custGeom>
            <a:avLst/>
            <a:gdLst/>
            <a:ahLst/>
            <a:cxnLst/>
            <a:rect l="l" t="t" r="r" b="b"/>
            <a:pathLst>
              <a:path w="379730" h="178435">
                <a:moveTo>
                  <a:pt x="360747" y="177956"/>
                </a:moveTo>
                <a:lnTo>
                  <a:pt x="15724" y="177956"/>
                </a:lnTo>
                <a:lnTo>
                  <a:pt x="12414" y="176760"/>
                </a:lnTo>
                <a:lnTo>
                  <a:pt x="9655" y="174829"/>
                </a:lnTo>
                <a:lnTo>
                  <a:pt x="4046" y="171703"/>
                </a:lnTo>
                <a:lnTo>
                  <a:pt x="0" y="165634"/>
                </a:lnTo>
                <a:lnTo>
                  <a:pt x="459" y="156346"/>
                </a:lnTo>
                <a:lnTo>
                  <a:pt x="4402" y="126522"/>
                </a:lnTo>
                <a:lnTo>
                  <a:pt x="26005" y="76308"/>
                </a:lnTo>
                <a:lnTo>
                  <a:pt x="62378" y="38696"/>
                </a:lnTo>
                <a:lnTo>
                  <a:pt x="109296" y="13717"/>
                </a:lnTo>
                <a:lnTo>
                  <a:pt x="162538" y="1400"/>
                </a:lnTo>
                <a:lnTo>
                  <a:pt x="190210" y="0"/>
                </a:lnTo>
                <a:lnTo>
                  <a:pt x="217880" y="1776"/>
                </a:lnTo>
                <a:lnTo>
                  <a:pt x="271099" y="14874"/>
                </a:lnTo>
                <a:lnTo>
                  <a:pt x="317971" y="40725"/>
                </a:lnTo>
                <a:lnTo>
                  <a:pt x="354275" y="79358"/>
                </a:lnTo>
                <a:lnTo>
                  <a:pt x="375786" y="130803"/>
                </a:lnTo>
                <a:lnTo>
                  <a:pt x="379674" y="161339"/>
                </a:lnTo>
                <a:lnTo>
                  <a:pt x="372735" y="173185"/>
                </a:lnTo>
                <a:lnTo>
                  <a:pt x="360747" y="177956"/>
                </a:lnTo>
                <a:close/>
              </a:path>
            </a:pathLst>
          </a:custGeom>
          <a:solidFill>
            <a:srgbClr val="3D5189"/>
          </a:solidFill>
        </p:spPr>
        <p:txBody>
          <a:bodyPr wrap="square" lIns="0" tIns="0" rIns="0" bIns="0" rtlCol="0"/>
          <a:lstStyle/>
          <a:p>
            <a:endParaRPr/>
          </a:p>
        </p:txBody>
      </p:sp>
      <p:sp>
        <p:nvSpPr>
          <p:cNvPr id="57" name="object 57"/>
          <p:cNvSpPr/>
          <p:nvPr/>
        </p:nvSpPr>
        <p:spPr>
          <a:xfrm>
            <a:off x="15563574" y="5007015"/>
            <a:ext cx="379730" cy="178435"/>
          </a:xfrm>
          <a:custGeom>
            <a:avLst/>
            <a:gdLst/>
            <a:ahLst/>
            <a:cxnLst/>
            <a:rect l="l" t="t" r="r" b="b"/>
            <a:pathLst>
              <a:path w="379730" h="178435">
                <a:moveTo>
                  <a:pt x="360655" y="177963"/>
                </a:moveTo>
                <a:lnTo>
                  <a:pt x="15724" y="177963"/>
                </a:lnTo>
                <a:lnTo>
                  <a:pt x="12322" y="176768"/>
                </a:lnTo>
                <a:lnTo>
                  <a:pt x="9655" y="174837"/>
                </a:lnTo>
                <a:lnTo>
                  <a:pt x="4046" y="171710"/>
                </a:lnTo>
                <a:lnTo>
                  <a:pt x="0" y="165641"/>
                </a:lnTo>
                <a:lnTo>
                  <a:pt x="367" y="156353"/>
                </a:lnTo>
                <a:lnTo>
                  <a:pt x="4323" y="126530"/>
                </a:lnTo>
                <a:lnTo>
                  <a:pt x="25944" y="76315"/>
                </a:lnTo>
                <a:lnTo>
                  <a:pt x="62326" y="38703"/>
                </a:lnTo>
                <a:lnTo>
                  <a:pt x="109249" y="13722"/>
                </a:lnTo>
                <a:lnTo>
                  <a:pt x="162491" y="1402"/>
                </a:lnTo>
                <a:lnTo>
                  <a:pt x="190163" y="0"/>
                </a:lnTo>
                <a:lnTo>
                  <a:pt x="217831" y="1773"/>
                </a:lnTo>
                <a:lnTo>
                  <a:pt x="271050" y="14865"/>
                </a:lnTo>
                <a:lnTo>
                  <a:pt x="317924" y="40707"/>
                </a:lnTo>
                <a:lnTo>
                  <a:pt x="354234" y="79328"/>
                </a:lnTo>
                <a:lnTo>
                  <a:pt x="375759" y="130759"/>
                </a:lnTo>
                <a:lnTo>
                  <a:pt x="379657" y="161287"/>
                </a:lnTo>
                <a:lnTo>
                  <a:pt x="372711" y="173174"/>
                </a:lnTo>
                <a:lnTo>
                  <a:pt x="360655" y="177963"/>
                </a:lnTo>
                <a:close/>
              </a:path>
            </a:pathLst>
          </a:custGeom>
          <a:solidFill>
            <a:srgbClr val="3D5189"/>
          </a:solidFill>
        </p:spPr>
        <p:txBody>
          <a:bodyPr wrap="square" lIns="0" tIns="0" rIns="0" bIns="0" rtlCol="0"/>
          <a:lstStyle/>
          <a:p>
            <a:endParaRPr/>
          </a:p>
        </p:txBody>
      </p:sp>
      <p:sp>
        <p:nvSpPr>
          <p:cNvPr id="58" name="object 58"/>
          <p:cNvSpPr/>
          <p:nvPr/>
        </p:nvSpPr>
        <p:spPr>
          <a:xfrm>
            <a:off x="13809493" y="5021433"/>
            <a:ext cx="316865" cy="148590"/>
          </a:xfrm>
          <a:custGeom>
            <a:avLst/>
            <a:gdLst/>
            <a:ahLst/>
            <a:cxnLst/>
            <a:rect l="l" t="t" r="r" b="b"/>
            <a:pathLst>
              <a:path w="316865" h="148589">
                <a:moveTo>
                  <a:pt x="308699" y="148556"/>
                </a:moveTo>
                <a:lnTo>
                  <a:pt x="13057" y="148556"/>
                </a:lnTo>
                <a:lnTo>
                  <a:pt x="10299" y="147545"/>
                </a:lnTo>
                <a:lnTo>
                  <a:pt x="8092" y="145981"/>
                </a:lnTo>
                <a:lnTo>
                  <a:pt x="3402" y="143406"/>
                </a:lnTo>
                <a:lnTo>
                  <a:pt x="0" y="138349"/>
                </a:lnTo>
                <a:lnTo>
                  <a:pt x="367" y="130624"/>
                </a:lnTo>
                <a:lnTo>
                  <a:pt x="3649" y="105806"/>
                </a:lnTo>
                <a:lnTo>
                  <a:pt x="21630" y="64006"/>
                </a:lnTo>
                <a:lnTo>
                  <a:pt x="51909" y="32656"/>
                </a:lnTo>
                <a:lnTo>
                  <a:pt x="90972" y="11756"/>
                </a:lnTo>
                <a:lnTo>
                  <a:pt x="135305" y="1306"/>
                </a:lnTo>
                <a:lnTo>
                  <a:pt x="158349" y="0"/>
                </a:lnTo>
                <a:lnTo>
                  <a:pt x="181394" y="1306"/>
                </a:lnTo>
                <a:lnTo>
                  <a:pt x="225727" y="11756"/>
                </a:lnTo>
                <a:lnTo>
                  <a:pt x="264790" y="32656"/>
                </a:lnTo>
                <a:lnTo>
                  <a:pt x="295068" y="64006"/>
                </a:lnTo>
                <a:lnTo>
                  <a:pt x="313050" y="105806"/>
                </a:lnTo>
                <a:lnTo>
                  <a:pt x="316791" y="140372"/>
                </a:lnTo>
                <a:lnTo>
                  <a:pt x="308699" y="148556"/>
                </a:lnTo>
                <a:close/>
              </a:path>
            </a:pathLst>
          </a:custGeom>
          <a:solidFill>
            <a:srgbClr val="B5343E"/>
          </a:solidFill>
        </p:spPr>
        <p:txBody>
          <a:bodyPr wrap="square" lIns="0" tIns="0" rIns="0" bIns="0" rtlCol="0"/>
          <a:lstStyle/>
          <a:p>
            <a:endParaRPr/>
          </a:p>
        </p:txBody>
      </p:sp>
      <p:sp>
        <p:nvSpPr>
          <p:cNvPr id="59" name="object 59"/>
          <p:cNvSpPr/>
          <p:nvPr/>
        </p:nvSpPr>
        <p:spPr>
          <a:xfrm>
            <a:off x="14124078" y="5021433"/>
            <a:ext cx="316865" cy="148590"/>
          </a:xfrm>
          <a:custGeom>
            <a:avLst/>
            <a:gdLst/>
            <a:ahLst/>
            <a:cxnLst/>
            <a:rect l="l" t="t" r="r" b="b"/>
            <a:pathLst>
              <a:path w="316865" h="148589">
                <a:moveTo>
                  <a:pt x="308699" y="148556"/>
                </a:moveTo>
                <a:lnTo>
                  <a:pt x="13057" y="148556"/>
                </a:lnTo>
                <a:lnTo>
                  <a:pt x="10299" y="147545"/>
                </a:lnTo>
                <a:lnTo>
                  <a:pt x="8092" y="145981"/>
                </a:lnTo>
                <a:lnTo>
                  <a:pt x="3402" y="143406"/>
                </a:lnTo>
                <a:lnTo>
                  <a:pt x="0" y="138349"/>
                </a:lnTo>
                <a:lnTo>
                  <a:pt x="367" y="130624"/>
                </a:lnTo>
                <a:lnTo>
                  <a:pt x="3661" y="105806"/>
                </a:lnTo>
                <a:lnTo>
                  <a:pt x="21661" y="64006"/>
                </a:lnTo>
                <a:lnTo>
                  <a:pt x="51949" y="32656"/>
                </a:lnTo>
                <a:lnTo>
                  <a:pt x="91017" y="11756"/>
                </a:lnTo>
                <a:lnTo>
                  <a:pt x="135351" y="1306"/>
                </a:lnTo>
                <a:lnTo>
                  <a:pt x="158395" y="0"/>
                </a:lnTo>
                <a:lnTo>
                  <a:pt x="181440" y="1306"/>
                </a:lnTo>
                <a:lnTo>
                  <a:pt x="225774" y="11756"/>
                </a:lnTo>
                <a:lnTo>
                  <a:pt x="264841" y="32656"/>
                </a:lnTo>
                <a:lnTo>
                  <a:pt x="295130" y="64006"/>
                </a:lnTo>
                <a:lnTo>
                  <a:pt x="313130" y="105806"/>
                </a:lnTo>
                <a:lnTo>
                  <a:pt x="316791" y="140372"/>
                </a:lnTo>
                <a:lnTo>
                  <a:pt x="308699" y="148556"/>
                </a:lnTo>
                <a:close/>
              </a:path>
            </a:pathLst>
          </a:custGeom>
          <a:solidFill>
            <a:srgbClr val="B5343E"/>
          </a:solidFill>
        </p:spPr>
        <p:txBody>
          <a:bodyPr wrap="square" lIns="0" tIns="0" rIns="0" bIns="0" rtlCol="0"/>
          <a:lstStyle/>
          <a:p>
            <a:endParaRPr/>
          </a:p>
        </p:txBody>
      </p:sp>
      <p:sp>
        <p:nvSpPr>
          <p:cNvPr id="60" name="object 60"/>
          <p:cNvSpPr txBox="1">
            <a:spLocks noGrp="1"/>
          </p:cNvSpPr>
          <p:nvPr>
            <p:ph type="sldNum" sz="quarter" idx="7"/>
          </p:nvPr>
        </p:nvSpPr>
        <p:spPr>
          <a:prstGeom prst="rect">
            <a:avLst/>
          </a:prstGeom>
        </p:spPr>
        <p:txBody>
          <a:bodyPr vert="horz" wrap="square" lIns="0" tIns="0" rIns="0" bIns="0" rtlCol="0">
            <a:spAutoFit/>
          </a:bodyPr>
          <a:lstStyle/>
          <a:p>
            <a:pPr marL="72390">
              <a:lnSpc>
                <a:spcPct val="100000"/>
              </a:lnSpc>
            </a:pPr>
            <a:r>
              <a:rPr spc="315" dirty="0">
                <a:solidFill>
                  <a:srgbClr val="FB491A"/>
                </a:solidFill>
              </a:rPr>
              <a:t>8  </a:t>
            </a:r>
          </a:p>
        </p:txBody>
      </p:sp>
      <p:sp>
        <p:nvSpPr>
          <p:cNvPr id="61" name="object 61"/>
          <p:cNvSpPr txBox="1"/>
          <p:nvPr/>
        </p:nvSpPr>
        <p:spPr>
          <a:xfrm>
            <a:off x="10660119" y="9871858"/>
            <a:ext cx="1296670" cy="205104"/>
          </a:xfrm>
          <a:prstGeom prst="rect">
            <a:avLst/>
          </a:prstGeom>
        </p:spPr>
        <p:txBody>
          <a:bodyPr vert="horz" wrap="square" lIns="0" tIns="0" rIns="0" bIns="0" rtlCol="0">
            <a:spAutoFit/>
          </a:bodyPr>
          <a:lstStyle/>
          <a:p>
            <a:pPr marL="12700">
              <a:lnSpc>
                <a:spcPct val="100000"/>
              </a:lnSpc>
            </a:pPr>
            <a:r>
              <a:rPr sz="1400" b="1" spc="285" dirty="0">
                <a:solidFill>
                  <a:srgbClr val="FB491A"/>
                </a:solidFill>
                <a:latin typeface="Calibri"/>
                <a:cs typeface="Calibri"/>
              </a:rPr>
              <a:t>S  </a:t>
            </a:r>
            <a:r>
              <a:rPr sz="1400" b="1" spc="135" dirty="0">
                <a:solidFill>
                  <a:srgbClr val="FB491A"/>
                </a:solidFill>
                <a:latin typeface="Calibri"/>
                <a:cs typeface="Calibri"/>
              </a:rPr>
              <a:t>E  </a:t>
            </a:r>
            <a:r>
              <a:rPr sz="1400" b="1" spc="260" dirty="0">
                <a:solidFill>
                  <a:srgbClr val="FB491A"/>
                </a:solidFill>
                <a:latin typeface="Calibri"/>
                <a:cs typeface="Calibri"/>
              </a:rPr>
              <a:t>A  </a:t>
            </a:r>
            <a:r>
              <a:rPr sz="1400" b="1" spc="150" dirty="0">
                <a:solidFill>
                  <a:srgbClr val="FB491A"/>
                </a:solidFill>
                <a:latin typeface="Calibri"/>
                <a:cs typeface="Calibri"/>
              </a:rPr>
              <a:t>T  T  </a:t>
            </a:r>
            <a:r>
              <a:rPr sz="1400" b="1" spc="204" dirty="0">
                <a:solidFill>
                  <a:srgbClr val="FB491A"/>
                </a:solidFill>
                <a:latin typeface="Calibri"/>
                <a:cs typeface="Calibri"/>
              </a:rPr>
              <a:t>L  </a:t>
            </a:r>
            <a:r>
              <a:rPr sz="1400" b="1" spc="135" dirty="0">
                <a:solidFill>
                  <a:srgbClr val="FB491A"/>
                </a:solidFill>
                <a:latin typeface="Calibri"/>
                <a:cs typeface="Calibri"/>
              </a:rPr>
              <a:t>E</a:t>
            </a:r>
            <a:endParaRPr sz="1400">
              <a:latin typeface="Calibri"/>
              <a:cs typeface="Calibri"/>
            </a:endParaRPr>
          </a:p>
        </p:txBody>
      </p:sp>
      <p:sp>
        <p:nvSpPr>
          <p:cNvPr id="62" name="object 62"/>
          <p:cNvSpPr txBox="1"/>
          <p:nvPr/>
        </p:nvSpPr>
        <p:spPr>
          <a:xfrm>
            <a:off x="12141662" y="9871858"/>
            <a:ext cx="1085850" cy="205104"/>
          </a:xfrm>
          <a:prstGeom prst="rect">
            <a:avLst/>
          </a:prstGeom>
        </p:spPr>
        <p:txBody>
          <a:bodyPr vert="horz" wrap="square" lIns="0" tIns="0" rIns="0" bIns="0" rtlCol="0">
            <a:spAutoFit/>
          </a:bodyPr>
          <a:lstStyle/>
          <a:p>
            <a:pPr marL="12700">
              <a:lnSpc>
                <a:spcPct val="100000"/>
              </a:lnSpc>
            </a:pPr>
            <a:r>
              <a:rPr sz="1400" b="1" spc="290" dirty="0">
                <a:solidFill>
                  <a:srgbClr val="FB491A"/>
                </a:solidFill>
                <a:latin typeface="Calibri"/>
                <a:cs typeface="Calibri"/>
              </a:rPr>
              <a:t>O  </a:t>
            </a:r>
            <a:r>
              <a:rPr sz="1400" b="1" spc="155" dirty="0">
                <a:solidFill>
                  <a:srgbClr val="FB491A"/>
                </a:solidFill>
                <a:latin typeface="Calibri"/>
                <a:cs typeface="Calibri"/>
              </a:rPr>
              <a:t>F  F  </a:t>
            </a:r>
            <a:r>
              <a:rPr sz="1400" b="1" spc="60" dirty="0">
                <a:solidFill>
                  <a:srgbClr val="FB491A"/>
                </a:solidFill>
                <a:latin typeface="Calibri"/>
                <a:cs typeface="Calibri"/>
              </a:rPr>
              <a:t>I  </a:t>
            </a:r>
            <a:r>
              <a:rPr sz="1400" b="1" spc="320" dirty="0">
                <a:solidFill>
                  <a:srgbClr val="FB491A"/>
                </a:solidFill>
                <a:latin typeface="Calibri"/>
                <a:cs typeface="Calibri"/>
              </a:rPr>
              <a:t>C  </a:t>
            </a:r>
            <a:r>
              <a:rPr sz="1400" b="1" spc="135" dirty="0">
                <a:solidFill>
                  <a:srgbClr val="FB491A"/>
                </a:solidFill>
                <a:latin typeface="Calibri"/>
                <a:cs typeface="Calibri"/>
              </a:rPr>
              <a:t>E</a:t>
            </a:r>
            <a:endParaRPr sz="1400">
              <a:latin typeface="Calibri"/>
              <a:cs typeface="Calibri"/>
            </a:endParaRPr>
          </a:p>
        </p:txBody>
      </p:sp>
      <p:sp>
        <p:nvSpPr>
          <p:cNvPr id="63" name="object 63"/>
          <p:cNvSpPr txBox="1"/>
          <p:nvPr/>
        </p:nvSpPr>
        <p:spPr>
          <a:xfrm>
            <a:off x="13412818" y="9871858"/>
            <a:ext cx="365760" cy="205104"/>
          </a:xfrm>
          <a:prstGeom prst="rect">
            <a:avLst/>
          </a:prstGeom>
        </p:spPr>
        <p:txBody>
          <a:bodyPr vert="horz" wrap="square" lIns="0" tIns="0" rIns="0" bIns="0" rtlCol="0">
            <a:spAutoFit/>
          </a:bodyPr>
          <a:lstStyle/>
          <a:p>
            <a:pPr marL="12700">
              <a:lnSpc>
                <a:spcPct val="100000"/>
              </a:lnSpc>
            </a:pPr>
            <a:r>
              <a:rPr sz="1400" b="1" spc="290" dirty="0">
                <a:solidFill>
                  <a:srgbClr val="FB491A"/>
                </a:solidFill>
                <a:latin typeface="Calibri"/>
                <a:cs typeface="Calibri"/>
              </a:rPr>
              <a:t>O  </a:t>
            </a:r>
            <a:r>
              <a:rPr sz="1400" b="1" spc="155" dirty="0">
                <a:solidFill>
                  <a:srgbClr val="FB491A"/>
                </a:solidFill>
                <a:latin typeface="Calibri"/>
                <a:cs typeface="Calibri"/>
              </a:rPr>
              <a:t>F</a:t>
            </a:r>
            <a:endParaRPr sz="1400">
              <a:latin typeface="Calibri"/>
              <a:cs typeface="Calibri"/>
            </a:endParaRPr>
          </a:p>
        </p:txBody>
      </p:sp>
      <p:sp>
        <p:nvSpPr>
          <p:cNvPr id="64" name="object 6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35" dirty="0">
                <a:solidFill>
                  <a:srgbClr val="FB491A"/>
                </a:solidFill>
              </a:rPr>
              <a:t>E  </a:t>
            </a:r>
            <a:r>
              <a:rPr spc="110" dirty="0">
                <a:solidFill>
                  <a:srgbClr val="FB491A"/>
                </a:solidFill>
              </a:rPr>
              <a:t>M  </a:t>
            </a:r>
            <a:r>
              <a:rPr spc="135" dirty="0">
                <a:solidFill>
                  <a:srgbClr val="FB491A"/>
                </a:solidFill>
              </a:rPr>
              <a:t>E  </a:t>
            </a:r>
            <a:r>
              <a:rPr spc="220" dirty="0">
                <a:solidFill>
                  <a:srgbClr val="FB491A"/>
                </a:solidFill>
              </a:rPr>
              <a:t>R  </a:t>
            </a:r>
            <a:r>
              <a:rPr spc="280" dirty="0">
                <a:solidFill>
                  <a:srgbClr val="FB491A"/>
                </a:solidFill>
              </a:rPr>
              <a:t>G  </a:t>
            </a:r>
            <a:r>
              <a:rPr spc="135" dirty="0">
                <a:solidFill>
                  <a:srgbClr val="FB491A"/>
                </a:solidFill>
              </a:rPr>
              <a:t>E  </a:t>
            </a:r>
            <a:r>
              <a:rPr spc="245" dirty="0">
                <a:solidFill>
                  <a:srgbClr val="FB491A"/>
                </a:solidFill>
              </a:rPr>
              <a:t>N  </a:t>
            </a:r>
            <a:r>
              <a:rPr spc="320" dirty="0">
                <a:solidFill>
                  <a:srgbClr val="FB491A"/>
                </a:solidFill>
              </a:rPr>
              <a:t>C  </a:t>
            </a:r>
            <a:r>
              <a:rPr spc="310" dirty="0">
                <a:solidFill>
                  <a:srgbClr val="FB491A"/>
                </a:solidFill>
              </a:rPr>
              <a:t>Y</a:t>
            </a:r>
          </a:p>
        </p:txBody>
      </p:sp>
      <p:sp>
        <p:nvSpPr>
          <p:cNvPr id="65" name="object 6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10" dirty="0">
                <a:solidFill>
                  <a:srgbClr val="FB491A"/>
                </a:solidFill>
              </a:rPr>
              <a:t>M  </a:t>
            </a:r>
            <a:r>
              <a:rPr spc="260" dirty="0">
                <a:solidFill>
                  <a:srgbClr val="FB491A"/>
                </a:solidFill>
              </a:rPr>
              <a:t>A  </a:t>
            </a:r>
            <a:r>
              <a:rPr spc="245" dirty="0">
                <a:solidFill>
                  <a:srgbClr val="FB491A"/>
                </a:solidFill>
              </a:rPr>
              <a:t>N  </a:t>
            </a:r>
            <a:r>
              <a:rPr spc="260" dirty="0">
                <a:solidFill>
                  <a:srgbClr val="FB491A"/>
                </a:solidFill>
              </a:rPr>
              <a:t>A  </a:t>
            </a:r>
            <a:r>
              <a:rPr spc="280" dirty="0">
                <a:solidFill>
                  <a:srgbClr val="FB491A"/>
                </a:solidFill>
              </a:rPr>
              <a:t>G  </a:t>
            </a:r>
            <a:r>
              <a:rPr spc="135" dirty="0">
                <a:solidFill>
                  <a:srgbClr val="FB491A"/>
                </a:solidFill>
              </a:rPr>
              <a:t>E  </a:t>
            </a:r>
            <a:r>
              <a:rPr spc="110" dirty="0">
                <a:solidFill>
                  <a:srgbClr val="FB491A"/>
                </a:solidFill>
              </a:rPr>
              <a:t>M  </a:t>
            </a:r>
            <a:r>
              <a:rPr spc="135" dirty="0">
                <a:solidFill>
                  <a:srgbClr val="FB491A"/>
                </a:solidFill>
              </a:rPr>
              <a:t>E  </a:t>
            </a:r>
            <a:r>
              <a:rPr spc="245" dirty="0">
                <a:solidFill>
                  <a:srgbClr val="FB491A"/>
                </a:solidFill>
              </a:rPr>
              <a:t>N  </a:t>
            </a:r>
            <a:r>
              <a:rPr spc="150" dirty="0">
                <a:solidFill>
                  <a:srgbClr val="FB491A"/>
                </a:solidFill>
              </a:rPr>
              <a:t>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D28D-1B57-41BC-8A6F-C7E475B0DDD8}"/>
              </a:ext>
            </a:extLst>
          </p:cNvPr>
          <p:cNvSpPr>
            <a:spLocks noGrp="1"/>
          </p:cNvSpPr>
          <p:nvPr>
            <p:ph type="title"/>
          </p:nvPr>
        </p:nvSpPr>
        <p:spPr>
          <a:xfrm>
            <a:off x="378865" y="729375"/>
            <a:ext cx="17530269" cy="915635"/>
          </a:xfrm>
        </p:spPr>
        <p:txBody>
          <a:bodyPr/>
          <a:lstStyle/>
          <a:p>
            <a:r>
              <a:rPr lang="en-US" dirty="0"/>
              <a:t>Planning Process </a:t>
            </a:r>
          </a:p>
        </p:txBody>
      </p:sp>
      <p:sp>
        <p:nvSpPr>
          <p:cNvPr id="3" name="Text Placeholder 2">
            <a:extLst>
              <a:ext uri="{FF2B5EF4-FFF2-40B4-BE49-F238E27FC236}">
                <a16:creationId xmlns:a16="http://schemas.microsoft.com/office/drawing/2014/main" id="{4019745F-04F0-44B9-9C41-B4AED7FE20A5}"/>
              </a:ext>
            </a:extLst>
          </p:cNvPr>
          <p:cNvSpPr>
            <a:spLocks noGrp="1"/>
          </p:cNvSpPr>
          <p:nvPr>
            <p:ph type="body" idx="1"/>
          </p:nvPr>
        </p:nvSpPr>
        <p:spPr>
          <a:xfrm>
            <a:off x="533400" y="1645010"/>
            <a:ext cx="11776950" cy="4501232"/>
          </a:xfrm>
        </p:spPr>
        <p:txBody>
          <a:bodyPr/>
          <a:lstStyle/>
          <a:p>
            <a:r>
              <a:rPr lang="en-US" dirty="0"/>
              <a:t>CSA – Why have a specific emergency child release process?</a:t>
            </a:r>
          </a:p>
          <a:p>
            <a:endParaRPr lang="en-US" dirty="0"/>
          </a:p>
          <a:p>
            <a:r>
              <a:rPr lang="en-US" dirty="0"/>
              <a:t>To ensure children are under continuous supervision – you want to make sure that the children are being handed over to the correct individuals. </a:t>
            </a:r>
          </a:p>
          <a:p>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1803689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781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9643110"/>
          </a:xfrm>
          <a:custGeom>
            <a:avLst/>
            <a:gdLst/>
            <a:ahLst/>
            <a:cxnLst/>
            <a:rect l="l" t="t" r="r" b="b"/>
            <a:pathLst>
              <a:path w="18288000" h="9643110">
                <a:moveTo>
                  <a:pt x="0" y="0"/>
                </a:moveTo>
                <a:lnTo>
                  <a:pt x="18288000" y="0"/>
                </a:lnTo>
                <a:lnTo>
                  <a:pt x="18288000" y="9643020"/>
                </a:lnTo>
                <a:lnTo>
                  <a:pt x="0" y="9643020"/>
                </a:lnTo>
                <a:lnTo>
                  <a:pt x="0" y="0"/>
                </a:lnTo>
                <a:close/>
              </a:path>
            </a:pathLst>
          </a:custGeom>
          <a:solidFill>
            <a:srgbClr val="F7B733"/>
          </a:solidFill>
        </p:spPr>
        <p:txBody>
          <a:bodyPr wrap="square" lIns="0" tIns="0" rIns="0" bIns="0" rtlCol="0"/>
          <a:lstStyle/>
          <a:p>
            <a:endParaRPr/>
          </a:p>
        </p:txBody>
      </p:sp>
      <p:sp>
        <p:nvSpPr>
          <p:cNvPr id="3" name="object 3"/>
          <p:cNvSpPr/>
          <p:nvPr/>
        </p:nvSpPr>
        <p:spPr>
          <a:xfrm>
            <a:off x="0" y="2629"/>
            <a:ext cx="2819400" cy="9640570"/>
          </a:xfrm>
          <a:custGeom>
            <a:avLst/>
            <a:gdLst/>
            <a:ahLst/>
            <a:cxnLst/>
            <a:rect l="l" t="t" r="r" b="b"/>
            <a:pathLst>
              <a:path w="2819400" h="9640570">
                <a:moveTo>
                  <a:pt x="0" y="9640391"/>
                </a:moveTo>
                <a:lnTo>
                  <a:pt x="0" y="0"/>
                </a:lnTo>
                <a:lnTo>
                  <a:pt x="2819399" y="0"/>
                </a:lnTo>
                <a:lnTo>
                  <a:pt x="2819399" y="9640391"/>
                </a:lnTo>
                <a:lnTo>
                  <a:pt x="0" y="9640391"/>
                </a:lnTo>
              </a:path>
            </a:pathLst>
          </a:custGeom>
          <a:solidFill>
            <a:srgbClr val="DFDCE2"/>
          </a:solidFill>
        </p:spPr>
        <p:txBody>
          <a:bodyPr wrap="square" lIns="0" tIns="0" rIns="0" bIns="0" rtlCol="0"/>
          <a:lstStyle/>
          <a:p>
            <a:endParaRPr/>
          </a:p>
        </p:txBody>
      </p:sp>
      <p:sp>
        <p:nvSpPr>
          <p:cNvPr id="4" name="object 4"/>
          <p:cNvSpPr/>
          <p:nvPr/>
        </p:nvSpPr>
        <p:spPr>
          <a:xfrm>
            <a:off x="0" y="9643020"/>
            <a:ext cx="18288000" cy="644525"/>
          </a:xfrm>
          <a:custGeom>
            <a:avLst/>
            <a:gdLst/>
            <a:ahLst/>
            <a:cxnLst/>
            <a:rect l="l" t="t" r="r" b="b"/>
            <a:pathLst>
              <a:path w="18288000" h="644525">
                <a:moveTo>
                  <a:pt x="18287999" y="643978"/>
                </a:moveTo>
                <a:lnTo>
                  <a:pt x="18287999" y="0"/>
                </a:lnTo>
                <a:lnTo>
                  <a:pt x="0" y="0"/>
                </a:lnTo>
                <a:lnTo>
                  <a:pt x="0" y="643978"/>
                </a:lnTo>
                <a:lnTo>
                  <a:pt x="18287999" y="643978"/>
                </a:lnTo>
              </a:path>
            </a:pathLst>
          </a:custGeom>
          <a:solidFill>
            <a:srgbClr val="49BCAC"/>
          </a:solidFill>
        </p:spPr>
        <p:txBody>
          <a:bodyPr wrap="square" lIns="0" tIns="0" rIns="0" bIns="0" rtlCol="0"/>
          <a:lstStyle/>
          <a:p>
            <a:endParaRPr/>
          </a:p>
        </p:txBody>
      </p:sp>
      <p:sp>
        <p:nvSpPr>
          <p:cNvPr id="5" name="object 5"/>
          <p:cNvSpPr txBox="1"/>
          <p:nvPr/>
        </p:nvSpPr>
        <p:spPr>
          <a:xfrm>
            <a:off x="141495" y="2326946"/>
            <a:ext cx="1630045" cy="5308600"/>
          </a:xfrm>
          <a:prstGeom prst="rect">
            <a:avLst/>
          </a:prstGeom>
        </p:spPr>
        <p:txBody>
          <a:bodyPr vert="vert270" wrap="square" lIns="0" tIns="0" rIns="0" bIns="0" rtlCol="0">
            <a:spAutoFit/>
          </a:bodyPr>
          <a:lstStyle/>
          <a:p>
            <a:pPr marL="1520825" marR="5080" indent="-1508760">
              <a:lnSpc>
                <a:spcPct val="116700"/>
              </a:lnSpc>
            </a:pPr>
            <a:r>
              <a:rPr sz="5250" b="1" spc="-5" dirty="0">
                <a:solidFill>
                  <a:srgbClr val="FB491A"/>
                </a:solidFill>
                <a:latin typeface="Arial"/>
                <a:cs typeface="Arial"/>
              </a:rPr>
              <a:t>CHIL</a:t>
            </a:r>
            <a:r>
              <a:rPr sz="5250" b="1" dirty="0">
                <a:solidFill>
                  <a:srgbClr val="FB491A"/>
                </a:solidFill>
                <a:latin typeface="Arial"/>
                <a:cs typeface="Arial"/>
              </a:rPr>
              <a:t>D</a:t>
            </a:r>
            <a:r>
              <a:rPr sz="5250" b="1" spc="-20" dirty="0">
                <a:solidFill>
                  <a:srgbClr val="FB491A"/>
                </a:solidFill>
                <a:latin typeface="Arial"/>
                <a:cs typeface="Arial"/>
              </a:rPr>
              <a:t> </a:t>
            </a:r>
            <a:r>
              <a:rPr sz="5250" b="1" spc="-5" dirty="0">
                <a:solidFill>
                  <a:srgbClr val="FB491A"/>
                </a:solidFill>
                <a:latin typeface="Arial"/>
                <a:cs typeface="Arial"/>
              </a:rPr>
              <a:t>RELEAS</a:t>
            </a:r>
            <a:r>
              <a:rPr sz="5250" b="1" dirty="0">
                <a:solidFill>
                  <a:srgbClr val="FB491A"/>
                </a:solidFill>
                <a:latin typeface="Arial"/>
                <a:cs typeface="Arial"/>
              </a:rPr>
              <a:t>E </a:t>
            </a:r>
            <a:r>
              <a:rPr sz="5250" b="1" spc="-5" dirty="0">
                <a:solidFill>
                  <a:srgbClr val="FB491A"/>
                </a:solidFill>
                <a:latin typeface="Arial"/>
                <a:cs typeface="Arial"/>
              </a:rPr>
              <a:t>FOR</a:t>
            </a:r>
            <a:r>
              <a:rPr sz="5250" b="1" dirty="0">
                <a:solidFill>
                  <a:srgbClr val="FB491A"/>
                </a:solidFill>
                <a:latin typeface="Arial"/>
                <a:cs typeface="Arial"/>
              </a:rPr>
              <a:t>M</a:t>
            </a:r>
            <a:endParaRPr sz="5250" dirty="0">
              <a:latin typeface="Arial"/>
              <a:cs typeface="Arial"/>
            </a:endParaRPr>
          </a:p>
        </p:txBody>
      </p:sp>
      <p:sp>
        <p:nvSpPr>
          <p:cNvPr id="6" name="object 6"/>
          <p:cNvSpPr/>
          <p:nvPr/>
        </p:nvSpPr>
        <p:spPr>
          <a:xfrm>
            <a:off x="4311460" y="4971765"/>
            <a:ext cx="2524909" cy="3124042"/>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96823" rIns="0" bIns="0" rtlCol="0">
            <a:spAutoFit/>
          </a:bodyPr>
          <a:lstStyle/>
          <a:p>
            <a:pPr marL="3012440">
              <a:lnSpc>
                <a:spcPct val="100000"/>
              </a:lnSpc>
            </a:pPr>
            <a:r>
              <a:rPr sz="3950" b="0" spc="-55" dirty="0">
                <a:solidFill>
                  <a:srgbClr val="000000"/>
                </a:solidFill>
                <a:latin typeface="Lucida Sans"/>
                <a:cs typeface="Lucida Sans"/>
              </a:rPr>
              <a:t>Chi</a:t>
            </a:r>
            <a:r>
              <a:rPr sz="3950" b="0" spc="-90" dirty="0">
                <a:solidFill>
                  <a:srgbClr val="000000"/>
                </a:solidFill>
                <a:latin typeface="Lucida Sans"/>
                <a:cs typeface="Lucida Sans"/>
              </a:rPr>
              <a:t>l</a:t>
            </a:r>
            <a:r>
              <a:rPr sz="3950" b="0" spc="-85" dirty="0">
                <a:solidFill>
                  <a:srgbClr val="000000"/>
                </a:solidFill>
                <a:latin typeface="Lucida Sans"/>
                <a:cs typeface="Lucida Sans"/>
              </a:rPr>
              <a:t>d</a:t>
            </a:r>
            <a:r>
              <a:rPr sz="3950" b="0" spc="-275" dirty="0">
                <a:solidFill>
                  <a:srgbClr val="000000"/>
                </a:solidFill>
                <a:latin typeface="Lucida Sans"/>
                <a:cs typeface="Lucida Sans"/>
              </a:rPr>
              <a:t> </a:t>
            </a:r>
            <a:r>
              <a:rPr sz="3950" b="0" spc="-85" dirty="0">
                <a:solidFill>
                  <a:srgbClr val="000000"/>
                </a:solidFill>
                <a:latin typeface="Lucida Sans"/>
                <a:cs typeface="Lucida Sans"/>
              </a:rPr>
              <a:t>I</a:t>
            </a:r>
            <a:r>
              <a:rPr sz="3950" b="0" spc="-160" dirty="0">
                <a:solidFill>
                  <a:srgbClr val="000000"/>
                </a:solidFill>
                <a:latin typeface="Lucida Sans"/>
                <a:cs typeface="Lucida Sans"/>
              </a:rPr>
              <a:t>nfor</a:t>
            </a:r>
            <a:r>
              <a:rPr sz="3950" b="0" spc="-395" dirty="0">
                <a:solidFill>
                  <a:srgbClr val="000000"/>
                </a:solidFill>
                <a:latin typeface="Lucida Sans"/>
                <a:cs typeface="Lucida Sans"/>
              </a:rPr>
              <a:t>m</a:t>
            </a:r>
            <a:r>
              <a:rPr sz="3950" b="0" spc="50" dirty="0">
                <a:solidFill>
                  <a:srgbClr val="000000"/>
                </a:solidFill>
                <a:latin typeface="Lucida Sans"/>
                <a:cs typeface="Lucida Sans"/>
              </a:rPr>
              <a:t>at</a:t>
            </a:r>
            <a:r>
              <a:rPr sz="3950" b="0" spc="-50" dirty="0">
                <a:solidFill>
                  <a:srgbClr val="000000"/>
                </a:solidFill>
                <a:latin typeface="Lucida Sans"/>
                <a:cs typeface="Lucida Sans"/>
              </a:rPr>
              <a:t>i</a:t>
            </a:r>
            <a:r>
              <a:rPr sz="3950" b="0" spc="-190" dirty="0">
                <a:solidFill>
                  <a:srgbClr val="000000"/>
                </a:solidFill>
                <a:latin typeface="Lucida Sans"/>
                <a:cs typeface="Lucida Sans"/>
              </a:rPr>
              <a:t>o</a:t>
            </a:r>
            <a:r>
              <a:rPr sz="3950" b="0" spc="-285" dirty="0">
                <a:solidFill>
                  <a:srgbClr val="000000"/>
                </a:solidFill>
                <a:latin typeface="Lucida Sans"/>
                <a:cs typeface="Lucida Sans"/>
              </a:rPr>
              <a:t>n</a:t>
            </a:r>
            <a:r>
              <a:rPr sz="3950" b="0" spc="-275" dirty="0">
                <a:solidFill>
                  <a:srgbClr val="000000"/>
                </a:solidFill>
                <a:latin typeface="Lucida Sans"/>
                <a:cs typeface="Lucida Sans"/>
              </a:rPr>
              <a:t> </a:t>
            </a:r>
            <a:r>
              <a:rPr sz="3950" b="0" spc="-170" dirty="0">
                <a:solidFill>
                  <a:srgbClr val="000000"/>
                </a:solidFill>
                <a:latin typeface="Lucida Sans"/>
                <a:cs typeface="Lucida Sans"/>
              </a:rPr>
              <a:t>Fo</a:t>
            </a:r>
            <a:r>
              <a:rPr sz="3950" b="0" spc="-130" dirty="0">
                <a:solidFill>
                  <a:srgbClr val="000000"/>
                </a:solidFill>
                <a:latin typeface="Lucida Sans"/>
                <a:cs typeface="Lucida Sans"/>
              </a:rPr>
              <a:t>r</a:t>
            </a:r>
            <a:r>
              <a:rPr sz="3950" b="0" spc="-395" dirty="0">
                <a:solidFill>
                  <a:srgbClr val="000000"/>
                </a:solidFill>
                <a:latin typeface="Lucida Sans"/>
                <a:cs typeface="Lucida Sans"/>
              </a:rPr>
              <a:t>m</a:t>
            </a:r>
            <a:endParaRPr sz="3950">
              <a:latin typeface="Lucida Sans"/>
              <a:cs typeface="Lucida Sans"/>
            </a:endParaRPr>
          </a:p>
        </p:txBody>
      </p:sp>
      <p:sp>
        <p:nvSpPr>
          <p:cNvPr id="8" name="object 8"/>
          <p:cNvSpPr/>
          <p:nvPr/>
        </p:nvSpPr>
        <p:spPr>
          <a:xfrm>
            <a:off x="3826027" y="1594800"/>
            <a:ext cx="134620" cy="134620"/>
          </a:xfrm>
          <a:custGeom>
            <a:avLst/>
            <a:gdLst/>
            <a:ahLst/>
            <a:cxnLst/>
            <a:rect l="l" t="t" r="r" b="b"/>
            <a:pathLst>
              <a:path w="134620" h="134619">
                <a:moveTo>
                  <a:pt x="70291" y="134485"/>
                </a:moveTo>
                <a:lnTo>
                  <a:pt x="32036" y="124502"/>
                </a:lnTo>
                <a:lnTo>
                  <a:pt x="1931" y="83196"/>
                </a:lnTo>
                <a:lnTo>
                  <a:pt x="0" y="71576"/>
                </a:lnTo>
                <a:lnTo>
                  <a:pt x="765" y="57131"/>
                </a:lnTo>
                <a:lnTo>
                  <a:pt x="27238" y="13181"/>
                </a:lnTo>
                <a:lnTo>
                  <a:pt x="62462" y="0"/>
                </a:lnTo>
                <a:lnTo>
                  <a:pt x="77051" y="723"/>
                </a:lnTo>
                <a:lnTo>
                  <a:pt x="121152" y="27126"/>
                </a:lnTo>
                <a:lnTo>
                  <a:pt x="134581" y="67190"/>
                </a:lnTo>
                <a:lnTo>
                  <a:pt x="133384" y="79901"/>
                </a:lnTo>
                <a:lnTo>
                  <a:pt x="105852" y="122325"/>
                </a:lnTo>
                <a:lnTo>
                  <a:pt x="70291" y="134485"/>
                </a:lnTo>
                <a:close/>
              </a:path>
            </a:pathLst>
          </a:custGeom>
          <a:solidFill>
            <a:srgbClr val="000000"/>
          </a:solidFill>
        </p:spPr>
        <p:txBody>
          <a:bodyPr wrap="square" lIns="0" tIns="0" rIns="0" bIns="0" rtlCol="0"/>
          <a:lstStyle/>
          <a:p>
            <a:endParaRPr/>
          </a:p>
        </p:txBody>
      </p:sp>
      <p:sp>
        <p:nvSpPr>
          <p:cNvPr id="9" name="object 9"/>
          <p:cNvSpPr/>
          <p:nvPr/>
        </p:nvSpPr>
        <p:spPr>
          <a:xfrm>
            <a:off x="3826027" y="2164801"/>
            <a:ext cx="134620" cy="134620"/>
          </a:xfrm>
          <a:custGeom>
            <a:avLst/>
            <a:gdLst/>
            <a:ahLst/>
            <a:cxnLst/>
            <a:rect l="l" t="t" r="r" b="b"/>
            <a:pathLst>
              <a:path w="134620" h="134619">
                <a:moveTo>
                  <a:pt x="70291" y="134485"/>
                </a:moveTo>
                <a:lnTo>
                  <a:pt x="32036" y="124502"/>
                </a:lnTo>
                <a:lnTo>
                  <a:pt x="1931" y="83196"/>
                </a:lnTo>
                <a:lnTo>
                  <a:pt x="0" y="71576"/>
                </a:lnTo>
                <a:lnTo>
                  <a:pt x="765" y="57131"/>
                </a:lnTo>
                <a:lnTo>
                  <a:pt x="27238" y="13181"/>
                </a:lnTo>
                <a:lnTo>
                  <a:pt x="62462" y="0"/>
                </a:lnTo>
                <a:lnTo>
                  <a:pt x="77051" y="723"/>
                </a:lnTo>
                <a:lnTo>
                  <a:pt x="121152" y="27126"/>
                </a:lnTo>
                <a:lnTo>
                  <a:pt x="134581" y="67190"/>
                </a:lnTo>
                <a:lnTo>
                  <a:pt x="133384" y="79901"/>
                </a:lnTo>
                <a:lnTo>
                  <a:pt x="105852" y="122325"/>
                </a:lnTo>
                <a:lnTo>
                  <a:pt x="70291" y="134485"/>
                </a:lnTo>
                <a:close/>
              </a:path>
            </a:pathLst>
          </a:custGeom>
          <a:solidFill>
            <a:srgbClr val="000000"/>
          </a:solidFill>
        </p:spPr>
        <p:txBody>
          <a:bodyPr wrap="square" lIns="0" tIns="0" rIns="0" bIns="0" rtlCol="0"/>
          <a:lstStyle/>
          <a:p>
            <a:endParaRPr/>
          </a:p>
        </p:txBody>
      </p:sp>
      <p:sp>
        <p:nvSpPr>
          <p:cNvPr id="10" name="object 10"/>
          <p:cNvSpPr/>
          <p:nvPr/>
        </p:nvSpPr>
        <p:spPr>
          <a:xfrm>
            <a:off x="3826027" y="2734802"/>
            <a:ext cx="134620" cy="134620"/>
          </a:xfrm>
          <a:custGeom>
            <a:avLst/>
            <a:gdLst/>
            <a:ahLst/>
            <a:cxnLst/>
            <a:rect l="l" t="t" r="r" b="b"/>
            <a:pathLst>
              <a:path w="134620" h="134619">
                <a:moveTo>
                  <a:pt x="70291" y="134485"/>
                </a:moveTo>
                <a:lnTo>
                  <a:pt x="32036" y="124502"/>
                </a:lnTo>
                <a:lnTo>
                  <a:pt x="1931" y="83196"/>
                </a:lnTo>
                <a:lnTo>
                  <a:pt x="0" y="71576"/>
                </a:lnTo>
                <a:lnTo>
                  <a:pt x="765" y="57131"/>
                </a:lnTo>
                <a:lnTo>
                  <a:pt x="27238" y="13181"/>
                </a:lnTo>
                <a:lnTo>
                  <a:pt x="62462" y="0"/>
                </a:lnTo>
                <a:lnTo>
                  <a:pt x="77051" y="723"/>
                </a:lnTo>
                <a:lnTo>
                  <a:pt x="121152" y="27126"/>
                </a:lnTo>
                <a:lnTo>
                  <a:pt x="134581" y="67190"/>
                </a:lnTo>
                <a:lnTo>
                  <a:pt x="133384" y="79901"/>
                </a:lnTo>
                <a:lnTo>
                  <a:pt x="105852" y="122325"/>
                </a:lnTo>
                <a:lnTo>
                  <a:pt x="70291" y="134485"/>
                </a:lnTo>
                <a:close/>
              </a:path>
            </a:pathLst>
          </a:custGeom>
          <a:solidFill>
            <a:srgbClr val="000000"/>
          </a:solidFill>
        </p:spPr>
        <p:txBody>
          <a:bodyPr wrap="square" lIns="0" tIns="0" rIns="0" bIns="0" rtlCol="0"/>
          <a:lstStyle/>
          <a:p>
            <a:endParaRPr/>
          </a:p>
        </p:txBody>
      </p:sp>
      <p:sp>
        <p:nvSpPr>
          <p:cNvPr id="11" name="object 11"/>
          <p:cNvSpPr/>
          <p:nvPr/>
        </p:nvSpPr>
        <p:spPr>
          <a:xfrm>
            <a:off x="3826027" y="3304803"/>
            <a:ext cx="134620" cy="134620"/>
          </a:xfrm>
          <a:custGeom>
            <a:avLst/>
            <a:gdLst/>
            <a:ahLst/>
            <a:cxnLst/>
            <a:rect l="l" t="t" r="r" b="b"/>
            <a:pathLst>
              <a:path w="134620" h="134620">
                <a:moveTo>
                  <a:pt x="70291" y="134485"/>
                </a:moveTo>
                <a:lnTo>
                  <a:pt x="32036" y="124502"/>
                </a:lnTo>
                <a:lnTo>
                  <a:pt x="1931" y="83196"/>
                </a:lnTo>
                <a:lnTo>
                  <a:pt x="0" y="71576"/>
                </a:lnTo>
                <a:lnTo>
                  <a:pt x="765" y="57131"/>
                </a:lnTo>
                <a:lnTo>
                  <a:pt x="27238" y="13181"/>
                </a:lnTo>
                <a:lnTo>
                  <a:pt x="62462" y="0"/>
                </a:lnTo>
                <a:lnTo>
                  <a:pt x="77051" y="723"/>
                </a:lnTo>
                <a:lnTo>
                  <a:pt x="121152" y="27126"/>
                </a:lnTo>
                <a:lnTo>
                  <a:pt x="134581" y="67190"/>
                </a:lnTo>
                <a:lnTo>
                  <a:pt x="133384" y="79901"/>
                </a:lnTo>
                <a:lnTo>
                  <a:pt x="105852" y="122324"/>
                </a:lnTo>
                <a:lnTo>
                  <a:pt x="70291" y="134485"/>
                </a:lnTo>
                <a:close/>
              </a:path>
            </a:pathLst>
          </a:custGeom>
          <a:solidFill>
            <a:srgbClr val="000000"/>
          </a:solidFill>
        </p:spPr>
        <p:txBody>
          <a:bodyPr wrap="square" lIns="0" tIns="0" rIns="0" bIns="0" rtlCol="0"/>
          <a:lstStyle/>
          <a:p>
            <a:endParaRPr/>
          </a:p>
        </p:txBody>
      </p:sp>
      <p:sp>
        <p:nvSpPr>
          <p:cNvPr id="12" name="object 12"/>
          <p:cNvSpPr txBox="1">
            <a:spLocks noGrp="1"/>
          </p:cNvSpPr>
          <p:nvPr>
            <p:ph type="body" idx="1"/>
          </p:nvPr>
        </p:nvSpPr>
        <p:spPr>
          <a:xfrm>
            <a:off x="3255524" y="1330130"/>
            <a:ext cx="11776950" cy="2362272"/>
          </a:xfrm>
          <a:prstGeom prst="rect">
            <a:avLst/>
          </a:prstGeom>
        </p:spPr>
        <p:txBody>
          <a:bodyPr vert="horz" wrap="square" lIns="0" tIns="133436" rIns="0" bIns="0" rtlCol="0">
            <a:spAutoFit/>
          </a:bodyPr>
          <a:lstStyle/>
          <a:p>
            <a:pPr marL="897255">
              <a:lnSpc>
                <a:spcPct val="100000"/>
              </a:lnSpc>
            </a:pPr>
            <a:r>
              <a:rPr spc="-415" dirty="0"/>
              <a:t>H</a:t>
            </a:r>
            <a:r>
              <a:rPr spc="30" dirty="0"/>
              <a:t>a</a:t>
            </a:r>
            <a:r>
              <a:rPr spc="-250" dirty="0"/>
              <a:t>v</a:t>
            </a:r>
            <a:r>
              <a:rPr spc="-45" dirty="0"/>
              <a:t>e</a:t>
            </a:r>
            <a:r>
              <a:rPr spc="-30" dirty="0"/>
              <a:t> </a:t>
            </a:r>
            <a:r>
              <a:rPr spc="55" dirty="0"/>
              <a:t>c</a:t>
            </a:r>
            <a:r>
              <a:rPr spc="-165" dirty="0"/>
              <a:t>h</a:t>
            </a:r>
            <a:r>
              <a:rPr spc="20" dirty="0"/>
              <a:t>i</a:t>
            </a:r>
            <a:r>
              <a:rPr spc="-10" dirty="0"/>
              <a:t>l</a:t>
            </a:r>
            <a:r>
              <a:rPr spc="35" dirty="0"/>
              <a:t>d</a:t>
            </a:r>
            <a:r>
              <a:rPr spc="-30" dirty="0"/>
              <a:t> </a:t>
            </a:r>
            <a:r>
              <a:rPr spc="-75" dirty="0"/>
              <a:t>r</a:t>
            </a:r>
            <a:r>
              <a:rPr spc="-50" dirty="0"/>
              <a:t>e</a:t>
            </a:r>
            <a:r>
              <a:rPr spc="-10" dirty="0"/>
              <a:t>l</a:t>
            </a:r>
            <a:r>
              <a:rPr spc="-50" dirty="0"/>
              <a:t>e</a:t>
            </a:r>
            <a:r>
              <a:rPr spc="30" dirty="0"/>
              <a:t>a</a:t>
            </a:r>
            <a:r>
              <a:rPr spc="-325" dirty="0"/>
              <a:t>s</a:t>
            </a:r>
            <a:r>
              <a:rPr spc="-45" dirty="0"/>
              <a:t>e</a:t>
            </a:r>
            <a:r>
              <a:rPr spc="-30" dirty="0"/>
              <a:t> </a:t>
            </a:r>
            <a:r>
              <a:rPr spc="20" dirty="0"/>
              <a:t>i</a:t>
            </a:r>
            <a:r>
              <a:rPr spc="-165" dirty="0"/>
              <a:t>n</a:t>
            </a:r>
            <a:r>
              <a:rPr spc="200" dirty="0"/>
              <a:t>f</a:t>
            </a:r>
            <a:r>
              <a:rPr spc="-35" dirty="0"/>
              <a:t>o</a:t>
            </a:r>
            <a:r>
              <a:rPr spc="-75" dirty="0"/>
              <a:t>r</a:t>
            </a:r>
            <a:r>
              <a:rPr spc="-245" dirty="0"/>
              <a:t>m</a:t>
            </a:r>
            <a:r>
              <a:rPr spc="30" dirty="0"/>
              <a:t>a</a:t>
            </a:r>
            <a:r>
              <a:rPr spc="160" dirty="0"/>
              <a:t>t</a:t>
            </a:r>
            <a:r>
              <a:rPr spc="20" dirty="0"/>
              <a:t>i</a:t>
            </a:r>
            <a:r>
              <a:rPr spc="-35" dirty="0"/>
              <a:t>o</a:t>
            </a:r>
            <a:r>
              <a:rPr spc="-160" dirty="0"/>
              <a:t>n</a:t>
            </a:r>
            <a:r>
              <a:rPr spc="-30" dirty="0"/>
              <a:t> </a:t>
            </a:r>
            <a:r>
              <a:rPr spc="-35" dirty="0"/>
              <a:t>o</a:t>
            </a:r>
            <a:r>
              <a:rPr spc="-160" dirty="0"/>
              <a:t>n</a:t>
            </a:r>
            <a:r>
              <a:rPr spc="-30" dirty="0"/>
              <a:t> </a:t>
            </a:r>
            <a:r>
              <a:rPr lang="en-US" spc="200" dirty="0"/>
              <a:t>a document </a:t>
            </a:r>
            <a:endParaRPr spc="-240" dirty="0"/>
          </a:p>
          <a:p>
            <a:pPr marL="897255" marR="5080">
              <a:lnSpc>
                <a:spcPct val="115100"/>
              </a:lnSpc>
            </a:pPr>
            <a:r>
              <a:rPr spc="-490" dirty="0"/>
              <a:t>L</a:t>
            </a:r>
            <a:r>
              <a:rPr spc="20" dirty="0"/>
              <a:t>i</a:t>
            </a:r>
            <a:r>
              <a:rPr spc="-325" dirty="0"/>
              <a:t>s</a:t>
            </a:r>
            <a:r>
              <a:rPr spc="160" dirty="0"/>
              <a:t>t</a:t>
            </a:r>
            <a:r>
              <a:rPr spc="-30" dirty="0"/>
              <a:t> </a:t>
            </a:r>
            <a:r>
              <a:rPr spc="-245" dirty="0"/>
              <a:t>m</a:t>
            </a:r>
            <a:r>
              <a:rPr spc="-165" dirty="0"/>
              <a:t>u</a:t>
            </a:r>
            <a:r>
              <a:rPr spc="-10" dirty="0"/>
              <a:t>l</a:t>
            </a:r>
            <a:r>
              <a:rPr spc="160" dirty="0"/>
              <a:t>t</a:t>
            </a:r>
            <a:r>
              <a:rPr spc="20" dirty="0"/>
              <a:t>i</a:t>
            </a:r>
            <a:r>
              <a:rPr spc="30" dirty="0"/>
              <a:t>p</a:t>
            </a:r>
            <a:r>
              <a:rPr spc="-10" dirty="0"/>
              <a:t>l</a:t>
            </a:r>
            <a:r>
              <a:rPr spc="-45" dirty="0"/>
              <a:t>e</a:t>
            </a:r>
            <a:r>
              <a:rPr spc="-30" dirty="0"/>
              <a:t> </a:t>
            </a:r>
            <a:r>
              <a:rPr spc="-165" dirty="0"/>
              <a:t>n</a:t>
            </a:r>
            <a:r>
              <a:rPr spc="30" dirty="0"/>
              <a:t>a</a:t>
            </a:r>
            <a:r>
              <a:rPr spc="-245" dirty="0"/>
              <a:t>m</a:t>
            </a:r>
            <a:r>
              <a:rPr spc="-50" dirty="0"/>
              <a:t>e</a:t>
            </a:r>
            <a:r>
              <a:rPr spc="-325" dirty="0"/>
              <a:t>s</a:t>
            </a:r>
            <a:r>
              <a:rPr spc="-30" dirty="0"/>
              <a:t> </a:t>
            </a:r>
            <a:r>
              <a:rPr spc="-35" dirty="0"/>
              <a:t>o</a:t>
            </a:r>
            <a:r>
              <a:rPr spc="200" dirty="0"/>
              <a:t>f</a:t>
            </a:r>
            <a:r>
              <a:rPr spc="-30" dirty="0"/>
              <a:t> </a:t>
            </a:r>
            <a:r>
              <a:rPr spc="20" dirty="0"/>
              <a:t>i</a:t>
            </a:r>
            <a:r>
              <a:rPr spc="-165" dirty="0"/>
              <a:t>n</a:t>
            </a:r>
            <a:r>
              <a:rPr spc="30" dirty="0"/>
              <a:t>d</a:t>
            </a:r>
            <a:r>
              <a:rPr spc="20" dirty="0"/>
              <a:t>i</a:t>
            </a:r>
            <a:r>
              <a:rPr spc="-250" dirty="0"/>
              <a:t>v</a:t>
            </a:r>
            <a:r>
              <a:rPr spc="20" dirty="0"/>
              <a:t>i</a:t>
            </a:r>
            <a:r>
              <a:rPr spc="30" dirty="0"/>
              <a:t>d</a:t>
            </a:r>
            <a:r>
              <a:rPr spc="-165" dirty="0"/>
              <a:t>u</a:t>
            </a:r>
            <a:r>
              <a:rPr spc="30" dirty="0"/>
              <a:t>a</a:t>
            </a:r>
            <a:r>
              <a:rPr spc="-10" dirty="0"/>
              <a:t>l</a:t>
            </a:r>
            <a:r>
              <a:rPr spc="-325" dirty="0"/>
              <a:t>s</a:t>
            </a:r>
            <a:r>
              <a:rPr spc="-30" dirty="0"/>
              <a:t> </a:t>
            </a:r>
            <a:r>
              <a:rPr spc="-250" dirty="0"/>
              <a:t>y</a:t>
            </a:r>
            <a:r>
              <a:rPr spc="-35" dirty="0"/>
              <a:t>o</a:t>
            </a:r>
            <a:r>
              <a:rPr spc="-160" dirty="0"/>
              <a:t>u</a:t>
            </a:r>
            <a:r>
              <a:rPr spc="-30" dirty="0"/>
              <a:t> </a:t>
            </a:r>
            <a:r>
              <a:rPr spc="55" dirty="0"/>
              <a:t>c</a:t>
            </a:r>
            <a:r>
              <a:rPr spc="30" dirty="0"/>
              <a:t>a</a:t>
            </a:r>
            <a:r>
              <a:rPr spc="-160" dirty="0"/>
              <a:t>n</a:t>
            </a:r>
            <a:r>
              <a:rPr spc="-30" dirty="0"/>
              <a:t> </a:t>
            </a:r>
            <a:r>
              <a:rPr spc="-75" dirty="0"/>
              <a:t>r</a:t>
            </a:r>
            <a:r>
              <a:rPr spc="-50" dirty="0"/>
              <a:t>e</a:t>
            </a:r>
            <a:r>
              <a:rPr spc="-10" dirty="0"/>
              <a:t>l</a:t>
            </a:r>
            <a:r>
              <a:rPr spc="-50" dirty="0"/>
              <a:t>e</a:t>
            </a:r>
            <a:r>
              <a:rPr spc="30" dirty="0"/>
              <a:t>a</a:t>
            </a:r>
            <a:r>
              <a:rPr spc="-325" dirty="0"/>
              <a:t>s</a:t>
            </a:r>
            <a:r>
              <a:rPr spc="-45" dirty="0"/>
              <a:t>e</a:t>
            </a:r>
            <a:r>
              <a:rPr spc="-30" dirty="0"/>
              <a:t> </a:t>
            </a:r>
            <a:r>
              <a:rPr spc="55" dirty="0"/>
              <a:t>c</a:t>
            </a:r>
            <a:r>
              <a:rPr spc="-165" dirty="0"/>
              <a:t>h</a:t>
            </a:r>
            <a:r>
              <a:rPr spc="20" dirty="0"/>
              <a:t>i</a:t>
            </a:r>
            <a:r>
              <a:rPr spc="-10" dirty="0"/>
              <a:t>l</a:t>
            </a:r>
            <a:r>
              <a:rPr spc="35" dirty="0"/>
              <a:t>d</a:t>
            </a:r>
            <a:r>
              <a:rPr spc="-30" dirty="0"/>
              <a:t> </a:t>
            </a:r>
            <a:r>
              <a:rPr spc="160" dirty="0"/>
              <a:t>t</a:t>
            </a:r>
            <a:r>
              <a:rPr spc="-30" dirty="0"/>
              <a:t>o</a:t>
            </a:r>
            <a:r>
              <a:rPr spc="-15" dirty="0"/>
              <a:t> </a:t>
            </a:r>
            <a:r>
              <a:rPr spc="-640" dirty="0"/>
              <a:t>K</a:t>
            </a:r>
            <a:r>
              <a:rPr spc="-50" dirty="0"/>
              <a:t>ee</a:t>
            </a:r>
            <a:r>
              <a:rPr spc="35" dirty="0"/>
              <a:t>p</a:t>
            </a:r>
            <a:r>
              <a:rPr spc="-30" dirty="0"/>
              <a:t> </a:t>
            </a:r>
            <a:r>
              <a:rPr spc="20" dirty="0"/>
              <a:t>i</a:t>
            </a:r>
            <a:r>
              <a:rPr spc="160" dirty="0"/>
              <a:t>t</a:t>
            </a:r>
            <a:r>
              <a:rPr spc="-30" dirty="0"/>
              <a:t> </a:t>
            </a:r>
            <a:r>
              <a:rPr spc="-165" dirty="0"/>
              <a:t>u</a:t>
            </a:r>
            <a:r>
              <a:rPr spc="35" dirty="0"/>
              <a:t>p</a:t>
            </a:r>
            <a:r>
              <a:rPr spc="-30" dirty="0"/>
              <a:t> </a:t>
            </a:r>
            <a:r>
              <a:rPr spc="160" dirty="0"/>
              <a:t>t</a:t>
            </a:r>
            <a:r>
              <a:rPr spc="-30" dirty="0"/>
              <a:t>o </a:t>
            </a:r>
            <a:r>
              <a:rPr spc="30" dirty="0"/>
              <a:t>da</a:t>
            </a:r>
            <a:r>
              <a:rPr spc="160" dirty="0"/>
              <a:t>t</a:t>
            </a:r>
            <a:r>
              <a:rPr spc="-45" dirty="0"/>
              <a:t>e</a:t>
            </a:r>
          </a:p>
          <a:p>
            <a:pPr marL="897255">
              <a:lnSpc>
                <a:spcPct val="100000"/>
              </a:lnSpc>
              <a:spcBef>
                <a:spcPts val="585"/>
              </a:spcBef>
            </a:pPr>
            <a:r>
              <a:rPr spc="-195" dirty="0"/>
              <a:t>I</a:t>
            </a:r>
            <a:r>
              <a:rPr spc="-165" dirty="0"/>
              <a:t>n</a:t>
            </a:r>
            <a:r>
              <a:rPr spc="30" dirty="0"/>
              <a:t>d</a:t>
            </a:r>
            <a:r>
              <a:rPr spc="20" dirty="0"/>
              <a:t>i</a:t>
            </a:r>
            <a:r>
              <a:rPr spc="-250" dirty="0"/>
              <a:t>v</a:t>
            </a:r>
            <a:r>
              <a:rPr spc="20" dirty="0"/>
              <a:t>i</a:t>
            </a:r>
            <a:r>
              <a:rPr spc="30" dirty="0"/>
              <a:t>d</a:t>
            </a:r>
            <a:r>
              <a:rPr spc="-165" dirty="0"/>
              <a:t>u</a:t>
            </a:r>
            <a:r>
              <a:rPr spc="30" dirty="0"/>
              <a:t>a</a:t>
            </a:r>
            <a:r>
              <a:rPr spc="-10" dirty="0"/>
              <a:t>l</a:t>
            </a:r>
            <a:r>
              <a:rPr spc="-325" dirty="0"/>
              <a:t>s</a:t>
            </a:r>
            <a:r>
              <a:rPr spc="-30" dirty="0"/>
              <a:t> </a:t>
            </a:r>
            <a:r>
              <a:rPr spc="-10" dirty="0"/>
              <a:t>l</a:t>
            </a:r>
            <a:r>
              <a:rPr spc="20" dirty="0"/>
              <a:t>i</a:t>
            </a:r>
            <a:r>
              <a:rPr spc="-325" dirty="0"/>
              <a:t>s</a:t>
            </a:r>
            <a:r>
              <a:rPr spc="160" dirty="0"/>
              <a:t>t</a:t>
            </a:r>
            <a:r>
              <a:rPr spc="-50" dirty="0"/>
              <a:t>e</a:t>
            </a:r>
            <a:r>
              <a:rPr spc="35" dirty="0"/>
              <a:t>d</a:t>
            </a:r>
            <a:r>
              <a:rPr spc="-30" dirty="0"/>
              <a:t> </a:t>
            </a:r>
            <a:r>
              <a:rPr spc="-10" dirty="0"/>
              <a:t>w</a:t>
            </a:r>
            <a:r>
              <a:rPr spc="20" dirty="0"/>
              <a:t>i</a:t>
            </a:r>
            <a:r>
              <a:rPr spc="-10" dirty="0"/>
              <a:t>ll</a:t>
            </a:r>
            <a:r>
              <a:rPr spc="-30" dirty="0"/>
              <a:t> </a:t>
            </a:r>
            <a:r>
              <a:rPr spc="-165" dirty="0"/>
              <a:t>n</a:t>
            </a:r>
            <a:r>
              <a:rPr spc="-50" dirty="0"/>
              <a:t>ee</a:t>
            </a:r>
            <a:r>
              <a:rPr spc="35" dirty="0"/>
              <a:t>d</a:t>
            </a:r>
            <a:r>
              <a:rPr spc="-30" dirty="0"/>
              <a:t> </a:t>
            </a:r>
            <a:r>
              <a:rPr spc="-195" dirty="0"/>
              <a:t>I</a:t>
            </a:r>
            <a:r>
              <a:rPr spc="-250" dirty="0"/>
              <a:t>D</a:t>
            </a:r>
            <a:r>
              <a:rPr spc="-30" dirty="0"/>
              <a:t> </a:t>
            </a:r>
            <a:r>
              <a:rPr spc="200" dirty="0"/>
              <a:t>f</a:t>
            </a:r>
            <a:r>
              <a:rPr spc="-35" dirty="0"/>
              <a:t>o</a:t>
            </a:r>
            <a:r>
              <a:rPr spc="-75" dirty="0"/>
              <a:t>r</a:t>
            </a:r>
            <a:r>
              <a:rPr spc="-30" dirty="0"/>
              <a:t> </a:t>
            </a:r>
            <a:r>
              <a:rPr spc="30" dirty="0"/>
              <a:t>p</a:t>
            </a:r>
            <a:r>
              <a:rPr spc="20" dirty="0"/>
              <a:t>i</a:t>
            </a:r>
            <a:r>
              <a:rPr spc="55" dirty="0"/>
              <a:t>c</a:t>
            </a:r>
            <a:r>
              <a:rPr spc="-265" dirty="0"/>
              <a:t>k</a:t>
            </a:r>
            <a:r>
              <a:rPr spc="-165" dirty="0"/>
              <a:t>u</a:t>
            </a:r>
            <a:r>
              <a:rPr spc="35" dirty="0"/>
              <a:t>p</a:t>
            </a:r>
          </a:p>
        </p:txBody>
      </p:sp>
      <p:sp>
        <p:nvSpPr>
          <p:cNvPr id="13" name="object 13"/>
          <p:cNvSpPr/>
          <p:nvPr/>
        </p:nvSpPr>
        <p:spPr>
          <a:xfrm>
            <a:off x="8129156" y="4663287"/>
            <a:ext cx="6029325" cy="4029075"/>
          </a:xfrm>
          <a:prstGeom prst="rect">
            <a:avLst/>
          </a:prstGeom>
          <a:blipFill>
            <a:blip r:embed="rId3" cstate="print"/>
            <a:stretch>
              <a:fillRect/>
            </a:stretch>
          </a:blipFill>
        </p:spPr>
        <p:txBody>
          <a:bodyPr wrap="square" lIns="0" tIns="0" rIns="0" bIns="0" rtlCol="0"/>
          <a:lstStyle/>
          <a:p>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72390">
              <a:lnSpc>
                <a:spcPct val="100000"/>
              </a:lnSpc>
            </a:pPr>
            <a:r>
              <a:rPr spc="315" dirty="0">
                <a:solidFill>
                  <a:srgbClr val="FB491A"/>
                </a:solidFill>
              </a:rPr>
              <a:t>9  </a:t>
            </a:r>
          </a:p>
        </p:txBody>
      </p:sp>
      <p:sp>
        <p:nvSpPr>
          <p:cNvPr id="15" name="object 15"/>
          <p:cNvSpPr txBox="1"/>
          <p:nvPr/>
        </p:nvSpPr>
        <p:spPr>
          <a:xfrm>
            <a:off x="10660119" y="9871858"/>
            <a:ext cx="1296670" cy="205104"/>
          </a:xfrm>
          <a:prstGeom prst="rect">
            <a:avLst/>
          </a:prstGeom>
        </p:spPr>
        <p:txBody>
          <a:bodyPr vert="horz" wrap="square" lIns="0" tIns="0" rIns="0" bIns="0" rtlCol="0">
            <a:spAutoFit/>
          </a:bodyPr>
          <a:lstStyle/>
          <a:p>
            <a:pPr marL="12700">
              <a:lnSpc>
                <a:spcPct val="100000"/>
              </a:lnSpc>
            </a:pPr>
            <a:r>
              <a:rPr sz="1400" b="1" spc="285" dirty="0">
                <a:solidFill>
                  <a:srgbClr val="FB491A"/>
                </a:solidFill>
                <a:latin typeface="Calibri"/>
                <a:cs typeface="Calibri"/>
              </a:rPr>
              <a:t>S  </a:t>
            </a:r>
            <a:r>
              <a:rPr sz="1400" b="1" spc="135" dirty="0">
                <a:solidFill>
                  <a:srgbClr val="FB491A"/>
                </a:solidFill>
                <a:latin typeface="Calibri"/>
                <a:cs typeface="Calibri"/>
              </a:rPr>
              <a:t>E  </a:t>
            </a:r>
            <a:r>
              <a:rPr sz="1400" b="1" spc="260" dirty="0">
                <a:solidFill>
                  <a:srgbClr val="FB491A"/>
                </a:solidFill>
                <a:latin typeface="Calibri"/>
                <a:cs typeface="Calibri"/>
              </a:rPr>
              <a:t>A  </a:t>
            </a:r>
            <a:r>
              <a:rPr sz="1400" b="1" spc="150" dirty="0">
                <a:solidFill>
                  <a:srgbClr val="FB491A"/>
                </a:solidFill>
                <a:latin typeface="Calibri"/>
                <a:cs typeface="Calibri"/>
              </a:rPr>
              <a:t>T  T  </a:t>
            </a:r>
            <a:r>
              <a:rPr sz="1400" b="1" spc="204" dirty="0">
                <a:solidFill>
                  <a:srgbClr val="FB491A"/>
                </a:solidFill>
                <a:latin typeface="Calibri"/>
                <a:cs typeface="Calibri"/>
              </a:rPr>
              <a:t>L  </a:t>
            </a:r>
            <a:r>
              <a:rPr sz="1400" b="1" spc="135" dirty="0">
                <a:solidFill>
                  <a:srgbClr val="FB491A"/>
                </a:solidFill>
                <a:latin typeface="Calibri"/>
                <a:cs typeface="Calibri"/>
              </a:rPr>
              <a:t>E</a:t>
            </a:r>
            <a:endParaRPr sz="1400">
              <a:latin typeface="Calibri"/>
              <a:cs typeface="Calibri"/>
            </a:endParaRPr>
          </a:p>
        </p:txBody>
      </p:sp>
      <p:sp>
        <p:nvSpPr>
          <p:cNvPr id="16" name="object 16"/>
          <p:cNvSpPr txBox="1"/>
          <p:nvPr/>
        </p:nvSpPr>
        <p:spPr>
          <a:xfrm>
            <a:off x="12141662" y="9871858"/>
            <a:ext cx="1085850" cy="205104"/>
          </a:xfrm>
          <a:prstGeom prst="rect">
            <a:avLst/>
          </a:prstGeom>
        </p:spPr>
        <p:txBody>
          <a:bodyPr vert="horz" wrap="square" lIns="0" tIns="0" rIns="0" bIns="0" rtlCol="0">
            <a:spAutoFit/>
          </a:bodyPr>
          <a:lstStyle/>
          <a:p>
            <a:pPr marL="12700">
              <a:lnSpc>
                <a:spcPct val="100000"/>
              </a:lnSpc>
            </a:pPr>
            <a:r>
              <a:rPr sz="1400" b="1" spc="290" dirty="0">
                <a:solidFill>
                  <a:srgbClr val="FB491A"/>
                </a:solidFill>
                <a:latin typeface="Calibri"/>
                <a:cs typeface="Calibri"/>
              </a:rPr>
              <a:t>O  </a:t>
            </a:r>
            <a:r>
              <a:rPr sz="1400" b="1" spc="155" dirty="0">
                <a:solidFill>
                  <a:srgbClr val="FB491A"/>
                </a:solidFill>
                <a:latin typeface="Calibri"/>
                <a:cs typeface="Calibri"/>
              </a:rPr>
              <a:t>F  F  </a:t>
            </a:r>
            <a:r>
              <a:rPr sz="1400" b="1" spc="60" dirty="0">
                <a:solidFill>
                  <a:srgbClr val="FB491A"/>
                </a:solidFill>
                <a:latin typeface="Calibri"/>
                <a:cs typeface="Calibri"/>
              </a:rPr>
              <a:t>I  </a:t>
            </a:r>
            <a:r>
              <a:rPr sz="1400" b="1" spc="320" dirty="0">
                <a:solidFill>
                  <a:srgbClr val="FB491A"/>
                </a:solidFill>
                <a:latin typeface="Calibri"/>
                <a:cs typeface="Calibri"/>
              </a:rPr>
              <a:t>C  </a:t>
            </a:r>
            <a:r>
              <a:rPr sz="1400" b="1" spc="135" dirty="0">
                <a:solidFill>
                  <a:srgbClr val="FB491A"/>
                </a:solidFill>
                <a:latin typeface="Calibri"/>
                <a:cs typeface="Calibri"/>
              </a:rPr>
              <a:t>E</a:t>
            </a:r>
            <a:endParaRPr sz="1400">
              <a:latin typeface="Calibri"/>
              <a:cs typeface="Calibri"/>
            </a:endParaRPr>
          </a:p>
        </p:txBody>
      </p:sp>
      <p:sp>
        <p:nvSpPr>
          <p:cNvPr id="17" name="object 17"/>
          <p:cNvSpPr txBox="1"/>
          <p:nvPr/>
        </p:nvSpPr>
        <p:spPr>
          <a:xfrm>
            <a:off x="13412818" y="9871858"/>
            <a:ext cx="365760" cy="205104"/>
          </a:xfrm>
          <a:prstGeom prst="rect">
            <a:avLst/>
          </a:prstGeom>
        </p:spPr>
        <p:txBody>
          <a:bodyPr vert="horz" wrap="square" lIns="0" tIns="0" rIns="0" bIns="0" rtlCol="0">
            <a:spAutoFit/>
          </a:bodyPr>
          <a:lstStyle/>
          <a:p>
            <a:pPr marL="12700">
              <a:lnSpc>
                <a:spcPct val="100000"/>
              </a:lnSpc>
            </a:pPr>
            <a:r>
              <a:rPr sz="1400" b="1" spc="290" dirty="0">
                <a:solidFill>
                  <a:srgbClr val="FB491A"/>
                </a:solidFill>
                <a:latin typeface="Calibri"/>
                <a:cs typeface="Calibri"/>
              </a:rPr>
              <a:t>O  </a:t>
            </a:r>
            <a:r>
              <a:rPr sz="1400" b="1" spc="155" dirty="0">
                <a:solidFill>
                  <a:srgbClr val="FB491A"/>
                </a:solidFill>
                <a:latin typeface="Calibri"/>
                <a:cs typeface="Calibri"/>
              </a:rPr>
              <a:t>F</a:t>
            </a:r>
            <a:endParaRPr sz="1400">
              <a:latin typeface="Calibri"/>
              <a:cs typeface="Calibri"/>
            </a:endParaRPr>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35" dirty="0">
                <a:solidFill>
                  <a:srgbClr val="FB491A"/>
                </a:solidFill>
              </a:rPr>
              <a:t>E  </a:t>
            </a:r>
            <a:r>
              <a:rPr spc="110" dirty="0">
                <a:solidFill>
                  <a:srgbClr val="FB491A"/>
                </a:solidFill>
              </a:rPr>
              <a:t>M  </a:t>
            </a:r>
            <a:r>
              <a:rPr spc="135" dirty="0">
                <a:solidFill>
                  <a:srgbClr val="FB491A"/>
                </a:solidFill>
              </a:rPr>
              <a:t>E  </a:t>
            </a:r>
            <a:r>
              <a:rPr spc="220" dirty="0">
                <a:solidFill>
                  <a:srgbClr val="FB491A"/>
                </a:solidFill>
              </a:rPr>
              <a:t>R  </a:t>
            </a:r>
            <a:r>
              <a:rPr spc="280" dirty="0">
                <a:solidFill>
                  <a:srgbClr val="FB491A"/>
                </a:solidFill>
              </a:rPr>
              <a:t>G  </a:t>
            </a:r>
            <a:r>
              <a:rPr spc="135" dirty="0">
                <a:solidFill>
                  <a:srgbClr val="FB491A"/>
                </a:solidFill>
              </a:rPr>
              <a:t>E  </a:t>
            </a:r>
            <a:r>
              <a:rPr spc="245" dirty="0">
                <a:solidFill>
                  <a:srgbClr val="FB491A"/>
                </a:solidFill>
              </a:rPr>
              <a:t>N  </a:t>
            </a:r>
            <a:r>
              <a:rPr spc="320" dirty="0">
                <a:solidFill>
                  <a:srgbClr val="FB491A"/>
                </a:solidFill>
              </a:rPr>
              <a:t>C  </a:t>
            </a:r>
            <a:r>
              <a:rPr spc="310" dirty="0">
                <a:solidFill>
                  <a:srgbClr val="FB491A"/>
                </a:solidFill>
              </a:rPr>
              <a:t>Y</a:t>
            </a:r>
          </a:p>
        </p:txBody>
      </p:sp>
      <p:sp>
        <p:nvSpPr>
          <p:cNvPr id="19" name="object 19"/>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10" dirty="0">
                <a:solidFill>
                  <a:srgbClr val="FB491A"/>
                </a:solidFill>
              </a:rPr>
              <a:t>M  </a:t>
            </a:r>
            <a:r>
              <a:rPr spc="260" dirty="0">
                <a:solidFill>
                  <a:srgbClr val="FB491A"/>
                </a:solidFill>
              </a:rPr>
              <a:t>A  </a:t>
            </a:r>
            <a:r>
              <a:rPr spc="245" dirty="0">
                <a:solidFill>
                  <a:srgbClr val="FB491A"/>
                </a:solidFill>
              </a:rPr>
              <a:t>N  </a:t>
            </a:r>
            <a:r>
              <a:rPr spc="260" dirty="0">
                <a:solidFill>
                  <a:srgbClr val="FB491A"/>
                </a:solidFill>
              </a:rPr>
              <a:t>A  </a:t>
            </a:r>
            <a:r>
              <a:rPr spc="280" dirty="0">
                <a:solidFill>
                  <a:srgbClr val="FB491A"/>
                </a:solidFill>
              </a:rPr>
              <a:t>G  </a:t>
            </a:r>
            <a:r>
              <a:rPr spc="135" dirty="0">
                <a:solidFill>
                  <a:srgbClr val="FB491A"/>
                </a:solidFill>
              </a:rPr>
              <a:t>E  </a:t>
            </a:r>
            <a:r>
              <a:rPr spc="110" dirty="0">
                <a:solidFill>
                  <a:srgbClr val="FB491A"/>
                </a:solidFill>
              </a:rPr>
              <a:t>M  </a:t>
            </a:r>
            <a:r>
              <a:rPr spc="135" dirty="0">
                <a:solidFill>
                  <a:srgbClr val="FB491A"/>
                </a:solidFill>
              </a:rPr>
              <a:t>E  </a:t>
            </a:r>
            <a:r>
              <a:rPr spc="245" dirty="0">
                <a:solidFill>
                  <a:srgbClr val="FB491A"/>
                </a:solidFill>
              </a:rPr>
              <a:t>N  </a:t>
            </a:r>
            <a:r>
              <a:rPr spc="150" dirty="0">
                <a:solidFill>
                  <a:srgbClr val="FB491A"/>
                </a:solidFill>
              </a:rPr>
              <a:t>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11B69-DB74-4B5F-88BE-343D2BEDB010}"/>
              </a:ext>
            </a:extLst>
          </p:cNvPr>
          <p:cNvSpPr>
            <a:spLocks noGrp="1"/>
          </p:cNvSpPr>
          <p:nvPr>
            <p:ph type="title"/>
          </p:nvPr>
        </p:nvSpPr>
        <p:spPr>
          <a:xfrm>
            <a:off x="378865" y="729375"/>
            <a:ext cx="17530269" cy="915635"/>
          </a:xfrm>
        </p:spPr>
        <p:txBody>
          <a:bodyPr/>
          <a:lstStyle/>
          <a:p>
            <a:r>
              <a:rPr lang="en-US" dirty="0"/>
              <a:t>Child Release Form </a:t>
            </a:r>
          </a:p>
        </p:txBody>
      </p:sp>
      <p:sp>
        <p:nvSpPr>
          <p:cNvPr id="3" name="Text Placeholder 2">
            <a:extLst>
              <a:ext uri="{FF2B5EF4-FFF2-40B4-BE49-F238E27FC236}">
                <a16:creationId xmlns:a16="http://schemas.microsoft.com/office/drawing/2014/main" id="{9B3431CB-5F07-4F76-B1C7-7FF4B38059F1}"/>
              </a:ext>
            </a:extLst>
          </p:cNvPr>
          <p:cNvSpPr>
            <a:spLocks noGrp="1"/>
          </p:cNvSpPr>
          <p:nvPr>
            <p:ph type="body" idx="1"/>
          </p:nvPr>
        </p:nvSpPr>
        <p:spPr>
          <a:xfrm>
            <a:off x="762000" y="1790700"/>
            <a:ext cx="14706600" cy="1000274"/>
          </a:xfrm>
        </p:spPr>
        <p:txBody>
          <a:bodyPr/>
          <a:lstStyle/>
          <a:p>
            <a:r>
              <a:rPr lang="en-US" dirty="0"/>
              <a:t> “Have child release information somewhere safe, so that you have on file which individuals you can release the child to safely to.” </a:t>
            </a:r>
          </a:p>
        </p:txBody>
      </p:sp>
    </p:spTree>
    <p:extLst>
      <p:ext uri="{BB962C8B-B14F-4D97-AF65-F5344CB8AC3E}">
        <p14:creationId xmlns:p14="http://schemas.microsoft.com/office/powerpoint/2010/main" val="2833878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6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18288000" cy="1290320"/>
          </a:xfrm>
          <a:custGeom>
            <a:avLst/>
            <a:gdLst/>
            <a:ahLst/>
            <a:cxnLst/>
            <a:rect l="l" t="t" r="r" b="b"/>
            <a:pathLst>
              <a:path w="18288000" h="1290320">
                <a:moveTo>
                  <a:pt x="0" y="1290116"/>
                </a:moveTo>
                <a:lnTo>
                  <a:pt x="0" y="0"/>
                </a:lnTo>
                <a:lnTo>
                  <a:pt x="18287999" y="0"/>
                </a:lnTo>
                <a:lnTo>
                  <a:pt x="18287999" y="1290116"/>
                </a:lnTo>
                <a:lnTo>
                  <a:pt x="0" y="1290116"/>
                </a:lnTo>
              </a:path>
            </a:pathLst>
          </a:custGeom>
          <a:solidFill>
            <a:srgbClr val="F7B733"/>
          </a:solidFill>
        </p:spPr>
        <p:txBody>
          <a:bodyPr wrap="square" lIns="0" tIns="0" rIns="0" bIns="0" rtlCol="0"/>
          <a:lstStyle/>
          <a:p>
            <a:endParaRPr/>
          </a:p>
        </p:txBody>
      </p:sp>
      <p:sp>
        <p:nvSpPr>
          <p:cNvPr id="4" name="object 4"/>
          <p:cNvSpPr txBox="1">
            <a:spLocks noGrp="1"/>
          </p:cNvSpPr>
          <p:nvPr>
            <p:ph type="title"/>
          </p:nvPr>
        </p:nvSpPr>
        <p:spPr>
          <a:xfrm>
            <a:off x="465601" y="702672"/>
            <a:ext cx="10756265" cy="780415"/>
          </a:xfrm>
          <a:prstGeom prst="rect">
            <a:avLst/>
          </a:prstGeom>
        </p:spPr>
        <p:txBody>
          <a:bodyPr vert="horz" wrap="square" lIns="0" tIns="0" rIns="0" bIns="0" rtlCol="0">
            <a:spAutoFit/>
          </a:bodyPr>
          <a:lstStyle/>
          <a:p>
            <a:pPr marL="12700">
              <a:lnSpc>
                <a:spcPct val="100000"/>
              </a:lnSpc>
              <a:tabLst>
                <a:tab pos="1683385" algn="l"/>
                <a:tab pos="5589905" algn="l"/>
              </a:tabLst>
            </a:pPr>
            <a:r>
              <a:rPr spc="1225" dirty="0"/>
              <a:t>3</a:t>
            </a:r>
            <a:r>
              <a:rPr spc="775" dirty="0"/>
              <a:t>.</a:t>
            </a:r>
            <a:r>
              <a:rPr spc="1300" dirty="0"/>
              <a:t>0</a:t>
            </a:r>
            <a:r>
              <a:rPr dirty="0"/>
              <a:t>	</a:t>
            </a:r>
            <a:r>
              <a:rPr spc="1060" dirty="0"/>
              <a:t>H</a:t>
            </a:r>
            <a:r>
              <a:rPr spc="1345" dirty="0"/>
              <a:t>A</a:t>
            </a:r>
            <a:r>
              <a:rPr spc="2020" dirty="0"/>
              <a:t>Z</a:t>
            </a:r>
            <a:r>
              <a:rPr spc="1345" dirty="0"/>
              <a:t>A</a:t>
            </a:r>
            <a:r>
              <a:rPr spc="1200" dirty="0"/>
              <a:t>R</a:t>
            </a:r>
            <a:r>
              <a:rPr spc="635" dirty="0"/>
              <a:t>D</a:t>
            </a:r>
            <a:r>
              <a:rPr dirty="0"/>
              <a:t>	</a:t>
            </a:r>
            <a:r>
              <a:rPr spc="710" dirty="0"/>
              <a:t>M</a:t>
            </a:r>
            <a:r>
              <a:rPr spc="530" dirty="0"/>
              <a:t>I</a:t>
            </a:r>
            <a:r>
              <a:rPr spc="885" dirty="0"/>
              <a:t>T</a:t>
            </a:r>
            <a:r>
              <a:rPr spc="530" dirty="0"/>
              <a:t>I</a:t>
            </a:r>
            <a:r>
              <a:rPr spc="1425" dirty="0"/>
              <a:t>G</a:t>
            </a:r>
            <a:r>
              <a:rPr spc="1345" dirty="0"/>
              <a:t>A</a:t>
            </a:r>
            <a:r>
              <a:rPr spc="885" dirty="0"/>
              <a:t>T</a:t>
            </a:r>
            <a:r>
              <a:rPr spc="530" dirty="0"/>
              <a:t>I</a:t>
            </a:r>
            <a:r>
              <a:rPr spc="1475" dirty="0"/>
              <a:t>O</a:t>
            </a:r>
            <a:r>
              <a:rPr spc="985" dirty="0"/>
              <a:t>N</a:t>
            </a:r>
          </a:p>
        </p:txBody>
      </p:sp>
      <p:sp>
        <p:nvSpPr>
          <p:cNvPr id="5" name="object 5"/>
          <p:cNvSpPr/>
          <p:nvPr/>
        </p:nvSpPr>
        <p:spPr>
          <a:xfrm>
            <a:off x="0" y="9544942"/>
            <a:ext cx="18288000" cy="742315"/>
          </a:xfrm>
          <a:custGeom>
            <a:avLst/>
            <a:gdLst/>
            <a:ahLst/>
            <a:cxnLst/>
            <a:rect l="l" t="t" r="r" b="b"/>
            <a:pathLst>
              <a:path w="18288000" h="742315">
                <a:moveTo>
                  <a:pt x="0" y="742056"/>
                </a:moveTo>
                <a:lnTo>
                  <a:pt x="0" y="0"/>
                </a:lnTo>
                <a:lnTo>
                  <a:pt x="18287999" y="0"/>
                </a:lnTo>
                <a:lnTo>
                  <a:pt x="18287999" y="742056"/>
                </a:lnTo>
                <a:lnTo>
                  <a:pt x="0" y="742056"/>
                </a:lnTo>
                <a:close/>
              </a:path>
            </a:pathLst>
          </a:custGeom>
          <a:solidFill>
            <a:srgbClr val="FB491A"/>
          </a:solid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72390">
              <a:lnSpc>
                <a:spcPct val="100000"/>
              </a:lnSpc>
            </a:pPr>
            <a:r>
              <a:rPr spc="-130" dirty="0"/>
              <a:t>10  </a:t>
            </a:r>
          </a:p>
        </p:txBody>
      </p:sp>
      <p:sp>
        <p:nvSpPr>
          <p:cNvPr id="7" name="object 7"/>
          <p:cNvSpPr txBox="1"/>
          <p:nvPr/>
        </p:nvSpPr>
        <p:spPr>
          <a:xfrm>
            <a:off x="10660119" y="9871858"/>
            <a:ext cx="1296670" cy="205104"/>
          </a:xfrm>
          <a:prstGeom prst="rect">
            <a:avLst/>
          </a:prstGeom>
        </p:spPr>
        <p:txBody>
          <a:bodyPr vert="horz" wrap="square" lIns="0" tIns="0" rIns="0" bIns="0" rtlCol="0">
            <a:spAutoFit/>
          </a:bodyPr>
          <a:lstStyle/>
          <a:p>
            <a:pPr marL="12700">
              <a:lnSpc>
                <a:spcPct val="100000"/>
              </a:lnSpc>
            </a:pPr>
            <a:r>
              <a:rPr sz="1400" b="1" spc="285" dirty="0">
                <a:solidFill>
                  <a:srgbClr val="DFDCE2"/>
                </a:solidFill>
                <a:latin typeface="Calibri"/>
                <a:cs typeface="Calibri"/>
              </a:rPr>
              <a:t>S  </a:t>
            </a:r>
            <a:r>
              <a:rPr sz="1400" b="1" spc="135" dirty="0">
                <a:solidFill>
                  <a:srgbClr val="DFDCE2"/>
                </a:solidFill>
                <a:latin typeface="Calibri"/>
                <a:cs typeface="Calibri"/>
              </a:rPr>
              <a:t>E  </a:t>
            </a:r>
            <a:r>
              <a:rPr sz="1400" b="1" spc="260" dirty="0">
                <a:solidFill>
                  <a:srgbClr val="DFDCE2"/>
                </a:solidFill>
                <a:latin typeface="Calibri"/>
                <a:cs typeface="Calibri"/>
              </a:rPr>
              <a:t>A  </a:t>
            </a:r>
            <a:r>
              <a:rPr sz="1400" b="1" spc="150" dirty="0">
                <a:solidFill>
                  <a:srgbClr val="DFDCE2"/>
                </a:solidFill>
                <a:latin typeface="Calibri"/>
                <a:cs typeface="Calibri"/>
              </a:rPr>
              <a:t>T  T  </a:t>
            </a:r>
            <a:r>
              <a:rPr sz="1400" b="1" spc="204" dirty="0">
                <a:solidFill>
                  <a:srgbClr val="DFDCE2"/>
                </a:solidFill>
                <a:latin typeface="Calibri"/>
                <a:cs typeface="Calibri"/>
              </a:rPr>
              <a:t>L  </a:t>
            </a:r>
            <a:r>
              <a:rPr sz="1400" b="1" spc="135" dirty="0">
                <a:solidFill>
                  <a:srgbClr val="DFDCE2"/>
                </a:solidFill>
                <a:latin typeface="Calibri"/>
                <a:cs typeface="Calibri"/>
              </a:rPr>
              <a:t>E</a:t>
            </a:r>
            <a:endParaRPr sz="1400">
              <a:latin typeface="Calibri"/>
              <a:cs typeface="Calibri"/>
            </a:endParaRPr>
          </a:p>
        </p:txBody>
      </p:sp>
      <p:sp>
        <p:nvSpPr>
          <p:cNvPr id="8" name="object 8"/>
          <p:cNvSpPr txBox="1"/>
          <p:nvPr/>
        </p:nvSpPr>
        <p:spPr>
          <a:xfrm>
            <a:off x="12141662" y="9871858"/>
            <a:ext cx="1085850" cy="205104"/>
          </a:xfrm>
          <a:prstGeom prst="rect">
            <a:avLst/>
          </a:prstGeom>
        </p:spPr>
        <p:txBody>
          <a:bodyPr vert="horz" wrap="square" lIns="0" tIns="0" rIns="0" bIns="0" rtlCol="0">
            <a:spAutoFit/>
          </a:bodyPr>
          <a:lstStyle/>
          <a:p>
            <a:pPr marL="12700">
              <a:lnSpc>
                <a:spcPct val="100000"/>
              </a:lnSpc>
            </a:pPr>
            <a:r>
              <a:rPr sz="1400" b="1" spc="290" dirty="0">
                <a:solidFill>
                  <a:srgbClr val="DFDCE2"/>
                </a:solidFill>
                <a:latin typeface="Calibri"/>
                <a:cs typeface="Calibri"/>
              </a:rPr>
              <a:t>O  </a:t>
            </a:r>
            <a:r>
              <a:rPr sz="1400" b="1" spc="155" dirty="0">
                <a:solidFill>
                  <a:srgbClr val="DFDCE2"/>
                </a:solidFill>
                <a:latin typeface="Calibri"/>
                <a:cs typeface="Calibri"/>
              </a:rPr>
              <a:t>F  F  </a:t>
            </a:r>
            <a:r>
              <a:rPr sz="1400" b="1" spc="60" dirty="0">
                <a:solidFill>
                  <a:srgbClr val="DFDCE2"/>
                </a:solidFill>
                <a:latin typeface="Calibri"/>
                <a:cs typeface="Calibri"/>
              </a:rPr>
              <a:t>I  </a:t>
            </a:r>
            <a:r>
              <a:rPr sz="1400" b="1" spc="320" dirty="0">
                <a:solidFill>
                  <a:srgbClr val="DFDCE2"/>
                </a:solidFill>
                <a:latin typeface="Calibri"/>
                <a:cs typeface="Calibri"/>
              </a:rPr>
              <a:t>C  </a:t>
            </a:r>
            <a:r>
              <a:rPr sz="1400" b="1" spc="135" dirty="0">
                <a:solidFill>
                  <a:srgbClr val="DFDCE2"/>
                </a:solidFill>
                <a:latin typeface="Calibri"/>
                <a:cs typeface="Calibri"/>
              </a:rPr>
              <a:t>E</a:t>
            </a:r>
            <a:endParaRPr sz="1400">
              <a:latin typeface="Calibri"/>
              <a:cs typeface="Calibri"/>
            </a:endParaRPr>
          </a:p>
        </p:txBody>
      </p:sp>
      <p:sp>
        <p:nvSpPr>
          <p:cNvPr id="9" name="object 9"/>
          <p:cNvSpPr txBox="1"/>
          <p:nvPr/>
        </p:nvSpPr>
        <p:spPr>
          <a:xfrm>
            <a:off x="13412818" y="9871858"/>
            <a:ext cx="365760" cy="205104"/>
          </a:xfrm>
          <a:prstGeom prst="rect">
            <a:avLst/>
          </a:prstGeom>
        </p:spPr>
        <p:txBody>
          <a:bodyPr vert="horz" wrap="square" lIns="0" tIns="0" rIns="0" bIns="0" rtlCol="0">
            <a:spAutoFit/>
          </a:bodyPr>
          <a:lstStyle/>
          <a:p>
            <a:pPr marL="12700">
              <a:lnSpc>
                <a:spcPct val="100000"/>
              </a:lnSpc>
            </a:pPr>
            <a:r>
              <a:rPr sz="1400" b="1" spc="290" dirty="0">
                <a:solidFill>
                  <a:srgbClr val="DFDCE2"/>
                </a:solidFill>
                <a:latin typeface="Calibri"/>
                <a:cs typeface="Calibri"/>
              </a:rPr>
              <a:t>O  </a:t>
            </a:r>
            <a:r>
              <a:rPr sz="1400" b="1" spc="155" dirty="0">
                <a:solidFill>
                  <a:srgbClr val="DFDCE2"/>
                </a:solidFill>
                <a:latin typeface="Calibri"/>
                <a:cs typeface="Calibri"/>
              </a:rPr>
              <a:t>F</a:t>
            </a:r>
            <a:endParaRPr sz="1400">
              <a:latin typeface="Calibri"/>
              <a:cs typeface="Calibri"/>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35" dirty="0"/>
              <a:t>E  </a:t>
            </a:r>
            <a:r>
              <a:rPr spc="110" dirty="0"/>
              <a:t>M  </a:t>
            </a:r>
            <a:r>
              <a:rPr spc="135" dirty="0"/>
              <a:t>E  </a:t>
            </a:r>
            <a:r>
              <a:rPr spc="220" dirty="0"/>
              <a:t>R  </a:t>
            </a:r>
            <a:r>
              <a:rPr spc="280" dirty="0"/>
              <a:t>G  </a:t>
            </a:r>
            <a:r>
              <a:rPr spc="135" dirty="0"/>
              <a:t>E  </a:t>
            </a:r>
            <a:r>
              <a:rPr spc="245" dirty="0"/>
              <a:t>N  </a:t>
            </a:r>
            <a:r>
              <a:rPr spc="320" dirty="0"/>
              <a:t>C  </a:t>
            </a:r>
            <a:r>
              <a:rPr spc="310" dirty="0"/>
              <a:t>Y</a:t>
            </a:r>
          </a:p>
        </p:txBody>
      </p:sp>
      <p:sp>
        <p:nvSpPr>
          <p:cNvPr id="11" name="object 11"/>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10" dirty="0"/>
              <a:t>M  </a:t>
            </a:r>
            <a:r>
              <a:rPr spc="260" dirty="0"/>
              <a:t>A  </a:t>
            </a:r>
            <a:r>
              <a:rPr spc="245" dirty="0"/>
              <a:t>N  </a:t>
            </a:r>
            <a:r>
              <a:rPr spc="260" dirty="0"/>
              <a:t>A  </a:t>
            </a:r>
            <a:r>
              <a:rPr spc="280" dirty="0"/>
              <a:t>G  </a:t>
            </a:r>
            <a:r>
              <a:rPr spc="135" dirty="0"/>
              <a:t>E  </a:t>
            </a:r>
            <a:r>
              <a:rPr spc="110" dirty="0"/>
              <a:t>M  </a:t>
            </a:r>
            <a:r>
              <a:rPr spc="135" dirty="0"/>
              <a:t>E  </a:t>
            </a:r>
            <a:r>
              <a:rPr spc="245" dirty="0"/>
              <a:t>N  </a:t>
            </a:r>
            <a:r>
              <a:rPr spc="150" dirty="0"/>
              <a:t>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3331" y="1675309"/>
            <a:ext cx="1630045" cy="6637655"/>
          </a:xfrm>
          <a:prstGeom prst="rect">
            <a:avLst/>
          </a:prstGeom>
        </p:spPr>
        <p:txBody>
          <a:bodyPr vert="vert270" wrap="square" lIns="0" tIns="0" rIns="0" bIns="0" rtlCol="0">
            <a:spAutoFit/>
          </a:bodyPr>
          <a:lstStyle/>
          <a:p>
            <a:pPr marL="12700" marR="5080" indent="207645">
              <a:lnSpc>
                <a:spcPct val="116700"/>
              </a:lnSpc>
            </a:pPr>
            <a:r>
              <a:rPr sz="5250" b="1" spc="-5" dirty="0">
                <a:solidFill>
                  <a:srgbClr val="DFDCE2"/>
                </a:solidFill>
                <a:latin typeface="Arial"/>
                <a:cs typeface="Arial"/>
              </a:rPr>
              <a:t>STRUCTURA</a:t>
            </a:r>
            <a:r>
              <a:rPr sz="5250" b="1" dirty="0">
                <a:solidFill>
                  <a:srgbClr val="DFDCE2"/>
                </a:solidFill>
                <a:latin typeface="Arial"/>
                <a:cs typeface="Arial"/>
              </a:rPr>
              <a:t>L</a:t>
            </a:r>
            <a:r>
              <a:rPr sz="5250" b="1" spc="-20" dirty="0">
                <a:solidFill>
                  <a:srgbClr val="DFDCE2"/>
                </a:solidFill>
                <a:latin typeface="Arial"/>
                <a:cs typeface="Arial"/>
              </a:rPr>
              <a:t> </a:t>
            </a:r>
            <a:r>
              <a:rPr sz="5250" b="1" spc="-5" dirty="0">
                <a:solidFill>
                  <a:srgbClr val="DFDCE2"/>
                </a:solidFill>
                <a:latin typeface="Arial"/>
                <a:cs typeface="Arial"/>
              </a:rPr>
              <a:t>VS</a:t>
            </a:r>
            <a:r>
              <a:rPr sz="5250" b="1" dirty="0">
                <a:solidFill>
                  <a:srgbClr val="DFDCE2"/>
                </a:solidFill>
                <a:latin typeface="Arial"/>
                <a:cs typeface="Arial"/>
              </a:rPr>
              <a:t>. </a:t>
            </a:r>
            <a:r>
              <a:rPr sz="5250" b="1" spc="-5" dirty="0">
                <a:solidFill>
                  <a:srgbClr val="DFDCE2"/>
                </a:solidFill>
                <a:latin typeface="Arial"/>
                <a:cs typeface="Arial"/>
              </a:rPr>
              <a:t>NON-STRUCTURA</a:t>
            </a:r>
            <a:r>
              <a:rPr sz="5250" b="1" dirty="0">
                <a:solidFill>
                  <a:srgbClr val="DFDCE2"/>
                </a:solidFill>
                <a:latin typeface="Arial"/>
                <a:cs typeface="Arial"/>
              </a:rPr>
              <a:t>L</a:t>
            </a:r>
            <a:endParaRPr sz="5250">
              <a:latin typeface="Arial"/>
              <a:cs typeface="Arial"/>
            </a:endParaRPr>
          </a:p>
        </p:txBody>
      </p:sp>
      <p:sp>
        <p:nvSpPr>
          <p:cNvPr id="3" name="object 3"/>
          <p:cNvSpPr txBox="1">
            <a:spLocks noGrp="1"/>
          </p:cNvSpPr>
          <p:nvPr>
            <p:ph type="title"/>
          </p:nvPr>
        </p:nvSpPr>
        <p:spPr>
          <a:xfrm>
            <a:off x="3848232" y="1333462"/>
            <a:ext cx="2698750" cy="581025"/>
          </a:xfrm>
          <a:prstGeom prst="rect">
            <a:avLst/>
          </a:prstGeom>
        </p:spPr>
        <p:txBody>
          <a:bodyPr vert="horz" wrap="square" lIns="0" tIns="0" rIns="0" bIns="0" rtlCol="0">
            <a:spAutoFit/>
          </a:bodyPr>
          <a:lstStyle/>
          <a:p>
            <a:pPr marL="12700">
              <a:lnSpc>
                <a:spcPct val="100000"/>
              </a:lnSpc>
            </a:pPr>
            <a:r>
              <a:rPr sz="4550" b="0" spc="395" dirty="0">
                <a:solidFill>
                  <a:srgbClr val="212121"/>
                </a:solidFill>
                <a:latin typeface="Lucida Sans"/>
                <a:cs typeface="Lucida Sans"/>
              </a:rPr>
              <a:t>S</a:t>
            </a:r>
            <a:r>
              <a:rPr sz="4550" b="0" spc="-130" dirty="0">
                <a:solidFill>
                  <a:srgbClr val="212121"/>
                </a:solidFill>
                <a:latin typeface="Lucida Sans"/>
                <a:cs typeface="Lucida Sans"/>
              </a:rPr>
              <a:t>t</a:t>
            </a:r>
            <a:r>
              <a:rPr sz="4550" b="0" spc="-145" dirty="0">
                <a:solidFill>
                  <a:srgbClr val="212121"/>
                </a:solidFill>
                <a:latin typeface="Lucida Sans"/>
                <a:cs typeface="Lucida Sans"/>
              </a:rPr>
              <a:t>r</a:t>
            </a:r>
            <a:r>
              <a:rPr sz="4550" b="0" spc="-295" dirty="0">
                <a:solidFill>
                  <a:srgbClr val="212121"/>
                </a:solidFill>
                <a:latin typeface="Lucida Sans"/>
                <a:cs typeface="Lucida Sans"/>
              </a:rPr>
              <a:t>u</a:t>
            </a:r>
            <a:r>
              <a:rPr sz="4550" b="0" spc="160" dirty="0">
                <a:solidFill>
                  <a:srgbClr val="212121"/>
                </a:solidFill>
                <a:latin typeface="Lucida Sans"/>
                <a:cs typeface="Lucida Sans"/>
              </a:rPr>
              <a:t>c</a:t>
            </a:r>
            <a:r>
              <a:rPr sz="4550" b="0" spc="-130" dirty="0">
                <a:solidFill>
                  <a:srgbClr val="212121"/>
                </a:solidFill>
                <a:latin typeface="Lucida Sans"/>
                <a:cs typeface="Lucida Sans"/>
              </a:rPr>
              <a:t>t</a:t>
            </a:r>
            <a:r>
              <a:rPr sz="4550" b="0" spc="-295" dirty="0">
                <a:solidFill>
                  <a:srgbClr val="212121"/>
                </a:solidFill>
                <a:latin typeface="Lucida Sans"/>
                <a:cs typeface="Lucida Sans"/>
              </a:rPr>
              <a:t>u</a:t>
            </a:r>
            <a:r>
              <a:rPr sz="4550" b="0" spc="-145" dirty="0">
                <a:solidFill>
                  <a:srgbClr val="212121"/>
                </a:solidFill>
                <a:latin typeface="Lucida Sans"/>
                <a:cs typeface="Lucida Sans"/>
              </a:rPr>
              <a:t>r</a:t>
            </a:r>
            <a:r>
              <a:rPr sz="4550" b="0" spc="265" dirty="0">
                <a:solidFill>
                  <a:srgbClr val="212121"/>
                </a:solidFill>
                <a:latin typeface="Lucida Sans"/>
                <a:cs typeface="Lucida Sans"/>
              </a:rPr>
              <a:t>a</a:t>
            </a:r>
            <a:r>
              <a:rPr sz="4550" b="0" spc="-95" dirty="0">
                <a:solidFill>
                  <a:srgbClr val="212121"/>
                </a:solidFill>
                <a:latin typeface="Lucida Sans"/>
                <a:cs typeface="Lucida Sans"/>
              </a:rPr>
              <a:t>l</a:t>
            </a:r>
            <a:endParaRPr sz="4550">
              <a:latin typeface="Lucida Sans"/>
              <a:cs typeface="Lucida Sans"/>
            </a:endParaRPr>
          </a:p>
        </p:txBody>
      </p:sp>
      <p:sp>
        <p:nvSpPr>
          <p:cNvPr id="4" name="object 4"/>
          <p:cNvSpPr txBox="1"/>
          <p:nvPr/>
        </p:nvSpPr>
        <p:spPr>
          <a:xfrm>
            <a:off x="3841913" y="2111052"/>
            <a:ext cx="5180965" cy="920750"/>
          </a:xfrm>
          <a:prstGeom prst="rect">
            <a:avLst/>
          </a:prstGeom>
        </p:spPr>
        <p:txBody>
          <a:bodyPr vert="horz" wrap="square" lIns="0" tIns="0" rIns="0" bIns="0" rtlCol="0">
            <a:spAutoFit/>
          </a:bodyPr>
          <a:lstStyle/>
          <a:p>
            <a:pPr marL="12700" marR="5080">
              <a:lnSpc>
                <a:spcPct val="114799"/>
              </a:lnSpc>
            </a:pPr>
            <a:r>
              <a:rPr sz="3050" spc="-365" dirty="0">
                <a:solidFill>
                  <a:srgbClr val="212121"/>
                </a:solidFill>
                <a:latin typeface="Arial"/>
                <a:cs typeface="Arial"/>
              </a:rPr>
              <a:t>E</a:t>
            </a:r>
            <a:r>
              <a:rPr sz="3050" spc="-15" dirty="0">
                <a:solidFill>
                  <a:srgbClr val="212121"/>
                </a:solidFill>
                <a:latin typeface="Arial"/>
                <a:cs typeface="Arial"/>
              </a:rPr>
              <a:t>l</a:t>
            </a:r>
            <a:r>
              <a:rPr sz="3050" spc="-55" dirty="0">
                <a:solidFill>
                  <a:srgbClr val="212121"/>
                </a:solidFill>
                <a:latin typeface="Arial"/>
                <a:cs typeface="Arial"/>
              </a:rPr>
              <a:t>e</a:t>
            </a:r>
            <a:r>
              <a:rPr sz="3050" spc="-240" dirty="0">
                <a:solidFill>
                  <a:srgbClr val="212121"/>
                </a:solidFill>
                <a:latin typeface="Arial"/>
                <a:cs typeface="Arial"/>
              </a:rPr>
              <a:t>m</a:t>
            </a:r>
            <a:r>
              <a:rPr sz="3050" spc="-55" dirty="0">
                <a:solidFill>
                  <a:srgbClr val="212121"/>
                </a:solidFill>
                <a:latin typeface="Arial"/>
                <a:cs typeface="Arial"/>
              </a:rPr>
              <a:t>e</a:t>
            </a:r>
            <a:r>
              <a:rPr sz="3050" spc="-160" dirty="0">
                <a:solidFill>
                  <a:srgbClr val="212121"/>
                </a:solidFill>
                <a:latin typeface="Arial"/>
                <a:cs typeface="Arial"/>
              </a:rPr>
              <a:t>n</a:t>
            </a:r>
            <a:r>
              <a:rPr sz="3050" spc="145" dirty="0">
                <a:solidFill>
                  <a:srgbClr val="212121"/>
                </a:solidFill>
                <a:latin typeface="Arial"/>
                <a:cs typeface="Arial"/>
              </a:rPr>
              <a:t>t</a:t>
            </a:r>
            <a:r>
              <a:rPr sz="3050" spc="-315" dirty="0">
                <a:solidFill>
                  <a:srgbClr val="212121"/>
                </a:solidFill>
                <a:latin typeface="Arial"/>
                <a:cs typeface="Arial"/>
              </a:rPr>
              <a:t>s</a:t>
            </a:r>
            <a:r>
              <a:rPr sz="3050" spc="-35" dirty="0">
                <a:solidFill>
                  <a:srgbClr val="212121"/>
                </a:solidFill>
                <a:latin typeface="Arial"/>
                <a:cs typeface="Arial"/>
              </a:rPr>
              <a:t> </a:t>
            </a:r>
            <a:r>
              <a:rPr sz="3050" spc="145" dirty="0">
                <a:solidFill>
                  <a:srgbClr val="212121"/>
                </a:solidFill>
                <a:latin typeface="Arial"/>
                <a:cs typeface="Arial"/>
              </a:rPr>
              <a:t>t</a:t>
            </a:r>
            <a:r>
              <a:rPr sz="3050" spc="-160" dirty="0">
                <a:solidFill>
                  <a:srgbClr val="212121"/>
                </a:solidFill>
                <a:latin typeface="Arial"/>
                <a:cs typeface="Arial"/>
              </a:rPr>
              <a:t>h</a:t>
            </a:r>
            <a:r>
              <a:rPr sz="3050" spc="20" dirty="0">
                <a:solidFill>
                  <a:srgbClr val="212121"/>
                </a:solidFill>
                <a:latin typeface="Arial"/>
                <a:cs typeface="Arial"/>
              </a:rPr>
              <a:t>a</a:t>
            </a:r>
            <a:r>
              <a:rPr sz="3050" spc="145" dirty="0">
                <a:solidFill>
                  <a:srgbClr val="212121"/>
                </a:solidFill>
                <a:latin typeface="Arial"/>
                <a:cs typeface="Arial"/>
              </a:rPr>
              <a:t>t</a:t>
            </a:r>
            <a:r>
              <a:rPr sz="3050" spc="-35" dirty="0">
                <a:solidFill>
                  <a:srgbClr val="212121"/>
                </a:solidFill>
                <a:latin typeface="Arial"/>
                <a:cs typeface="Arial"/>
              </a:rPr>
              <a:t> </a:t>
            </a:r>
            <a:r>
              <a:rPr sz="3050" spc="45" dirty="0">
                <a:solidFill>
                  <a:srgbClr val="212121"/>
                </a:solidFill>
                <a:latin typeface="Arial"/>
                <a:cs typeface="Arial"/>
              </a:rPr>
              <a:t>c</a:t>
            </a:r>
            <a:r>
              <a:rPr sz="3050" spc="-40" dirty="0">
                <a:solidFill>
                  <a:srgbClr val="212121"/>
                </a:solidFill>
                <a:latin typeface="Arial"/>
                <a:cs typeface="Arial"/>
              </a:rPr>
              <a:t>o</a:t>
            </a:r>
            <a:r>
              <a:rPr sz="3050" spc="-160" dirty="0">
                <a:solidFill>
                  <a:srgbClr val="212121"/>
                </a:solidFill>
                <a:latin typeface="Arial"/>
                <a:cs typeface="Arial"/>
              </a:rPr>
              <a:t>n</a:t>
            </a:r>
            <a:r>
              <a:rPr sz="3050" spc="145" dirty="0">
                <a:solidFill>
                  <a:srgbClr val="212121"/>
                </a:solidFill>
                <a:latin typeface="Arial"/>
                <a:cs typeface="Arial"/>
              </a:rPr>
              <a:t>t</a:t>
            </a:r>
            <a:r>
              <a:rPr sz="3050" spc="-80" dirty="0">
                <a:solidFill>
                  <a:srgbClr val="212121"/>
                </a:solidFill>
                <a:latin typeface="Arial"/>
                <a:cs typeface="Arial"/>
              </a:rPr>
              <a:t>r</a:t>
            </a:r>
            <a:r>
              <a:rPr sz="3050" spc="10" dirty="0">
                <a:solidFill>
                  <a:srgbClr val="212121"/>
                </a:solidFill>
                <a:latin typeface="Arial"/>
                <a:cs typeface="Arial"/>
              </a:rPr>
              <a:t>i</a:t>
            </a:r>
            <a:r>
              <a:rPr sz="3050" spc="20" dirty="0">
                <a:solidFill>
                  <a:srgbClr val="212121"/>
                </a:solidFill>
                <a:latin typeface="Arial"/>
                <a:cs typeface="Arial"/>
              </a:rPr>
              <a:t>b</a:t>
            </a:r>
            <a:r>
              <a:rPr sz="3050" spc="-160" dirty="0">
                <a:solidFill>
                  <a:srgbClr val="212121"/>
                </a:solidFill>
                <a:latin typeface="Arial"/>
                <a:cs typeface="Arial"/>
              </a:rPr>
              <a:t>u</a:t>
            </a:r>
            <a:r>
              <a:rPr sz="3050" spc="145" dirty="0">
                <a:solidFill>
                  <a:srgbClr val="212121"/>
                </a:solidFill>
                <a:latin typeface="Arial"/>
                <a:cs typeface="Arial"/>
              </a:rPr>
              <a:t>t</a:t>
            </a:r>
            <a:r>
              <a:rPr sz="3050" spc="-55" dirty="0">
                <a:solidFill>
                  <a:srgbClr val="212121"/>
                </a:solidFill>
                <a:latin typeface="Arial"/>
                <a:cs typeface="Arial"/>
              </a:rPr>
              <a:t>e</a:t>
            </a:r>
            <a:r>
              <a:rPr sz="3050" spc="-35" dirty="0">
                <a:solidFill>
                  <a:srgbClr val="212121"/>
                </a:solidFill>
                <a:latin typeface="Arial"/>
                <a:cs typeface="Arial"/>
              </a:rPr>
              <a:t> </a:t>
            </a:r>
            <a:r>
              <a:rPr sz="3050" spc="145" dirty="0">
                <a:solidFill>
                  <a:srgbClr val="212121"/>
                </a:solidFill>
                <a:latin typeface="Arial"/>
                <a:cs typeface="Arial"/>
              </a:rPr>
              <a:t>t</a:t>
            </a:r>
            <a:r>
              <a:rPr sz="3050" spc="-40" dirty="0">
                <a:solidFill>
                  <a:srgbClr val="212121"/>
                </a:solidFill>
                <a:latin typeface="Arial"/>
                <a:cs typeface="Arial"/>
              </a:rPr>
              <a:t>o</a:t>
            </a:r>
            <a:r>
              <a:rPr sz="3050" spc="-35" dirty="0">
                <a:solidFill>
                  <a:srgbClr val="212121"/>
                </a:solidFill>
                <a:latin typeface="Arial"/>
                <a:cs typeface="Arial"/>
              </a:rPr>
              <a:t> </a:t>
            </a:r>
            <a:r>
              <a:rPr sz="3050" spc="145" dirty="0">
                <a:solidFill>
                  <a:srgbClr val="212121"/>
                </a:solidFill>
                <a:latin typeface="Arial"/>
                <a:cs typeface="Arial"/>
              </a:rPr>
              <a:t>t</a:t>
            </a:r>
            <a:r>
              <a:rPr sz="3050" spc="-160" dirty="0">
                <a:solidFill>
                  <a:srgbClr val="212121"/>
                </a:solidFill>
                <a:latin typeface="Arial"/>
                <a:cs typeface="Arial"/>
              </a:rPr>
              <a:t>h</a:t>
            </a:r>
            <a:r>
              <a:rPr sz="3050" spc="-55" dirty="0">
                <a:solidFill>
                  <a:srgbClr val="212121"/>
                </a:solidFill>
                <a:latin typeface="Arial"/>
                <a:cs typeface="Arial"/>
              </a:rPr>
              <a:t>e</a:t>
            </a:r>
            <a:r>
              <a:rPr sz="3050" spc="-30" dirty="0">
                <a:solidFill>
                  <a:srgbClr val="212121"/>
                </a:solidFill>
                <a:latin typeface="Arial"/>
                <a:cs typeface="Arial"/>
              </a:rPr>
              <a:t> </a:t>
            </a:r>
            <a:r>
              <a:rPr sz="3050" spc="-315" dirty="0">
                <a:solidFill>
                  <a:srgbClr val="212121"/>
                </a:solidFill>
                <a:latin typeface="Arial"/>
                <a:cs typeface="Arial"/>
              </a:rPr>
              <a:t>s</a:t>
            </a:r>
            <a:r>
              <a:rPr sz="3050" spc="145" dirty="0">
                <a:solidFill>
                  <a:srgbClr val="212121"/>
                </a:solidFill>
                <a:latin typeface="Arial"/>
                <a:cs typeface="Arial"/>
              </a:rPr>
              <a:t>t</a:t>
            </a:r>
            <a:r>
              <a:rPr sz="3050" spc="-80" dirty="0">
                <a:solidFill>
                  <a:srgbClr val="212121"/>
                </a:solidFill>
                <a:latin typeface="Arial"/>
                <a:cs typeface="Arial"/>
              </a:rPr>
              <a:t>r</a:t>
            </a:r>
            <a:r>
              <a:rPr sz="3050" spc="-160" dirty="0">
                <a:solidFill>
                  <a:srgbClr val="212121"/>
                </a:solidFill>
                <a:latin typeface="Arial"/>
                <a:cs typeface="Arial"/>
              </a:rPr>
              <a:t>u</a:t>
            </a:r>
            <a:r>
              <a:rPr sz="3050" spc="45" dirty="0">
                <a:solidFill>
                  <a:srgbClr val="212121"/>
                </a:solidFill>
                <a:latin typeface="Arial"/>
                <a:cs typeface="Arial"/>
              </a:rPr>
              <a:t>c</a:t>
            </a:r>
            <a:r>
              <a:rPr sz="3050" spc="145" dirty="0">
                <a:solidFill>
                  <a:srgbClr val="212121"/>
                </a:solidFill>
                <a:latin typeface="Arial"/>
                <a:cs typeface="Arial"/>
              </a:rPr>
              <a:t>t</a:t>
            </a:r>
            <a:r>
              <a:rPr sz="3050" spc="-160" dirty="0">
                <a:solidFill>
                  <a:srgbClr val="212121"/>
                </a:solidFill>
                <a:latin typeface="Arial"/>
                <a:cs typeface="Arial"/>
              </a:rPr>
              <a:t>u</a:t>
            </a:r>
            <a:r>
              <a:rPr sz="3050" spc="-80" dirty="0">
                <a:solidFill>
                  <a:srgbClr val="212121"/>
                </a:solidFill>
                <a:latin typeface="Arial"/>
                <a:cs typeface="Arial"/>
              </a:rPr>
              <a:t>r</a:t>
            </a:r>
            <a:r>
              <a:rPr sz="3050" spc="20" dirty="0">
                <a:solidFill>
                  <a:srgbClr val="212121"/>
                </a:solidFill>
                <a:latin typeface="Arial"/>
                <a:cs typeface="Arial"/>
              </a:rPr>
              <a:t>a</a:t>
            </a:r>
            <a:r>
              <a:rPr sz="3050" spc="-15" dirty="0">
                <a:solidFill>
                  <a:srgbClr val="212121"/>
                </a:solidFill>
                <a:latin typeface="Arial"/>
                <a:cs typeface="Arial"/>
              </a:rPr>
              <a:t>l</a:t>
            </a:r>
            <a:r>
              <a:rPr sz="3050" spc="-35" dirty="0">
                <a:solidFill>
                  <a:srgbClr val="212121"/>
                </a:solidFill>
                <a:latin typeface="Arial"/>
                <a:cs typeface="Arial"/>
              </a:rPr>
              <a:t> </a:t>
            </a:r>
            <a:r>
              <a:rPr sz="3050" spc="10" dirty="0">
                <a:solidFill>
                  <a:srgbClr val="212121"/>
                </a:solidFill>
                <a:latin typeface="Arial"/>
                <a:cs typeface="Arial"/>
              </a:rPr>
              <a:t>i</a:t>
            </a:r>
            <a:r>
              <a:rPr sz="3050" spc="-160" dirty="0">
                <a:solidFill>
                  <a:srgbClr val="212121"/>
                </a:solidFill>
                <a:latin typeface="Arial"/>
                <a:cs typeface="Arial"/>
              </a:rPr>
              <a:t>n</a:t>
            </a:r>
            <a:r>
              <a:rPr sz="3050" spc="145" dirty="0">
                <a:solidFill>
                  <a:srgbClr val="212121"/>
                </a:solidFill>
                <a:latin typeface="Arial"/>
                <a:cs typeface="Arial"/>
              </a:rPr>
              <a:t>t</a:t>
            </a:r>
            <a:r>
              <a:rPr sz="3050" spc="-55" dirty="0">
                <a:solidFill>
                  <a:srgbClr val="212121"/>
                </a:solidFill>
                <a:latin typeface="Arial"/>
                <a:cs typeface="Arial"/>
              </a:rPr>
              <a:t>e</a:t>
            </a:r>
            <a:r>
              <a:rPr sz="3050" spc="40" dirty="0">
                <a:solidFill>
                  <a:srgbClr val="212121"/>
                </a:solidFill>
                <a:latin typeface="Arial"/>
                <a:cs typeface="Arial"/>
              </a:rPr>
              <a:t>g</a:t>
            </a:r>
            <a:r>
              <a:rPr sz="3050" spc="-80" dirty="0">
                <a:solidFill>
                  <a:srgbClr val="212121"/>
                </a:solidFill>
                <a:latin typeface="Arial"/>
                <a:cs typeface="Arial"/>
              </a:rPr>
              <a:t>r</a:t>
            </a:r>
            <a:r>
              <a:rPr sz="3050" spc="10" dirty="0">
                <a:solidFill>
                  <a:srgbClr val="212121"/>
                </a:solidFill>
                <a:latin typeface="Arial"/>
                <a:cs typeface="Arial"/>
              </a:rPr>
              <a:t>i</a:t>
            </a:r>
            <a:r>
              <a:rPr sz="3050" spc="145" dirty="0">
                <a:solidFill>
                  <a:srgbClr val="212121"/>
                </a:solidFill>
                <a:latin typeface="Arial"/>
                <a:cs typeface="Arial"/>
              </a:rPr>
              <a:t>t</a:t>
            </a:r>
            <a:r>
              <a:rPr sz="3050" spc="-245" dirty="0">
                <a:solidFill>
                  <a:srgbClr val="212121"/>
                </a:solidFill>
                <a:latin typeface="Arial"/>
                <a:cs typeface="Arial"/>
              </a:rPr>
              <a:t>y</a:t>
            </a:r>
            <a:r>
              <a:rPr sz="3050" spc="-35" dirty="0">
                <a:solidFill>
                  <a:srgbClr val="212121"/>
                </a:solidFill>
                <a:latin typeface="Arial"/>
                <a:cs typeface="Arial"/>
              </a:rPr>
              <a:t> </a:t>
            </a:r>
            <a:r>
              <a:rPr sz="3050" spc="-40" dirty="0">
                <a:solidFill>
                  <a:srgbClr val="212121"/>
                </a:solidFill>
                <a:latin typeface="Arial"/>
                <a:cs typeface="Arial"/>
              </a:rPr>
              <a:t>o</a:t>
            </a:r>
            <a:r>
              <a:rPr sz="3050" spc="180" dirty="0">
                <a:solidFill>
                  <a:srgbClr val="212121"/>
                </a:solidFill>
                <a:latin typeface="Arial"/>
                <a:cs typeface="Arial"/>
              </a:rPr>
              <a:t>f</a:t>
            </a:r>
            <a:r>
              <a:rPr sz="3050" spc="-35" dirty="0">
                <a:solidFill>
                  <a:srgbClr val="212121"/>
                </a:solidFill>
                <a:latin typeface="Arial"/>
                <a:cs typeface="Arial"/>
              </a:rPr>
              <a:t> </a:t>
            </a:r>
            <a:r>
              <a:rPr sz="3050" spc="20" dirty="0">
                <a:solidFill>
                  <a:srgbClr val="212121"/>
                </a:solidFill>
                <a:latin typeface="Arial"/>
                <a:cs typeface="Arial"/>
              </a:rPr>
              <a:t>a</a:t>
            </a:r>
            <a:r>
              <a:rPr sz="3050" spc="-35" dirty="0">
                <a:solidFill>
                  <a:srgbClr val="212121"/>
                </a:solidFill>
                <a:latin typeface="Arial"/>
                <a:cs typeface="Arial"/>
              </a:rPr>
              <a:t> </a:t>
            </a:r>
            <a:r>
              <a:rPr sz="3050" spc="20" dirty="0">
                <a:solidFill>
                  <a:srgbClr val="212121"/>
                </a:solidFill>
                <a:latin typeface="Arial"/>
                <a:cs typeface="Arial"/>
              </a:rPr>
              <a:t>b</a:t>
            </a:r>
            <a:r>
              <a:rPr sz="3050" spc="-160" dirty="0">
                <a:solidFill>
                  <a:srgbClr val="212121"/>
                </a:solidFill>
                <a:latin typeface="Arial"/>
                <a:cs typeface="Arial"/>
              </a:rPr>
              <a:t>u</a:t>
            </a:r>
            <a:r>
              <a:rPr sz="3050" spc="10" dirty="0">
                <a:solidFill>
                  <a:srgbClr val="212121"/>
                </a:solidFill>
                <a:latin typeface="Arial"/>
                <a:cs typeface="Arial"/>
              </a:rPr>
              <a:t>i</a:t>
            </a:r>
            <a:r>
              <a:rPr sz="3050" spc="-15" dirty="0">
                <a:solidFill>
                  <a:srgbClr val="212121"/>
                </a:solidFill>
                <a:latin typeface="Arial"/>
                <a:cs typeface="Arial"/>
              </a:rPr>
              <a:t>l</a:t>
            </a:r>
            <a:r>
              <a:rPr sz="3050" spc="20" dirty="0">
                <a:solidFill>
                  <a:srgbClr val="212121"/>
                </a:solidFill>
                <a:latin typeface="Arial"/>
                <a:cs typeface="Arial"/>
              </a:rPr>
              <a:t>d</a:t>
            </a:r>
            <a:r>
              <a:rPr sz="3050" spc="10" dirty="0">
                <a:solidFill>
                  <a:srgbClr val="212121"/>
                </a:solidFill>
                <a:latin typeface="Arial"/>
                <a:cs typeface="Arial"/>
              </a:rPr>
              <a:t>i</a:t>
            </a:r>
            <a:r>
              <a:rPr sz="3050" spc="-160" dirty="0">
                <a:solidFill>
                  <a:srgbClr val="212121"/>
                </a:solidFill>
                <a:latin typeface="Arial"/>
                <a:cs typeface="Arial"/>
              </a:rPr>
              <a:t>n</a:t>
            </a:r>
            <a:r>
              <a:rPr sz="3050" spc="40" dirty="0">
                <a:solidFill>
                  <a:srgbClr val="212121"/>
                </a:solidFill>
                <a:latin typeface="Arial"/>
                <a:cs typeface="Arial"/>
              </a:rPr>
              <a:t>g</a:t>
            </a:r>
            <a:endParaRPr sz="3050">
              <a:latin typeface="Arial"/>
              <a:cs typeface="Arial"/>
            </a:endParaRPr>
          </a:p>
        </p:txBody>
      </p:sp>
      <p:sp>
        <p:nvSpPr>
          <p:cNvPr id="5" name="object 5"/>
          <p:cNvSpPr/>
          <p:nvPr/>
        </p:nvSpPr>
        <p:spPr>
          <a:xfrm>
            <a:off x="4746520" y="3348694"/>
            <a:ext cx="2618740" cy="5600700"/>
          </a:xfrm>
          <a:custGeom>
            <a:avLst/>
            <a:gdLst/>
            <a:ahLst/>
            <a:cxnLst/>
            <a:rect l="l" t="t" r="r" b="b"/>
            <a:pathLst>
              <a:path w="2618740" h="5600700">
                <a:moveTo>
                  <a:pt x="2618320" y="5600699"/>
                </a:moveTo>
                <a:lnTo>
                  <a:pt x="0" y="5600699"/>
                </a:lnTo>
                <a:lnTo>
                  <a:pt x="0" y="1178744"/>
                </a:lnTo>
                <a:lnTo>
                  <a:pt x="1299362" y="0"/>
                </a:lnTo>
                <a:lnTo>
                  <a:pt x="1317844" y="0"/>
                </a:lnTo>
                <a:lnTo>
                  <a:pt x="2618320" y="1178744"/>
                </a:lnTo>
                <a:lnTo>
                  <a:pt x="2618320" y="5600699"/>
                </a:lnTo>
                <a:close/>
              </a:path>
            </a:pathLst>
          </a:custGeom>
          <a:solidFill>
            <a:srgbClr val="F7B733"/>
          </a:solidFill>
        </p:spPr>
        <p:txBody>
          <a:bodyPr wrap="square" lIns="0" tIns="0" rIns="0" bIns="0" rtlCol="0"/>
          <a:lstStyle/>
          <a:p>
            <a:endParaRPr/>
          </a:p>
        </p:txBody>
      </p:sp>
      <p:sp>
        <p:nvSpPr>
          <p:cNvPr id="6" name="object 6"/>
          <p:cNvSpPr/>
          <p:nvPr/>
        </p:nvSpPr>
        <p:spPr>
          <a:xfrm>
            <a:off x="5699656" y="8070856"/>
            <a:ext cx="712470" cy="880110"/>
          </a:xfrm>
          <a:custGeom>
            <a:avLst/>
            <a:gdLst/>
            <a:ahLst/>
            <a:cxnLst/>
            <a:rect l="l" t="t" r="r" b="b"/>
            <a:pathLst>
              <a:path w="712470" h="880109">
                <a:moveTo>
                  <a:pt x="0" y="0"/>
                </a:moveTo>
                <a:lnTo>
                  <a:pt x="712048" y="0"/>
                </a:lnTo>
                <a:lnTo>
                  <a:pt x="712048" y="879683"/>
                </a:lnTo>
                <a:lnTo>
                  <a:pt x="0" y="879683"/>
                </a:lnTo>
                <a:lnTo>
                  <a:pt x="0" y="0"/>
                </a:lnTo>
                <a:close/>
              </a:path>
            </a:pathLst>
          </a:custGeom>
          <a:solidFill>
            <a:srgbClr val="49BCAC"/>
          </a:solidFill>
        </p:spPr>
        <p:txBody>
          <a:bodyPr wrap="square" lIns="0" tIns="0" rIns="0" bIns="0" rtlCol="0"/>
          <a:lstStyle/>
          <a:p>
            <a:endParaRPr/>
          </a:p>
        </p:txBody>
      </p:sp>
      <p:sp>
        <p:nvSpPr>
          <p:cNvPr id="7" name="object 7"/>
          <p:cNvSpPr/>
          <p:nvPr/>
        </p:nvSpPr>
        <p:spPr>
          <a:xfrm>
            <a:off x="6699887" y="7197906"/>
            <a:ext cx="389255" cy="389890"/>
          </a:xfrm>
          <a:custGeom>
            <a:avLst/>
            <a:gdLst/>
            <a:ahLst/>
            <a:cxnLst/>
            <a:rect l="l" t="t" r="r" b="b"/>
            <a:pathLst>
              <a:path w="389254" h="389890">
                <a:moveTo>
                  <a:pt x="0" y="0"/>
                </a:moveTo>
                <a:lnTo>
                  <a:pt x="389103" y="0"/>
                </a:lnTo>
                <a:lnTo>
                  <a:pt x="389103" y="389349"/>
                </a:lnTo>
                <a:lnTo>
                  <a:pt x="0" y="389349"/>
                </a:lnTo>
                <a:lnTo>
                  <a:pt x="0" y="0"/>
                </a:lnTo>
                <a:close/>
              </a:path>
            </a:pathLst>
          </a:custGeom>
          <a:solidFill>
            <a:srgbClr val="49BCAC"/>
          </a:solidFill>
        </p:spPr>
        <p:txBody>
          <a:bodyPr wrap="square" lIns="0" tIns="0" rIns="0" bIns="0" rtlCol="0"/>
          <a:lstStyle/>
          <a:p>
            <a:endParaRPr/>
          </a:p>
        </p:txBody>
      </p:sp>
      <p:sp>
        <p:nvSpPr>
          <p:cNvPr id="8" name="object 8"/>
          <p:cNvSpPr/>
          <p:nvPr/>
        </p:nvSpPr>
        <p:spPr>
          <a:xfrm>
            <a:off x="5861128" y="6428183"/>
            <a:ext cx="389255" cy="389890"/>
          </a:xfrm>
          <a:custGeom>
            <a:avLst/>
            <a:gdLst/>
            <a:ahLst/>
            <a:cxnLst/>
            <a:rect l="l" t="t" r="r" b="b"/>
            <a:pathLst>
              <a:path w="389254" h="389890">
                <a:moveTo>
                  <a:pt x="0" y="0"/>
                </a:moveTo>
                <a:lnTo>
                  <a:pt x="389103" y="0"/>
                </a:lnTo>
                <a:lnTo>
                  <a:pt x="389103" y="389349"/>
                </a:lnTo>
                <a:lnTo>
                  <a:pt x="0" y="389349"/>
                </a:lnTo>
                <a:lnTo>
                  <a:pt x="0" y="0"/>
                </a:lnTo>
                <a:close/>
              </a:path>
            </a:pathLst>
          </a:custGeom>
          <a:solidFill>
            <a:srgbClr val="49BCAC"/>
          </a:solidFill>
        </p:spPr>
        <p:txBody>
          <a:bodyPr wrap="square" lIns="0" tIns="0" rIns="0" bIns="0" rtlCol="0"/>
          <a:lstStyle/>
          <a:p>
            <a:endParaRPr/>
          </a:p>
        </p:txBody>
      </p:sp>
      <p:sp>
        <p:nvSpPr>
          <p:cNvPr id="9" name="object 9"/>
          <p:cNvSpPr/>
          <p:nvPr/>
        </p:nvSpPr>
        <p:spPr>
          <a:xfrm>
            <a:off x="6699887" y="5659582"/>
            <a:ext cx="389255" cy="389890"/>
          </a:xfrm>
          <a:custGeom>
            <a:avLst/>
            <a:gdLst/>
            <a:ahLst/>
            <a:cxnLst/>
            <a:rect l="l" t="t" r="r" b="b"/>
            <a:pathLst>
              <a:path w="389254" h="389889">
                <a:moveTo>
                  <a:pt x="0" y="0"/>
                </a:moveTo>
                <a:lnTo>
                  <a:pt x="389103" y="0"/>
                </a:lnTo>
                <a:lnTo>
                  <a:pt x="389103" y="389349"/>
                </a:lnTo>
                <a:lnTo>
                  <a:pt x="0" y="389349"/>
                </a:lnTo>
                <a:lnTo>
                  <a:pt x="0" y="0"/>
                </a:lnTo>
                <a:close/>
              </a:path>
            </a:pathLst>
          </a:custGeom>
          <a:solidFill>
            <a:srgbClr val="49BCAC"/>
          </a:solidFill>
        </p:spPr>
        <p:txBody>
          <a:bodyPr wrap="square" lIns="0" tIns="0" rIns="0" bIns="0" rtlCol="0"/>
          <a:lstStyle/>
          <a:p>
            <a:endParaRPr/>
          </a:p>
        </p:txBody>
      </p:sp>
      <p:sp>
        <p:nvSpPr>
          <p:cNvPr id="10" name="object 10"/>
          <p:cNvSpPr/>
          <p:nvPr/>
        </p:nvSpPr>
        <p:spPr>
          <a:xfrm>
            <a:off x="5021247" y="4889859"/>
            <a:ext cx="389255" cy="389890"/>
          </a:xfrm>
          <a:custGeom>
            <a:avLst/>
            <a:gdLst/>
            <a:ahLst/>
            <a:cxnLst/>
            <a:rect l="l" t="t" r="r" b="b"/>
            <a:pathLst>
              <a:path w="389254" h="389889">
                <a:moveTo>
                  <a:pt x="0" y="0"/>
                </a:moveTo>
                <a:lnTo>
                  <a:pt x="389103" y="0"/>
                </a:lnTo>
                <a:lnTo>
                  <a:pt x="389103" y="389349"/>
                </a:lnTo>
                <a:lnTo>
                  <a:pt x="0" y="389349"/>
                </a:lnTo>
                <a:lnTo>
                  <a:pt x="0" y="0"/>
                </a:lnTo>
                <a:close/>
              </a:path>
            </a:pathLst>
          </a:custGeom>
          <a:solidFill>
            <a:srgbClr val="49BCAC"/>
          </a:solidFill>
        </p:spPr>
        <p:txBody>
          <a:bodyPr wrap="square" lIns="0" tIns="0" rIns="0" bIns="0" rtlCol="0"/>
          <a:lstStyle/>
          <a:p>
            <a:endParaRPr/>
          </a:p>
        </p:txBody>
      </p:sp>
      <p:sp>
        <p:nvSpPr>
          <p:cNvPr id="11" name="object 11"/>
          <p:cNvSpPr/>
          <p:nvPr/>
        </p:nvSpPr>
        <p:spPr>
          <a:xfrm>
            <a:off x="5021247" y="7197906"/>
            <a:ext cx="389255" cy="389890"/>
          </a:xfrm>
          <a:custGeom>
            <a:avLst/>
            <a:gdLst/>
            <a:ahLst/>
            <a:cxnLst/>
            <a:rect l="l" t="t" r="r" b="b"/>
            <a:pathLst>
              <a:path w="389254" h="389890">
                <a:moveTo>
                  <a:pt x="0" y="0"/>
                </a:moveTo>
                <a:lnTo>
                  <a:pt x="389103" y="0"/>
                </a:lnTo>
                <a:lnTo>
                  <a:pt x="389103" y="389349"/>
                </a:lnTo>
                <a:lnTo>
                  <a:pt x="0" y="389349"/>
                </a:lnTo>
                <a:lnTo>
                  <a:pt x="0" y="0"/>
                </a:lnTo>
                <a:close/>
              </a:path>
            </a:pathLst>
          </a:custGeom>
          <a:solidFill>
            <a:srgbClr val="DFDCE2"/>
          </a:solidFill>
        </p:spPr>
        <p:txBody>
          <a:bodyPr wrap="square" lIns="0" tIns="0" rIns="0" bIns="0" rtlCol="0"/>
          <a:lstStyle/>
          <a:p>
            <a:endParaRPr/>
          </a:p>
        </p:txBody>
      </p:sp>
      <p:sp>
        <p:nvSpPr>
          <p:cNvPr id="12" name="object 12"/>
          <p:cNvSpPr/>
          <p:nvPr/>
        </p:nvSpPr>
        <p:spPr>
          <a:xfrm>
            <a:off x="5861128" y="7197906"/>
            <a:ext cx="389255" cy="389890"/>
          </a:xfrm>
          <a:custGeom>
            <a:avLst/>
            <a:gdLst/>
            <a:ahLst/>
            <a:cxnLst/>
            <a:rect l="l" t="t" r="r" b="b"/>
            <a:pathLst>
              <a:path w="389254" h="389890">
                <a:moveTo>
                  <a:pt x="0" y="0"/>
                </a:moveTo>
                <a:lnTo>
                  <a:pt x="389103" y="0"/>
                </a:lnTo>
                <a:lnTo>
                  <a:pt x="389103" y="389349"/>
                </a:lnTo>
                <a:lnTo>
                  <a:pt x="0" y="389349"/>
                </a:lnTo>
                <a:lnTo>
                  <a:pt x="0" y="0"/>
                </a:lnTo>
                <a:close/>
              </a:path>
            </a:pathLst>
          </a:custGeom>
          <a:solidFill>
            <a:srgbClr val="DFDCE2"/>
          </a:solidFill>
        </p:spPr>
        <p:txBody>
          <a:bodyPr wrap="square" lIns="0" tIns="0" rIns="0" bIns="0" rtlCol="0"/>
          <a:lstStyle/>
          <a:p>
            <a:endParaRPr/>
          </a:p>
        </p:txBody>
      </p:sp>
      <p:sp>
        <p:nvSpPr>
          <p:cNvPr id="13" name="object 13"/>
          <p:cNvSpPr/>
          <p:nvPr/>
        </p:nvSpPr>
        <p:spPr>
          <a:xfrm>
            <a:off x="5021247" y="6428183"/>
            <a:ext cx="389255" cy="389890"/>
          </a:xfrm>
          <a:custGeom>
            <a:avLst/>
            <a:gdLst/>
            <a:ahLst/>
            <a:cxnLst/>
            <a:rect l="l" t="t" r="r" b="b"/>
            <a:pathLst>
              <a:path w="389254" h="389890">
                <a:moveTo>
                  <a:pt x="0" y="0"/>
                </a:moveTo>
                <a:lnTo>
                  <a:pt x="389103" y="0"/>
                </a:lnTo>
                <a:lnTo>
                  <a:pt x="389103" y="389349"/>
                </a:lnTo>
                <a:lnTo>
                  <a:pt x="0" y="389349"/>
                </a:lnTo>
                <a:lnTo>
                  <a:pt x="0" y="0"/>
                </a:lnTo>
                <a:close/>
              </a:path>
            </a:pathLst>
          </a:custGeom>
          <a:solidFill>
            <a:srgbClr val="DFDCE2"/>
          </a:solidFill>
        </p:spPr>
        <p:txBody>
          <a:bodyPr wrap="square" lIns="0" tIns="0" rIns="0" bIns="0" rtlCol="0"/>
          <a:lstStyle/>
          <a:p>
            <a:endParaRPr/>
          </a:p>
        </p:txBody>
      </p:sp>
      <p:sp>
        <p:nvSpPr>
          <p:cNvPr id="14" name="object 14"/>
          <p:cNvSpPr/>
          <p:nvPr/>
        </p:nvSpPr>
        <p:spPr>
          <a:xfrm>
            <a:off x="6699887" y="6428183"/>
            <a:ext cx="389255" cy="389890"/>
          </a:xfrm>
          <a:custGeom>
            <a:avLst/>
            <a:gdLst/>
            <a:ahLst/>
            <a:cxnLst/>
            <a:rect l="l" t="t" r="r" b="b"/>
            <a:pathLst>
              <a:path w="389254" h="389890">
                <a:moveTo>
                  <a:pt x="0" y="0"/>
                </a:moveTo>
                <a:lnTo>
                  <a:pt x="389103" y="0"/>
                </a:lnTo>
                <a:lnTo>
                  <a:pt x="389103" y="389349"/>
                </a:lnTo>
                <a:lnTo>
                  <a:pt x="0" y="389349"/>
                </a:lnTo>
                <a:lnTo>
                  <a:pt x="0" y="0"/>
                </a:lnTo>
                <a:close/>
              </a:path>
            </a:pathLst>
          </a:custGeom>
          <a:solidFill>
            <a:srgbClr val="DFDCE2"/>
          </a:solidFill>
        </p:spPr>
        <p:txBody>
          <a:bodyPr wrap="square" lIns="0" tIns="0" rIns="0" bIns="0" rtlCol="0"/>
          <a:lstStyle/>
          <a:p>
            <a:endParaRPr/>
          </a:p>
        </p:txBody>
      </p:sp>
      <p:sp>
        <p:nvSpPr>
          <p:cNvPr id="15" name="object 15"/>
          <p:cNvSpPr/>
          <p:nvPr/>
        </p:nvSpPr>
        <p:spPr>
          <a:xfrm>
            <a:off x="5021247" y="5659582"/>
            <a:ext cx="389255" cy="389890"/>
          </a:xfrm>
          <a:custGeom>
            <a:avLst/>
            <a:gdLst/>
            <a:ahLst/>
            <a:cxnLst/>
            <a:rect l="l" t="t" r="r" b="b"/>
            <a:pathLst>
              <a:path w="389254" h="389889">
                <a:moveTo>
                  <a:pt x="0" y="0"/>
                </a:moveTo>
                <a:lnTo>
                  <a:pt x="389103" y="0"/>
                </a:lnTo>
                <a:lnTo>
                  <a:pt x="389103" y="389349"/>
                </a:lnTo>
                <a:lnTo>
                  <a:pt x="0" y="389349"/>
                </a:lnTo>
                <a:lnTo>
                  <a:pt x="0" y="0"/>
                </a:lnTo>
                <a:close/>
              </a:path>
            </a:pathLst>
          </a:custGeom>
          <a:solidFill>
            <a:srgbClr val="DFDCE2"/>
          </a:solidFill>
        </p:spPr>
        <p:txBody>
          <a:bodyPr wrap="square" lIns="0" tIns="0" rIns="0" bIns="0" rtlCol="0"/>
          <a:lstStyle/>
          <a:p>
            <a:endParaRPr/>
          </a:p>
        </p:txBody>
      </p:sp>
      <p:sp>
        <p:nvSpPr>
          <p:cNvPr id="16" name="object 16"/>
          <p:cNvSpPr/>
          <p:nvPr/>
        </p:nvSpPr>
        <p:spPr>
          <a:xfrm>
            <a:off x="5861128" y="5659582"/>
            <a:ext cx="389255" cy="389890"/>
          </a:xfrm>
          <a:custGeom>
            <a:avLst/>
            <a:gdLst/>
            <a:ahLst/>
            <a:cxnLst/>
            <a:rect l="l" t="t" r="r" b="b"/>
            <a:pathLst>
              <a:path w="389254" h="389889">
                <a:moveTo>
                  <a:pt x="0" y="0"/>
                </a:moveTo>
                <a:lnTo>
                  <a:pt x="389103" y="0"/>
                </a:lnTo>
                <a:lnTo>
                  <a:pt x="389103" y="389349"/>
                </a:lnTo>
                <a:lnTo>
                  <a:pt x="0" y="389349"/>
                </a:lnTo>
                <a:lnTo>
                  <a:pt x="0" y="0"/>
                </a:lnTo>
                <a:close/>
              </a:path>
            </a:pathLst>
          </a:custGeom>
          <a:solidFill>
            <a:srgbClr val="DFDCE2"/>
          </a:solidFill>
        </p:spPr>
        <p:txBody>
          <a:bodyPr wrap="square" lIns="0" tIns="0" rIns="0" bIns="0" rtlCol="0"/>
          <a:lstStyle/>
          <a:p>
            <a:endParaRPr/>
          </a:p>
        </p:txBody>
      </p:sp>
      <p:sp>
        <p:nvSpPr>
          <p:cNvPr id="17" name="object 17"/>
          <p:cNvSpPr/>
          <p:nvPr/>
        </p:nvSpPr>
        <p:spPr>
          <a:xfrm>
            <a:off x="5861128" y="4889859"/>
            <a:ext cx="389255" cy="389890"/>
          </a:xfrm>
          <a:custGeom>
            <a:avLst/>
            <a:gdLst/>
            <a:ahLst/>
            <a:cxnLst/>
            <a:rect l="l" t="t" r="r" b="b"/>
            <a:pathLst>
              <a:path w="389254" h="389889">
                <a:moveTo>
                  <a:pt x="0" y="0"/>
                </a:moveTo>
                <a:lnTo>
                  <a:pt x="389103" y="0"/>
                </a:lnTo>
                <a:lnTo>
                  <a:pt x="389103" y="389349"/>
                </a:lnTo>
                <a:lnTo>
                  <a:pt x="0" y="389349"/>
                </a:lnTo>
                <a:lnTo>
                  <a:pt x="0" y="0"/>
                </a:lnTo>
                <a:close/>
              </a:path>
            </a:pathLst>
          </a:custGeom>
          <a:solidFill>
            <a:srgbClr val="DFDCE2"/>
          </a:solidFill>
        </p:spPr>
        <p:txBody>
          <a:bodyPr wrap="square" lIns="0" tIns="0" rIns="0" bIns="0" rtlCol="0"/>
          <a:lstStyle/>
          <a:p>
            <a:endParaRPr/>
          </a:p>
        </p:txBody>
      </p:sp>
      <p:sp>
        <p:nvSpPr>
          <p:cNvPr id="18" name="object 18"/>
          <p:cNvSpPr/>
          <p:nvPr/>
        </p:nvSpPr>
        <p:spPr>
          <a:xfrm>
            <a:off x="6699887" y="4889859"/>
            <a:ext cx="389255" cy="389890"/>
          </a:xfrm>
          <a:custGeom>
            <a:avLst/>
            <a:gdLst/>
            <a:ahLst/>
            <a:cxnLst/>
            <a:rect l="l" t="t" r="r" b="b"/>
            <a:pathLst>
              <a:path w="389254" h="389889">
                <a:moveTo>
                  <a:pt x="0" y="0"/>
                </a:moveTo>
                <a:lnTo>
                  <a:pt x="389103" y="0"/>
                </a:lnTo>
                <a:lnTo>
                  <a:pt x="389103" y="389349"/>
                </a:lnTo>
                <a:lnTo>
                  <a:pt x="0" y="389349"/>
                </a:lnTo>
                <a:lnTo>
                  <a:pt x="0" y="0"/>
                </a:lnTo>
                <a:close/>
              </a:path>
            </a:pathLst>
          </a:custGeom>
          <a:solidFill>
            <a:srgbClr val="DFDCE2"/>
          </a:solidFill>
        </p:spPr>
        <p:txBody>
          <a:bodyPr wrap="square" lIns="0" tIns="0" rIns="0" bIns="0" rtlCol="0"/>
          <a:lstStyle/>
          <a:p>
            <a:endParaRPr/>
          </a:p>
        </p:txBody>
      </p:sp>
      <p:sp>
        <p:nvSpPr>
          <p:cNvPr id="19" name="object 19"/>
          <p:cNvSpPr/>
          <p:nvPr/>
        </p:nvSpPr>
        <p:spPr>
          <a:xfrm>
            <a:off x="5803967" y="3943975"/>
            <a:ext cx="502284" cy="502920"/>
          </a:xfrm>
          <a:custGeom>
            <a:avLst/>
            <a:gdLst/>
            <a:ahLst/>
            <a:cxnLst/>
            <a:rect l="l" t="t" r="r" b="b"/>
            <a:pathLst>
              <a:path w="502285" h="502920">
                <a:moveTo>
                  <a:pt x="259163" y="502539"/>
                </a:moveTo>
                <a:lnTo>
                  <a:pt x="218722" y="500530"/>
                </a:lnTo>
                <a:lnTo>
                  <a:pt x="180793" y="492526"/>
                </a:lnTo>
                <a:lnTo>
                  <a:pt x="134042" y="473632"/>
                </a:lnTo>
                <a:lnTo>
                  <a:pt x="92129" y="445862"/>
                </a:lnTo>
                <a:lnTo>
                  <a:pt x="56629" y="410344"/>
                </a:lnTo>
                <a:lnTo>
                  <a:pt x="32829" y="375168"/>
                </a:lnTo>
                <a:lnTo>
                  <a:pt x="12164" y="328241"/>
                </a:lnTo>
                <a:lnTo>
                  <a:pt x="1544" y="278635"/>
                </a:lnTo>
                <a:lnTo>
                  <a:pt x="0" y="254997"/>
                </a:lnTo>
                <a:lnTo>
                  <a:pt x="262" y="241089"/>
                </a:lnTo>
                <a:lnTo>
                  <a:pt x="7341" y="191089"/>
                </a:lnTo>
                <a:lnTo>
                  <a:pt x="24240" y="143585"/>
                </a:lnTo>
                <a:lnTo>
                  <a:pt x="45162" y="108036"/>
                </a:lnTo>
                <a:lnTo>
                  <a:pt x="78783" y="68798"/>
                </a:lnTo>
                <a:lnTo>
                  <a:pt x="119140" y="37666"/>
                </a:lnTo>
                <a:lnTo>
                  <a:pt x="164611" y="15474"/>
                </a:lnTo>
                <a:lnTo>
                  <a:pt x="213410" y="2894"/>
                </a:lnTo>
                <a:lnTo>
                  <a:pt x="250787" y="0"/>
                </a:lnTo>
                <a:lnTo>
                  <a:pt x="263707" y="321"/>
                </a:lnTo>
                <a:lnTo>
                  <a:pt x="304683" y="6077"/>
                </a:lnTo>
                <a:lnTo>
                  <a:pt x="353767" y="22150"/>
                </a:lnTo>
                <a:lnTo>
                  <a:pt x="397944" y="47547"/>
                </a:lnTo>
                <a:lnTo>
                  <a:pt x="435821" y="81088"/>
                </a:lnTo>
                <a:lnTo>
                  <a:pt x="466129" y="121429"/>
                </a:lnTo>
                <a:lnTo>
                  <a:pt x="487759" y="167008"/>
                </a:lnTo>
                <a:lnTo>
                  <a:pt x="498079" y="206940"/>
                </a:lnTo>
                <a:lnTo>
                  <a:pt x="502239" y="254997"/>
                </a:lnTo>
                <a:lnTo>
                  <a:pt x="502011" y="264067"/>
                </a:lnTo>
                <a:lnTo>
                  <a:pt x="496226" y="305083"/>
                </a:lnTo>
                <a:lnTo>
                  <a:pt x="480155" y="354118"/>
                </a:lnTo>
                <a:lnTo>
                  <a:pt x="454773" y="398282"/>
                </a:lnTo>
                <a:lnTo>
                  <a:pt x="421253" y="436163"/>
                </a:lnTo>
                <a:lnTo>
                  <a:pt x="380982" y="466452"/>
                </a:lnTo>
                <a:lnTo>
                  <a:pt x="335564" y="488053"/>
                </a:lnTo>
                <a:lnTo>
                  <a:pt x="295446" y="498437"/>
                </a:lnTo>
                <a:lnTo>
                  <a:pt x="259163" y="502539"/>
                </a:lnTo>
                <a:close/>
              </a:path>
            </a:pathLst>
          </a:custGeom>
          <a:solidFill>
            <a:srgbClr val="DFDCE2"/>
          </a:solidFill>
        </p:spPr>
        <p:txBody>
          <a:bodyPr wrap="square" lIns="0" tIns="0" rIns="0" bIns="0" rtlCol="0"/>
          <a:lstStyle/>
          <a:p>
            <a:endParaRPr/>
          </a:p>
        </p:txBody>
      </p:sp>
      <p:sp>
        <p:nvSpPr>
          <p:cNvPr id="20" name="object 20"/>
          <p:cNvSpPr/>
          <p:nvPr/>
        </p:nvSpPr>
        <p:spPr>
          <a:xfrm>
            <a:off x="4746520" y="3348694"/>
            <a:ext cx="1308735" cy="5600700"/>
          </a:xfrm>
          <a:custGeom>
            <a:avLst/>
            <a:gdLst/>
            <a:ahLst/>
            <a:cxnLst/>
            <a:rect l="l" t="t" r="r" b="b"/>
            <a:pathLst>
              <a:path w="1308735" h="5600700">
                <a:moveTo>
                  <a:pt x="1308599" y="5600699"/>
                </a:moveTo>
                <a:lnTo>
                  <a:pt x="0" y="5600699"/>
                </a:lnTo>
                <a:lnTo>
                  <a:pt x="0" y="1178744"/>
                </a:lnTo>
                <a:lnTo>
                  <a:pt x="1299362" y="0"/>
                </a:lnTo>
                <a:lnTo>
                  <a:pt x="1308599" y="0"/>
                </a:lnTo>
                <a:lnTo>
                  <a:pt x="1308599" y="5600699"/>
                </a:lnTo>
                <a:close/>
              </a:path>
            </a:pathLst>
          </a:custGeom>
          <a:solidFill>
            <a:srgbClr val="000000"/>
          </a:solidFill>
        </p:spPr>
        <p:txBody>
          <a:bodyPr wrap="square" lIns="0" tIns="0" rIns="0" bIns="0" rtlCol="0"/>
          <a:lstStyle/>
          <a:p>
            <a:endParaRPr/>
          </a:p>
        </p:txBody>
      </p:sp>
      <p:sp>
        <p:nvSpPr>
          <p:cNvPr id="21" name="object 21"/>
          <p:cNvSpPr/>
          <p:nvPr/>
        </p:nvSpPr>
        <p:spPr>
          <a:xfrm>
            <a:off x="10887053" y="2025922"/>
            <a:ext cx="123825" cy="123825"/>
          </a:xfrm>
          <a:custGeom>
            <a:avLst/>
            <a:gdLst/>
            <a:ahLst/>
            <a:cxnLst/>
            <a:rect l="l" t="t" r="r" b="b"/>
            <a:pathLst>
              <a:path w="123825" h="123825">
                <a:moveTo>
                  <a:pt x="70122" y="123824"/>
                </a:moveTo>
                <a:lnTo>
                  <a:pt x="53702" y="123824"/>
                </a:lnTo>
                <a:lnTo>
                  <a:pt x="45804" y="122254"/>
                </a:lnTo>
                <a:lnTo>
                  <a:pt x="12328" y="99885"/>
                </a:lnTo>
                <a:lnTo>
                  <a:pt x="0" y="70122"/>
                </a:lnTo>
                <a:lnTo>
                  <a:pt x="0" y="53702"/>
                </a:lnTo>
                <a:lnTo>
                  <a:pt x="23939" y="12328"/>
                </a:lnTo>
                <a:lnTo>
                  <a:pt x="53702" y="0"/>
                </a:lnTo>
                <a:lnTo>
                  <a:pt x="70122" y="0"/>
                </a:lnTo>
                <a:lnTo>
                  <a:pt x="111496" y="23939"/>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22" name="object 22"/>
          <p:cNvSpPr/>
          <p:nvPr/>
        </p:nvSpPr>
        <p:spPr>
          <a:xfrm>
            <a:off x="10887053" y="2559322"/>
            <a:ext cx="123825" cy="123825"/>
          </a:xfrm>
          <a:custGeom>
            <a:avLst/>
            <a:gdLst/>
            <a:ahLst/>
            <a:cxnLst/>
            <a:rect l="l" t="t" r="r" b="b"/>
            <a:pathLst>
              <a:path w="123825" h="123825">
                <a:moveTo>
                  <a:pt x="70122" y="123824"/>
                </a:moveTo>
                <a:lnTo>
                  <a:pt x="53702" y="123824"/>
                </a:lnTo>
                <a:lnTo>
                  <a:pt x="45804" y="122254"/>
                </a:lnTo>
                <a:lnTo>
                  <a:pt x="12328" y="99885"/>
                </a:lnTo>
                <a:lnTo>
                  <a:pt x="0" y="70122"/>
                </a:lnTo>
                <a:lnTo>
                  <a:pt x="0" y="53702"/>
                </a:lnTo>
                <a:lnTo>
                  <a:pt x="23939" y="12328"/>
                </a:lnTo>
                <a:lnTo>
                  <a:pt x="53702" y="0"/>
                </a:lnTo>
                <a:lnTo>
                  <a:pt x="70122" y="0"/>
                </a:lnTo>
                <a:lnTo>
                  <a:pt x="111496" y="23939"/>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23" name="object 23"/>
          <p:cNvSpPr/>
          <p:nvPr/>
        </p:nvSpPr>
        <p:spPr>
          <a:xfrm>
            <a:off x="10887053" y="3092722"/>
            <a:ext cx="123825" cy="123825"/>
          </a:xfrm>
          <a:custGeom>
            <a:avLst/>
            <a:gdLst/>
            <a:ahLst/>
            <a:cxnLst/>
            <a:rect l="l" t="t" r="r" b="b"/>
            <a:pathLst>
              <a:path w="123825" h="123825">
                <a:moveTo>
                  <a:pt x="70122" y="123824"/>
                </a:moveTo>
                <a:lnTo>
                  <a:pt x="53702" y="123824"/>
                </a:lnTo>
                <a:lnTo>
                  <a:pt x="45804" y="122253"/>
                </a:lnTo>
                <a:lnTo>
                  <a:pt x="12328" y="99885"/>
                </a:lnTo>
                <a:lnTo>
                  <a:pt x="0" y="70122"/>
                </a:lnTo>
                <a:lnTo>
                  <a:pt x="0" y="53702"/>
                </a:lnTo>
                <a:lnTo>
                  <a:pt x="23939" y="12328"/>
                </a:lnTo>
                <a:lnTo>
                  <a:pt x="53702" y="0"/>
                </a:lnTo>
                <a:lnTo>
                  <a:pt x="70122" y="0"/>
                </a:lnTo>
                <a:lnTo>
                  <a:pt x="111496" y="23938"/>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24" name="object 24"/>
          <p:cNvSpPr/>
          <p:nvPr/>
        </p:nvSpPr>
        <p:spPr>
          <a:xfrm>
            <a:off x="10887053" y="3626122"/>
            <a:ext cx="123825" cy="123825"/>
          </a:xfrm>
          <a:custGeom>
            <a:avLst/>
            <a:gdLst/>
            <a:ahLst/>
            <a:cxnLst/>
            <a:rect l="l" t="t" r="r" b="b"/>
            <a:pathLst>
              <a:path w="123825" h="123825">
                <a:moveTo>
                  <a:pt x="70122" y="123824"/>
                </a:moveTo>
                <a:lnTo>
                  <a:pt x="53702" y="123824"/>
                </a:lnTo>
                <a:lnTo>
                  <a:pt x="45804" y="122253"/>
                </a:lnTo>
                <a:lnTo>
                  <a:pt x="12328" y="99885"/>
                </a:lnTo>
                <a:lnTo>
                  <a:pt x="0" y="70122"/>
                </a:lnTo>
                <a:lnTo>
                  <a:pt x="0" y="53702"/>
                </a:lnTo>
                <a:lnTo>
                  <a:pt x="23939" y="12328"/>
                </a:lnTo>
                <a:lnTo>
                  <a:pt x="53702" y="0"/>
                </a:lnTo>
                <a:lnTo>
                  <a:pt x="70122" y="0"/>
                </a:lnTo>
                <a:lnTo>
                  <a:pt x="111496" y="23938"/>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25" name="object 25"/>
          <p:cNvSpPr/>
          <p:nvPr/>
        </p:nvSpPr>
        <p:spPr>
          <a:xfrm>
            <a:off x="10887053" y="4159522"/>
            <a:ext cx="123825" cy="123825"/>
          </a:xfrm>
          <a:custGeom>
            <a:avLst/>
            <a:gdLst/>
            <a:ahLst/>
            <a:cxnLst/>
            <a:rect l="l" t="t" r="r" b="b"/>
            <a:pathLst>
              <a:path w="123825" h="123825">
                <a:moveTo>
                  <a:pt x="70122" y="123824"/>
                </a:moveTo>
                <a:lnTo>
                  <a:pt x="53702" y="123824"/>
                </a:lnTo>
                <a:lnTo>
                  <a:pt x="45804" y="122253"/>
                </a:lnTo>
                <a:lnTo>
                  <a:pt x="12328" y="99885"/>
                </a:lnTo>
                <a:lnTo>
                  <a:pt x="0" y="70122"/>
                </a:lnTo>
                <a:lnTo>
                  <a:pt x="0" y="53702"/>
                </a:lnTo>
                <a:lnTo>
                  <a:pt x="23939" y="12328"/>
                </a:lnTo>
                <a:lnTo>
                  <a:pt x="53702" y="0"/>
                </a:lnTo>
                <a:lnTo>
                  <a:pt x="70122" y="0"/>
                </a:lnTo>
                <a:lnTo>
                  <a:pt x="111496" y="23938"/>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26" name="object 26"/>
          <p:cNvSpPr/>
          <p:nvPr/>
        </p:nvSpPr>
        <p:spPr>
          <a:xfrm>
            <a:off x="10887053" y="4692922"/>
            <a:ext cx="123825" cy="123825"/>
          </a:xfrm>
          <a:custGeom>
            <a:avLst/>
            <a:gdLst/>
            <a:ahLst/>
            <a:cxnLst/>
            <a:rect l="l" t="t" r="r" b="b"/>
            <a:pathLst>
              <a:path w="123825" h="123825">
                <a:moveTo>
                  <a:pt x="70122" y="123824"/>
                </a:moveTo>
                <a:lnTo>
                  <a:pt x="53702" y="123824"/>
                </a:lnTo>
                <a:lnTo>
                  <a:pt x="45804" y="122253"/>
                </a:lnTo>
                <a:lnTo>
                  <a:pt x="12328" y="99885"/>
                </a:lnTo>
                <a:lnTo>
                  <a:pt x="0" y="70122"/>
                </a:lnTo>
                <a:lnTo>
                  <a:pt x="0" y="53702"/>
                </a:lnTo>
                <a:lnTo>
                  <a:pt x="23939" y="12328"/>
                </a:lnTo>
                <a:lnTo>
                  <a:pt x="53702" y="0"/>
                </a:lnTo>
                <a:lnTo>
                  <a:pt x="70122" y="0"/>
                </a:lnTo>
                <a:lnTo>
                  <a:pt x="111496" y="23938"/>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27" name="object 27"/>
          <p:cNvSpPr/>
          <p:nvPr/>
        </p:nvSpPr>
        <p:spPr>
          <a:xfrm>
            <a:off x="10887053" y="5226322"/>
            <a:ext cx="123825" cy="123825"/>
          </a:xfrm>
          <a:custGeom>
            <a:avLst/>
            <a:gdLst/>
            <a:ahLst/>
            <a:cxnLst/>
            <a:rect l="l" t="t" r="r" b="b"/>
            <a:pathLst>
              <a:path w="123825" h="123825">
                <a:moveTo>
                  <a:pt x="70122" y="123824"/>
                </a:moveTo>
                <a:lnTo>
                  <a:pt x="53702" y="123824"/>
                </a:lnTo>
                <a:lnTo>
                  <a:pt x="45804" y="122253"/>
                </a:lnTo>
                <a:lnTo>
                  <a:pt x="12328" y="99885"/>
                </a:lnTo>
                <a:lnTo>
                  <a:pt x="0" y="70122"/>
                </a:lnTo>
                <a:lnTo>
                  <a:pt x="0" y="53702"/>
                </a:lnTo>
                <a:lnTo>
                  <a:pt x="23939" y="12328"/>
                </a:lnTo>
                <a:lnTo>
                  <a:pt x="53702" y="0"/>
                </a:lnTo>
                <a:lnTo>
                  <a:pt x="70122" y="0"/>
                </a:lnTo>
                <a:lnTo>
                  <a:pt x="111496" y="23938"/>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28" name="object 28"/>
          <p:cNvSpPr txBox="1"/>
          <p:nvPr/>
        </p:nvSpPr>
        <p:spPr>
          <a:xfrm>
            <a:off x="10743459" y="994242"/>
            <a:ext cx="6440805" cy="4391025"/>
          </a:xfrm>
          <a:prstGeom prst="rect">
            <a:avLst/>
          </a:prstGeom>
        </p:spPr>
        <p:txBody>
          <a:bodyPr vert="horz" wrap="square" lIns="0" tIns="0" rIns="0" bIns="0" rtlCol="0">
            <a:spAutoFit/>
          </a:bodyPr>
          <a:lstStyle/>
          <a:p>
            <a:pPr marL="12700">
              <a:lnSpc>
                <a:spcPct val="100000"/>
              </a:lnSpc>
            </a:pPr>
            <a:r>
              <a:rPr sz="4550" spc="-409" dirty="0">
                <a:solidFill>
                  <a:srgbClr val="212121"/>
                </a:solidFill>
                <a:latin typeface="Lucida Sans"/>
                <a:cs typeface="Lucida Sans"/>
              </a:rPr>
              <a:t>N</a:t>
            </a:r>
            <a:r>
              <a:rPr sz="4550" spc="-204" dirty="0">
                <a:solidFill>
                  <a:srgbClr val="212121"/>
                </a:solidFill>
                <a:latin typeface="Lucida Sans"/>
                <a:cs typeface="Lucida Sans"/>
              </a:rPr>
              <a:t>o</a:t>
            </a:r>
            <a:r>
              <a:rPr sz="4550" spc="-315" dirty="0">
                <a:solidFill>
                  <a:srgbClr val="212121"/>
                </a:solidFill>
                <a:latin typeface="Lucida Sans"/>
                <a:cs typeface="Lucida Sans"/>
              </a:rPr>
              <a:t>n</a:t>
            </a:r>
            <a:r>
              <a:rPr sz="4550" spc="55" dirty="0">
                <a:solidFill>
                  <a:srgbClr val="212121"/>
                </a:solidFill>
                <a:latin typeface="Lucida Sans"/>
                <a:cs typeface="Lucida Sans"/>
              </a:rPr>
              <a:t>-</a:t>
            </a:r>
            <a:r>
              <a:rPr sz="4550" spc="395" dirty="0">
                <a:solidFill>
                  <a:srgbClr val="212121"/>
                </a:solidFill>
                <a:latin typeface="Lucida Sans"/>
                <a:cs typeface="Lucida Sans"/>
              </a:rPr>
              <a:t>S</a:t>
            </a:r>
            <a:r>
              <a:rPr sz="4550" spc="-130" dirty="0">
                <a:solidFill>
                  <a:srgbClr val="212121"/>
                </a:solidFill>
                <a:latin typeface="Lucida Sans"/>
                <a:cs typeface="Lucida Sans"/>
              </a:rPr>
              <a:t>t</a:t>
            </a:r>
            <a:r>
              <a:rPr sz="4550" spc="-145" dirty="0">
                <a:solidFill>
                  <a:srgbClr val="212121"/>
                </a:solidFill>
                <a:latin typeface="Lucida Sans"/>
                <a:cs typeface="Lucida Sans"/>
              </a:rPr>
              <a:t>r</a:t>
            </a:r>
            <a:r>
              <a:rPr sz="4550" spc="-295" dirty="0">
                <a:solidFill>
                  <a:srgbClr val="212121"/>
                </a:solidFill>
                <a:latin typeface="Lucida Sans"/>
                <a:cs typeface="Lucida Sans"/>
              </a:rPr>
              <a:t>u</a:t>
            </a:r>
            <a:r>
              <a:rPr sz="4550" spc="160" dirty="0">
                <a:solidFill>
                  <a:srgbClr val="212121"/>
                </a:solidFill>
                <a:latin typeface="Lucida Sans"/>
                <a:cs typeface="Lucida Sans"/>
              </a:rPr>
              <a:t>c</a:t>
            </a:r>
            <a:r>
              <a:rPr sz="4550" spc="-130" dirty="0">
                <a:solidFill>
                  <a:srgbClr val="212121"/>
                </a:solidFill>
                <a:latin typeface="Lucida Sans"/>
                <a:cs typeface="Lucida Sans"/>
              </a:rPr>
              <a:t>t</a:t>
            </a:r>
            <a:r>
              <a:rPr sz="4550" spc="-295" dirty="0">
                <a:solidFill>
                  <a:srgbClr val="212121"/>
                </a:solidFill>
                <a:latin typeface="Lucida Sans"/>
                <a:cs typeface="Lucida Sans"/>
              </a:rPr>
              <a:t>u</a:t>
            </a:r>
            <a:r>
              <a:rPr sz="4550" spc="-145" dirty="0">
                <a:solidFill>
                  <a:srgbClr val="212121"/>
                </a:solidFill>
                <a:latin typeface="Lucida Sans"/>
                <a:cs typeface="Lucida Sans"/>
              </a:rPr>
              <a:t>r</a:t>
            </a:r>
            <a:r>
              <a:rPr sz="4550" spc="265" dirty="0">
                <a:solidFill>
                  <a:srgbClr val="212121"/>
                </a:solidFill>
                <a:latin typeface="Lucida Sans"/>
                <a:cs typeface="Lucida Sans"/>
              </a:rPr>
              <a:t>a</a:t>
            </a:r>
            <a:r>
              <a:rPr sz="4550" spc="-95" dirty="0">
                <a:solidFill>
                  <a:srgbClr val="212121"/>
                </a:solidFill>
                <a:latin typeface="Lucida Sans"/>
                <a:cs typeface="Lucida Sans"/>
              </a:rPr>
              <a:t>l</a:t>
            </a:r>
            <a:endParaRPr sz="4550" dirty="0">
              <a:latin typeface="Lucida Sans"/>
              <a:cs typeface="Lucida Sans"/>
            </a:endParaRPr>
          </a:p>
          <a:p>
            <a:pPr marL="502284" marR="255904">
              <a:lnSpc>
                <a:spcPct val="114799"/>
              </a:lnSpc>
              <a:spcBef>
                <a:spcPts val="1240"/>
              </a:spcBef>
            </a:pPr>
            <a:r>
              <a:rPr sz="3050" spc="-175" dirty="0">
                <a:solidFill>
                  <a:srgbClr val="212121"/>
                </a:solidFill>
                <a:latin typeface="Arial"/>
                <a:cs typeface="Arial"/>
              </a:rPr>
              <a:t>A</a:t>
            </a:r>
            <a:r>
              <a:rPr sz="3050" spc="-80" dirty="0">
                <a:solidFill>
                  <a:srgbClr val="212121"/>
                </a:solidFill>
                <a:latin typeface="Arial"/>
                <a:cs typeface="Arial"/>
              </a:rPr>
              <a:t>r</a:t>
            </a:r>
            <a:r>
              <a:rPr sz="3050" spc="45" dirty="0">
                <a:solidFill>
                  <a:srgbClr val="212121"/>
                </a:solidFill>
                <a:latin typeface="Arial"/>
                <a:cs typeface="Arial"/>
              </a:rPr>
              <a:t>c</a:t>
            </a:r>
            <a:r>
              <a:rPr sz="3050" spc="-160" dirty="0">
                <a:solidFill>
                  <a:srgbClr val="212121"/>
                </a:solidFill>
                <a:latin typeface="Arial"/>
                <a:cs typeface="Arial"/>
              </a:rPr>
              <a:t>h</a:t>
            </a:r>
            <a:r>
              <a:rPr sz="3050" spc="10" dirty="0">
                <a:solidFill>
                  <a:srgbClr val="212121"/>
                </a:solidFill>
                <a:latin typeface="Arial"/>
                <a:cs typeface="Arial"/>
              </a:rPr>
              <a:t>i</a:t>
            </a:r>
            <a:r>
              <a:rPr sz="3050" spc="145" dirty="0">
                <a:solidFill>
                  <a:srgbClr val="212121"/>
                </a:solidFill>
                <a:latin typeface="Arial"/>
                <a:cs typeface="Arial"/>
              </a:rPr>
              <a:t>t</a:t>
            </a:r>
            <a:r>
              <a:rPr sz="3050" spc="-55" dirty="0">
                <a:solidFill>
                  <a:srgbClr val="212121"/>
                </a:solidFill>
                <a:latin typeface="Arial"/>
                <a:cs typeface="Arial"/>
              </a:rPr>
              <a:t>e</a:t>
            </a:r>
            <a:r>
              <a:rPr sz="3050" spc="45" dirty="0">
                <a:solidFill>
                  <a:srgbClr val="212121"/>
                </a:solidFill>
                <a:latin typeface="Arial"/>
                <a:cs typeface="Arial"/>
              </a:rPr>
              <a:t>c</a:t>
            </a:r>
            <a:r>
              <a:rPr sz="3050" spc="145" dirty="0">
                <a:solidFill>
                  <a:srgbClr val="212121"/>
                </a:solidFill>
                <a:latin typeface="Arial"/>
                <a:cs typeface="Arial"/>
              </a:rPr>
              <a:t>t</a:t>
            </a:r>
            <a:r>
              <a:rPr sz="3050" spc="-160" dirty="0">
                <a:solidFill>
                  <a:srgbClr val="212121"/>
                </a:solidFill>
                <a:latin typeface="Arial"/>
                <a:cs typeface="Arial"/>
              </a:rPr>
              <a:t>u</a:t>
            </a:r>
            <a:r>
              <a:rPr sz="3050" spc="-80" dirty="0">
                <a:solidFill>
                  <a:srgbClr val="212121"/>
                </a:solidFill>
                <a:latin typeface="Arial"/>
                <a:cs typeface="Arial"/>
              </a:rPr>
              <a:t>r</a:t>
            </a:r>
            <a:r>
              <a:rPr sz="3050" spc="20" dirty="0">
                <a:solidFill>
                  <a:srgbClr val="212121"/>
                </a:solidFill>
                <a:latin typeface="Arial"/>
                <a:cs typeface="Arial"/>
              </a:rPr>
              <a:t>a</a:t>
            </a:r>
            <a:r>
              <a:rPr sz="3050" spc="-15" dirty="0">
                <a:solidFill>
                  <a:srgbClr val="212121"/>
                </a:solidFill>
                <a:latin typeface="Arial"/>
                <a:cs typeface="Arial"/>
              </a:rPr>
              <a:t>l</a:t>
            </a:r>
            <a:r>
              <a:rPr sz="3050" spc="-35" dirty="0">
                <a:solidFill>
                  <a:srgbClr val="212121"/>
                </a:solidFill>
                <a:latin typeface="Arial"/>
                <a:cs typeface="Arial"/>
              </a:rPr>
              <a:t> </a:t>
            </a:r>
            <a:r>
              <a:rPr sz="3050" spc="45" dirty="0">
                <a:solidFill>
                  <a:srgbClr val="212121"/>
                </a:solidFill>
                <a:latin typeface="Arial"/>
                <a:cs typeface="Arial"/>
              </a:rPr>
              <a:t>c</a:t>
            </a:r>
            <a:r>
              <a:rPr sz="3050" spc="-40" dirty="0">
                <a:solidFill>
                  <a:srgbClr val="212121"/>
                </a:solidFill>
                <a:latin typeface="Arial"/>
                <a:cs typeface="Arial"/>
              </a:rPr>
              <a:t>o</a:t>
            </a:r>
            <a:r>
              <a:rPr sz="3050" spc="-240" dirty="0">
                <a:solidFill>
                  <a:srgbClr val="212121"/>
                </a:solidFill>
                <a:latin typeface="Arial"/>
                <a:cs typeface="Arial"/>
              </a:rPr>
              <a:t>m</a:t>
            </a:r>
            <a:r>
              <a:rPr sz="3050" spc="20" dirty="0">
                <a:solidFill>
                  <a:srgbClr val="212121"/>
                </a:solidFill>
                <a:latin typeface="Arial"/>
                <a:cs typeface="Arial"/>
              </a:rPr>
              <a:t>p</a:t>
            </a:r>
            <a:r>
              <a:rPr sz="3050" spc="-40" dirty="0">
                <a:solidFill>
                  <a:srgbClr val="212121"/>
                </a:solidFill>
                <a:latin typeface="Arial"/>
                <a:cs typeface="Arial"/>
              </a:rPr>
              <a:t>o</a:t>
            </a:r>
            <a:r>
              <a:rPr sz="3050" spc="-160" dirty="0">
                <a:solidFill>
                  <a:srgbClr val="212121"/>
                </a:solidFill>
                <a:latin typeface="Arial"/>
                <a:cs typeface="Arial"/>
              </a:rPr>
              <a:t>n</a:t>
            </a:r>
            <a:r>
              <a:rPr sz="3050" spc="-55" dirty="0">
                <a:solidFill>
                  <a:srgbClr val="212121"/>
                </a:solidFill>
                <a:latin typeface="Arial"/>
                <a:cs typeface="Arial"/>
              </a:rPr>
              <a:t>e</a:t>
            </a:r>
            <a:r>
              <a:rPr sz="3050" spc="-160" dirty="0">
                <a:solidFill>
                  <a:srgbClr val="212121"/>
                </a:solidFill>
                <a:latin typeface="Arial"/>
                <a:cs typeface="Arial"/>
              </a:rPr>
              <a:t>n</a:t>
            </a:r>
            <a:r>
              <a:rPr sz="3050" spc="145" dirty="0">
                <a:solidFill>
                  <a:srgbClr val="212121"/>
                </a:solidFill>
                <a:latin typeface="Arial"/>
                <a:cs typeface="Arial"/>
              </a:rPr>
              <a:t>t</a:t>
            </a:r>
            <a:r>
              <a:rPr sz="3050" spc="-315" dirty="0">
                <a:solidFill>
                  <a:srgbClr val="212121"/>
                </a:solidFill>
                <a:latin typeface="Arial"/>
                <a:cs typeface="Arial"/>
              </a:rPr>
              <a:t>s</a:t>
            </a:r>
            <a:r>
              <a:rPr sz="3050" spc="-35" dirty="0">
                <a:solidFill>
                  <a:srgbClr val="212121"/>
                </a:solidFill>
                <a:latin typeface="Arial"/>
                <a:cs typeface="Arial"/>
              </a:rPr>
              <a:t> </a:t>
            </a:r>
            <a:r>
              <a:rPr sz="3050" spc="-90" dirty="0">
                <a:solidFill>
                  <a:srgbClr val="212121"/>
                </a:solidFill>
                <a:latin typeface="Arial"/>
                <a:cs typeface="Arial"/>
              </a:rPr>
              <a:t>(</a:t>
            </a:r>
            <a:r>
              <a:rPr sz="3050" spc="-315" dirty="0">
                <a:solidFill>
                  <a:srgbClr val="212121"/>
                </a:solidFill>
                <a:latin typeface="Arial"/>
                <a:cs typeface="Arial"/>
              </a:rPr>
              <a:t>s</a:t>
            </a:r>
            <a:r>
              <a:rPr sz="3050" spc="-160" dirty="0">
                <a:solidFill>
                  <a:srgbClr val="212121"/>
                </a:solidFill>
                <a:latin typeface="Arial"/>
                <a:cs typeface="Arial"/>
              </a:rPr>
              <a:t>u</a:t>
            </a:r>
            <a:r>
              <a:rPr sz="3050" spc="45" dirty="0">
                <a:solidFill>
                  <a:srgbClr val="212121"/>
                </a:solidFill>
                <a:latin typeface="Arial"/>
                <a:cs typeface="Arial"/>
              </a:rPr>
              <a:t>c</a:t>
            </a:r>
            <a:r>
              <a:rPr sz="3050" spc="-160" dirty="0">
                <a:solidFill>
                  <a:srgbClr val="212121"/>
                </a:solidFill>
                <a:latin typeface="Arial"/>
                <a:cs typeface="Arial"/>
              </a:rPr>
              <a:t>h</a:t>
            </a:r>
            <a:r>
              <a:rPr sz="3050" spc="-35" dirty="0">
                <a:solidFill>
                  <a:srgbClr val="212121"/>
                </a:solidFill>
                <a:latin typeface="Arial"/>
                <a:cs typeface="Arial"/>
              </a:rPr>
              <a:t> </a:t>
            </a:r>
            <a:r>
              <a:rPr sz="3050" spc="20" dirty="0">
                <a:solidFill>
                  <a:srgbClr val="212121"/>
                </a:solidFill>
                <a:latin typeface="Arial"/>
                <a:cs typeface="Arial"/>
              </a:rPr>
              <a:t>a</a:t>
            </a:r>
            <a:r>
              <a:rPr sz="3050" spc="-315" dirty="0">
                <a:solidFill>
                  <a:srgbClr val="212121"/>
                </a:solidFill>
                <a:latin typeface="Arial"/>
                <a:cs typeface="Arial"/>
              </a:rPr>
              <a:t>s</a:t>
            </a:r>
            <a:r>
              <a:rPr sz="3050" spc="-175" dirty="0">
                <a:solidFill>
                  <a:srgbClr val="212121"/>
                </a:solidFill>
                <a:latin typeface="Arial"/>
                <a:cs typeface="Arial"/>
              </a:rPr>
              <a:t> </a:t>
            </a:r>
            <a:r>
              <a:rPr sz="3050" spc="-20" dirty="0">
                <a:solidFill>
                  <a:srgbClr val="212121"/>
                </a:solidFill>
                <a:latin typeface="Arial"/>
                <a:cs typeface="Arial"/>
              </a:rPr>
              <a:t>w</a:t>
            </a:r>
            <a:r>
              <a:rPr sz="3050" spc="10" dirty="0">
                <a:solidFill>
                  <a:srgbClr val="212121"/>
                </a:solidFill>
                <a:latin typeface="Arial"/>
                <a:cs typeface="Arial"/>
              </a:rPr>
              <a:t>i</a:t>
            </a:r>
            <a:r>
              <a:rPr sz="3050" spc="-160" dirty="0">
                <a:solidFill>
                  <a:srgbClr val="212121"/>
                </a:solidFill>
                <a:latin typeface="Arial"/>
                <a:cs typeface="Arial"/>
              </a:rPr>
              <a:t>n</a:t>
            </a:r>
            <a:r>
              <a:rPr sz="3050" spc="20" dirty="0">
                <a:solidFill>
                  <a:srgbClr val="212121"/>
                </a:solidFill>
                <a:latin typeface="Arial"/>
                <a:cs typeface="Arial"/>
              </a:rPr>
              <a:t>d</a:t>
            </a:r>
            <a:r>
              <a:rPr sz="3050" spc="-40" dirty="0">
                <a:solidFill>
                  <a:srgbClr val="212121"/>
                </a:solidFill>
                <a:latin typeface="Arial"/>
                <a:cs typeface="Arial"/>
              </a:rPr>
              <a:t>o</a:t>
            </a:r>
            <a:r>
              <a:rPr sz="3050" spc="-20" dirty="0">
                <a:solidFill>
                  <a:srgbClr val="212121"/>
                </a:solidFill>
                <a:latin typeface="Arial"/>
                <a:cs typeface="Arial"/>
              </a:rPr>
              <a:t>w</a:t>
            </a:r>
            <a:r>
              <a:rPr sz="3050" spc="-315" dirty="0">
                <a:solidFill>
                  <a:srgbClr val="212121"/>
                </a:solidFill>
                <a:latin typeface="Arial"/>
                <a:cs typeface="Arial"/>
              </a:rPr>
              <a:t>s</a:t>
            </a:r>
            <a:r>
              <a:rPr sz="3050" spc="-90" dirty="0">
                <a:solidFill>
                  <a:srgbClr val="212121"/>
                </a:solidFill>
                <a:latin typeface="Arial"/>
                <a:cs typeface="Arial"/>
              </a:rPr>
              <a:t>)</a:t>
            </a:r>
            <a:endParaRPr sz="3050" dirty="0">
              <a:latin typeface="Arial"/>
              <a:cs typeface="Arial"/>
            </a:endParaRPr>
          </a:p>
          <a:p>
            <a:pPr marL="502284" marR="5080">
              <a:lnSpc>
                <a:spcPct val="114799"/>
              </a:lnSpc>
            </a:pPr>
            <a:r>
              <a:rPr sz="3050" spc="-409" dirty="0">
                <a:solidFill>
                  <a:srgbClr val="212121"/>
                </a:solidFill>
                <a:latin typeface="Arial"/>
                <a:cs typeface="Arial"/>
              </a:rPr>
              <a:t>B</a:t>
            </a:r>
            <a:r>
              <a:rPr sz="3050" spc="-160" dirty="0">
                <a:solidFill>
                  <a:srgbClr val="212121"/>
                </a:solidFill>
                <a:latin typeface="Arial"/>
                <a:cs typeface="Arial"/>
              </a:rPr>
              <a:t>u</a:t>
            </a:r>
            <a:r>
              <a:rPr sz="3050" spc="10" dirty="0">
                <a:solidFill>
                  <a:srgbClr val="212121"/>
                </a:solidFill>
                <a:latin typeface="Arial"/>
                <a:cs typeface="Arial"/>
              </a:rPr>
              <a:t>i</a:t>
            </a:r>
            <a:r>
              <a:rPr sz="3050" spc="-15" dirty="0">
                <a:solidFill>
                  <a:srgbClr val="212121"/>
                </a:solidFill>
                <a:latin typeface="Arial"/>
                <a:cs typeface="Arial"/>
              </a:rPr>
              <a:t>l</a:t>
            </a:r>
            <a:r>
              <a:rPr sz="3050" spc="20" dirty="0">
                <a:solidFill>
                  <a:srgbClr val="212121"/>
                </a:solidFill>
                <a:latin typeface="Arial"/>
                <a:cs typeface="Arial"/>
              </a:rPr>
              <a:t>d</a:t>
            </a:r>
            <a:r>
              <a:rPr sz="3050" spc="10" dirty="0">
                <a:solidFill>
                  <a:srgbClr val="212121"/>
                </a:solidFill>
                <a:latin typeface="Arial"/>
                <a:cs typeface="Arial"/>
              </a:rPr>
              <a:t>i</a:t>
            </a:r>
            <a:r>
              <a:rPr sz="3050" spc="-160" dirty="0">
                <a:solidFill>
                  <a:srgbClr val="212121"/>
                </a:solidFill>
                <a:latin typeface="Arial"/>
                <a:cs typeface="Arial"/>
              </a:rPr>
              <a:t>n</a:t>
            </a:r>
            <a:r>
              <a:rPr sz="3050" spc="40" dirty="0">
                <a:solidFill>
                  <a:srgbClr val="212121"/>
                </a:solidFill>
                <a:latin typeface="Arial"/>
                <a:cs typeface="Arial"/>
              </a:rPr>
              <a:t>g</a:t>
            </a:r>
            <a:r>
              <a:rPr sz="3050" spc="-35" dirty="0">
                <a:solidFill>
                  <a:srgbClr val="212121"/>
                </a:solidFill>
                <a:latin typeface="Arial"/>
                <a:cs typeface="Arial"/>
              </a:rPr>
              <a:t> </a:t>
            </a:r>
            <a:r>
              <a:rPr sz="3050" spc="45" dirty="0">
                <a:solidFill>
                  <a:srgbClr val="212121"/>
                </a:solidFill>
                <a:latin typeface="Arial"/>
                <a:cs typeface="Arial"/>
              </a:rPr>
              <a:t>c</a:t>
            </a:r>
            <a:r>
              <a:rPr sz="3050" spc="-40" dirty="0">
                <a:solidFill>
                  <a:srgbClr val="212121"/>
                </a:solidFill>
                <a:latin typeface="Arial"/>
                <a:cs typeface="Arial"/>
              </a:rPr>
              <a:t>o</a:t>
            </a:r>
            <a:r>
              <a:rPr sz="3050" spc="-160" dirty="0">
                <a:solidFill>
                  <a:srgbClr val="212121"/>
                </a:solidFill>
                <a:latin typeface="Arial"/>
                <a:cs typeface="Arial"/>
              </a:rPr>
              <a:t>n</a:t>
            </a:r>
            <a:r>
              <a:rPr sz="3050" spc="145" dirty="0">
                <a:solidFill>
                  <a:srgbClr val="212121"/>
                </a:solidFill>
                <a:latin typeface="Arial"/>
                <a:cs typeface="Arial"/>
              </a:rPr>
              <a:t>t</a:t>
            </a:r>
            <a:r>
              <a:rPr sz="3050" spc="-55" dirty="0">
                <a:solidFill>
                  <a:srgbClr val="212121"/>
                </a:solidFill>
                <a:latin typeface="Arial"/>
                <a:cs typeface="Arial"/>
              </a:rPr>
              <a:t>e</a:t>
            </a:r>
            <a:r>
              <a:rPr sz="3050" spc="-160" dirty="0">
                <a:solidFill>
                  <a:srgbClr val="212121"/>
                </a:solidFill>
                <a:latin typeface="Arial"/>
                <a:cs typeface="Arial"/>
              </a:rPr>
              <a:t>n</a:t>
            </a:r>
            <a:r>
              <a:rPr sz="3050" spc="145" dirty="0">
                <a:solidFill>
                  <a:srgbClr val="212121"/>
                </a:solidFill>
                <a:latin typeface="Arial"/>
                <a:cs typeface="Arial"/>
              </a:rPr>
              <a:t>t</a:t>
            </a:r>
            <a:r>
              <a:rPr sz="3050" spc="-315" dirty="0">
                <a:solidFill>
                  <a:srgbClr val="212121"/>
                </a:solidFill>
                <a:latin typeface="Arial"/>
                <a:cs typeface="Arial"/>
              </a:rPr>
              <a:t>s</a:t>
            </a:r>
            <a:r>
              <a:rPr sz="3050" spc="-35" dirty="0">
                <a:solidFill>
                  <a:srgbClr val="212121"/>
                </a:solidFill>
                <a:latin typeface="Arial"/>
                <a:cs typeface="Arial"/>
              </a:rPr>
              <a:t> </a:t>
            </a:r>
            <a:r>
              <a:rPr sz="3050" spc="-90" dirty="0">
                <a:solidFill>
                  <a:srgbClr val="212121"/>
                </a:solidFill>
                <a:latin typeface="Arial"/>
                <a:cs typeface="Arial"/>
              </a:rPr>
              <a:t>(</a:t>
            </a:r>
            <a:r>
              <a:rPr sz="3050" spc="-315" dirty="0">
                <a:solidFill>
                  <a:srgbClr val="212121"/>
                </a:solidFill>
                <a:latin typeface="Arial"/>
                <a:cs typeface="Arial"/>
              </a:rPr>
              <a:t>s</a:t>
            </a:r>
            <a:r>
              <a:rPr sz="3050" spc="-160" dirty="0">
                <a:solidFill>
                  <a:srgbClr val="212121"/>
                </a:solidFill>
                <a:latin typeface="Arial"/>
                <a:cs typeface="Arial"/>
              </a:rPr>
              <a:t>u</a:t>
            </a:r>
            <a:r>
              <a:rPr sz="3050" spc="45" dirty="0">
                <a:solidFill>
                  <a:srgbClr val="212121"/>
                </a:solidFill>
                <a:latin typeface="Arial"/>
                <a:cs typeface="Arial"/>
              </a:rPr>
              <a:t>c</a:t>
            </a:r>
            <a:r>
              <a:rPr sz="3050" spc="-160" dirty="0">
                <a:solidFill>
                  <a:srgbClr val="212121"/>
                </a:solidFill>
                <a:latin typeface="Arial"/>
                <a:cs typeface="Arial"/>
              </a:rPr>
              <a:t>h</a:t>
            </a:r>
            <a:r>
              <a:rPr sz="3050" spc="-35" dirty="0">
                <a:solidFill>
                  <a:srgbClr val="212121"/>
                </a:solidFill>
                <a:latin typeface="Arial"/>
                <a:cs typeface="Arial"/>
              </a:rPr>
              <a:t> </a:t>
            </a:r>
            <a:r>
              <a:rPr sz="3050" spc="20" dirty="0">
                <a:solidFill>
                  <a:srgbClr val="212121"/>
                </a:solidFill>
                <a:latin typeface="Arial"/>
                <a:cs typeface="Arial"/>
              </a:rPr>
              <a:t>a</a:t>
            </a:r>
            <a:r>
              <a:rPr sz="3050" spc="-315" dirty="0">
                <a:solidFill>
                  <a:srgbClr val="212121"/>
                </a:solidFill>
                <a:latin typeface="Arial"/>
                <a:cs typeface="Arial"/>
              </a:rPr>
              <a:t>s</a:t>
            </a:r>
            <a:r>
              <a:rPr sz="3050" spc="-35" dirty="0">
                <a:solidFill>
                  <a:srgbClr val="212121"/>
                </a:solidFill>
                <a:latin typeface="Arial"/>
                <a:cs typeface="Arial"/>
              </a:rPr>
              <a:t> </a:t>
            </a:r>
            <a:r>
              <a:rPr sz="3050" spc="10" dirty="0">
                <a:solidFill>
                  <a:srgbClr val="212121"/>
                </a:solidFill>
                <a:latin typeface="Arial"/>
                <a:cs typeface="Arial"/>
              </a:rPr>
              <a:t>fu</a:t>
            </a:r>
            <a:r>
              <a:rPr sz="3050" spc="-80" dirty="0">
                <a:solidFill>
                  <a:srgbClr val="212121"/>
                </a:solidFill>
                <a:latin typeface="Arial"/>
                <a:cs typeface="Arial"/>
              </a:rPr>
              <a:t>r</a:t>
            </a:r>
            <a:r>
              <a:rPr sz="3050" spc="-160" dirty="0">
                <a:solidFill>
                  <a:srgbClr val="212121"/>
                </a:solidFill>
                <a:latin typeface="Arial"/>
                <a:cs typeface="Arial"/>
              </a:rPr>
              <a:t>n</a:t>
            </a:r>
            <a:r>
              <a:rPr sz="3050" spc="10" dirty="0">
                <a:solidFill>
                  <a:srgbClr val="212121"/>
                </a:solidFill>
                <a:latin typeface="Arial"/>
                <a:cs typeface="Arial"/>
              </a:rPr>
              <a:t>i</a:t>
            </a:r>
            <a:r>
              <a:rPr sz="3050" spc="145" dirty="0">
                <a:solidFill>
                  <a:srgbClr val="212121"/>
                </a:solidFill>
                <a:latin typeface="Arial"/>
                <a:cs typeface="Arial"/>
              </a:rPr>
              <a:t>t</a:t>
            </a:r>
            <a:r>
              <a:rPr sz="3050" spc="-160" dirty="0">
                <a:solidFill>
                  <a:srgbClr val="212121"/>
                </a:solidFill>
                <a:latin typeface="Arial"/>
                <a:cs typeface="Arial"/>
              </a:rPr>
              <a:t>u</a:t>
            </a:r>
            <a:r>
              <a:rPr sz="3050" spc="-80" dirty="0">
                <a:solidFill>
                  <a:srgbClr val="212121"/>
                </a:solidFill>
                <a:latin typeface="Arial"/>
                <a:cs typeface="Arial"/>
              </a:rPr>
              <a:t>r</a:t>
            </a:r>
            <a:r>
              <a:rPr sz="3050" spc="-55" dirty="0">
                <a:solidFill>
                  <a:srgbClr val="212121"/>
                </a:solidFill>
                <a:latin typeface="Arial"/>
                <a:cs typeface="Arial"/>
              </a:rPr>
              <a:t>e</a:t>
            </a:r>
            <a:r>
              <a:rPr sz="3050" spc="-90" dirty="0">
                <a:solidFill>
                  <a:srgbClr val="212121"/>
                </a:solidFill>
                <a:latin typeface="Arial"/>
                <a:cs typeface="Arial"/>
              </a:rPr>
              <a:t>)</a:t>
            </a:r>
            <a:r>
              <a:rPr sz="3050" spc="-75" dirty="0">
                <a:solidFill>
                  <a:srgbClr val="212121"/>
                </a:solidFill>
                <a:latin typeface="Arial"/>
                <a:cs typeface="Arial"/>
              </a:rPr>
              <a:t> </a:t>
            </a:r>
            <a:r>
              <a:rPr sz="3050" spc="-365" dirty="0">
                <a:solidFill>
                  <a:srgbClr val="212121"/>
                </a:solidFill>
                <a:latin typeface="Arial"/>
                <a:cs typeface="Arial"/>
              </a:rPr>
              <a:t>E</a:t>
            </a:r>
            <a:r>
              <a:rPr sz="3050" spc="-15" dirty="0">
                <a:solidFill>
                  <a:srgbClr val="212121"/>
                </a:solidFill>
                <a:latin typeface="Arial"/>
                <a:cs typeface="Arial"/>
              </a:rPr>
              <a:t>l</a:t>
            </a:r>
            <a:r>
              <a:rPr sz="3050" spc="-55" dirty="0">
                <a:solidFill>
                  <a:srgbClr val="212121"/>
                </a:solidFill>
                <a:latin typeface="Arial"/>
                <a:cs typeface="Arial"/>
              </a:rPr>
              <a:t>e</a:t>
            </a:r>
            <a:r>
              <a:rPr sz="3050" spc="-240" dirty="0">
                <a:solidFill>
                  <a:srgbClr val="212121"/>
                </a:solidFill>
                <a:latin typeface="Arial"/>
                <a:cs typeface="Arial"/>
              </a:rPr>
              <a:t>m</a:t>
            </a:r>
            <a:r>
              <a:rPr sz="3050" spc="-55" dirty="0">
                <a:solidFill>
                  <a:srgbClr val="212121"/>
                </a:solidFill>
                <a:latin typeface="Arial"/>
                <a:cs typeface="Arial"/>
              </a:rPr>
              <a:t>e</a:t>
            </a:r>
            <a:r>
              <a:rPr sz="3050" spc="-160" dirty="0">
                <a:solidFill>
                  <a:srgbClr val="212121"/>
                </a:solidFill>
                <a:latin typeface="Arial"/>
                <a:cs typeface="Arial"/>
              </a:rPr>
              <a:t>n</a:t>
            </a:r>
            <a:r>
              <a:rPr sz="3050" spc="145" dirty="0">
                <a:solidFill>
                  <a:srgbClr val="212121"/>
                </a:solidFill>
                <a:latin typeface="Arial"/>
                <a:cs typeface="Arial"/>
              </a:rPr>
              <a:t>t</a:t>
            </a:r>
            <a:r>
              <a:rPr sz="3050" spc="-315" dirty="0">
                <a:solidFill>
                  <a:srgbClr val="212121"/>
                </a:solidFill>
                <a:latin typeface="Arial"/>
                <a:cs typeface="Arial"/>
              </a:rPr>
              <a:t>s</a:t>
            </a:r>
            <a:r>
              <a:rPr sz="3050" spc="-35" dirty="0">
                <a:solidFill>
                  <a:srgbClr val="212121"/>
                </a:solidFill>
                <a:latin typeface="Arial"/>
                <a:cs typeface="Arial"/>
              </a:rPr>
              <a:t> </a:t>
            </a:r>
            <a:r>
              <a:rPr sz="3050" spc="-160" dirty="0">
                <a:solidFill>
                  <a:srgbClr val="212121"/>
                </a:solidFill>
                <a:latin typeface="Arial"/>
                <a:cs typeface="Arial"/>
              </a:rPr>
              <a:t>n</a:t>
            </a:r>
            <a:r>
              <a:rPr sz="3050" spc="-40" dirty="0">
                <a:solidFill>
                  <a:srgbClr val="212121"/>
                </a:solidFill>
                <a:latin typeface="Arial"/>
                <a:cs typeface="Arial"/>
              </a:rPr>
              <a:t>o</a:t>
            </a:r>
            <a:r>
              <a:rPr sz="3050" spc="145" dirty="0">
                <a:solidFill>
                  <a:srgbClr val="212121"/>
                </a:solidFill>
                <a:latin typeface="Arial"/>
                <a:cs typeface="Arial"/>
              </a:rPr>
              <a:t>t</a:t>
            </a:r>
            <a:r>
              <a:rPr sz="3050" spc="-35" dirty="0">
                <a:solidFill>
                  <a:srgbClr val="212121"/>
                </a:solidFill>
                <a:latin typeface="Arial"/>
                <a:cs typeface="Arial"/>
              </a:rPr>
              <a:t> </a:t>
            </a:r>
            <a:r>
              <a:rPr sz="3050" spc="-160" dirty="0">
                <a:solidFill>
                  <a:srgbClr val="212121"/>
                </a:solidFill>
                <a:latin typeface="Arial"/>
                <a:cs typeface="Arial"/>
              </a:rPr>
              <a:t>n</a:t>
            </a:r>
            <a:r>
              <a:rPr sz="3050" spc="-55" dirty="0">
                <a:solidFill>
                  <a:srgbClr val="212121"/>
                </a:solidFill>
                <a:latin typeface="Arial"/>
                <a:cs typeface="Arial"/>
              </a:rPr>
              <a:t>e</a:t>
            </a:r>
            <a:r>
              <a:rPr sz="3050" spc="45" dirty="0">
                <a:solidFill>
                  <a:srgbClr val="212121"/>
                </a:solidFill>
                <a:latin typeface="Arial"/>
                <a:cs typeface="Arial"/>
              </a:rPr>
              <a:t>c</a:t>
            </a:r>
            <a:r>
              <a:rPr sz="3050" spc="-55" dirty="0">
                <a:solidFill>
                  <a:srgbClr val="212121"/>
                </a:solidFill>
                <a:latin typeface="Arial"/>
                <a:cs typeface="Arial"/>
              </a:rPr>
              <a:t>e</a:t>
            </a:r>
            <a:r>
              <a:rPr sz="3050" spc="-315" dirty="0">
                <a:solidFill>
                  <a:srgbClr val="212121"/>
                </a:solidFill>
                <a:latin typeface="Arial"/>
                <a:cs typeface="Arial"/>
              </a:rPr>
              <a:t>ss</a:t>
            </a:r>
            <a:r>
              <a:rPr sz="3050" spc="20" dirty="0">
                <a:solidFill>
                  <a:srgbClr val="212121"/>
                </a:solidFill>
                <a:latin typeface="Arial"/>
                <a:cs typeface="Arial"/>
              </a:rPr>
              <a:t>a</a:t>
            </a:r>
            <a:r>
              <a:rPr sz="3050" spc="-80" dirty="0">
                <a:solidFill>
                  <a:srgbClr val="212121"/>
                </a:solidFill>
                <a:latin typeface="Arial"/>
                <a:cs typeface="Arial"/>
              </a:rPr>
              <a:t>r</a:t>
            </a:r>
            <a:r>
              <a:rPr sz="3050" spc="-245" dirty="0">
                <a:solidFill>
                  <a:srgbClr val="212121"/>
                </a:solidFill>
                <a:latin typeface="Arial"/>
                <a:cs typeface="Arial"/>
              </a:rPr>
              <a:t>y</a:t>
            </a:r>
            <a:r>
              <a:rPr sz="3050" spc="-35" dirty="0">
                <a:solidFill>
                  <a:srgbClr val="212121"/>
                </a:solidFill>
                <a:latin typeface="Arial"/>
                <a:cs typeface="Arial"/>
              </a:rPr>
              <a:t> </a:t>
            </a:r>
            <a:r>
              <a:rPr sz="3050" spc="145" dirty="0">
                <a:solidFill>
                  <a:srgbClr val="212121"/>
                </a:solidFill>
                <a:latin typeface="Arial"/>
                <a:cs typeface="Arial"/>
              </a:rPr>
              <a:t>t</a:t>
            </a:r>
            <a:r>
              <a:rPr sz="3050" spc="-40" dirty="0">
                <a:solidFill>
                  <a:srgbClr val="212121"/>
                </a:solidFill>
                <a:latin typeface="Arial"/>
                <a:cs typeface="Arial"/>
              </a:rPr>
              <a:t>o</a:t>
            </a:r>
            <a:r>
              <a:rPr sz="3050" spc="-35" dirty="0">
                <a:solidFill>
                  <a:srgbClr val="212121"/>
                </a:solidFill>
                <a:latin typeface="Arial"/>
                <a:cs typeface="Arial"/>
              </a:rPr>
              <a:t> </a:t>
            </a:r>
            <a:r>
              <a:rPr sz="3050" spc="-315" dirty="0">
                <a:solidFill>
                  <a:srgbClr val="212121"/>
                </a:solidFill>
                <a:latin typeface="Arial"/>
                <a:cs typeface="Arial"/>
              </a:rPr>
              <a:t>s</a:t>
            </a:r>
            <a:r>
              <a:rPr sz="3050" spc="145" dirty="0">
                <a:solidFill>
                  <a:srgbClr val="212121"/>
                </a:solidFill>
                <a:latin typeface="Arial"/>
                <a:cs typeface="Arial"/>
              </a:rPr>
              <a:t>t</a:t>
            </a:r>
            <a:r>
              <a:rPr sz="3050" spc="-80" dirty="0">
                <a:solidFill>
                  <a:srgbClr val="212121"/>
                </a:solidFill>
                <a:latin typeface="Arial"/>
                <a:cs typeface="Arial"/>
              </a:rPr>
              <a:t>r</a:t>
            </a:r>
            <a:r>
              <a:rPr sz="3050" spc="-160" dirty="0">
                <a:solidFill>
                  <a:srgbClr val="212121"/>
                </a:solidFill>
                <a:latin typeface="Arial"/>
                <a:cs typeface="Arial"/>
              </a:rPr>
              <a:t>u</a:t>
            </a:r>
            <a:r>
              <a:rPr sz="3050" spc="45" dirty="0">
                <a:solidFill>
                  <a:srgbClr val="212121"/>
                </a:solidFill>
                <a:latin typeface="Arial"/>
                <a:cs typeface="Arial"/>
              </a:rPr>
              <a:t>c</a:t>
            </a:r>
            <a:r>
              <a:rPr sz="3050" spc="145" dirty="0">
                <a:solidFill>
                  <a:srgbClr val="212121"/>
                </a:solidFill>
                <a:latin typeface="Arial"/>
                <a:cs typeface="Arial"/>
              </a:rPr>
              <a:t>t</a:t>
            </a:r>
            <a:r>
              <a:rPr sz="3050" spc="-160" dirty="0">
                <a:solidFill>
                  <a:srgbClr val="212121"/>
                </a:solidFill>
                <a:latin typeface="Arial"/>
                <a:cs typeface="Arial"/>
              </a:rPr>
              <a:t>u</a:t>
            </a:r>
            <a:r>
              <a:rPr sz="3050" spc="-80" dirty="0">
                <a:solidFill>
                  <a:srgbClr val="212121"/>
                </a:solidFill>
                <a:latin typeface="Arial"/>
                <a:cs typeface="Arial"/>
              </a:rPr>
              <a:t>r</a:t>
            </a:r>
            <a:r>
              <a:rPr sz="3050" spc="20" dirty="0">
                <a:solidFill>
                  <a:srgbClr val="212121"/>
                </a:solidFill>
                <a:latin typeface="Arial"/>
                <a:cs typeface="Arial"/>
              </a:rPr>
              <a:t>a</a:t>
            </a:r>
            <a:r>
              <a:rPr sz="3050" spc="-15" dirty="0">
                <a:solidFill>
                  <a:srgbClr val="212121"/>
                </a:solidFill>
                <a:latin typeface="Arial"/>
                <a:cs typeface="Arial"/>
              </a:rPr>
              <a:t>l</a:t>
            </a:r>
            <a:r>
              <a:rPr sz="3050" spc="-20" dirty="0">
                <a:solidFill>
                  <a:srgbClr val="212121"/>
                </a:solidFill>
                <a:latin typeface="Arial"/>
                <a:cs typeface="Arial"/>
              </a:rPr>
              <a:t> </a:t>
            </a:r>
            <a:r>
              <a:rPr sz="3050" spc="10" dirty="0">
                <a:solidFill>
                  <a:srgbClr val="212121"/>
                </a:solidFill>
                <a:latin typeface="Arial"/>
                <a:cs typeface="Arial"/>
              </a:rPr>
              <a:t>i</a:t>
            </a:r>
            <a:r>
              <a:rPr sz="3050" spc="-160" dirty="0">
                <a:solidFill>
                  <a:srgbClr val="212121"/>
                </a:solidFill>
                <a:latin typeface="Arial"/>
                <a:cs typeface="Arial"/>
              </a:rPr>
              <a:t>n</a:t>
            </a:r>
            <a:r>
              <a:rPr sz="3050" spc="145" dirty="0">
                <a:solidFill>
                  <a:srgbClr val="212121"/>
                </a:solidFill>
                <a:latin typeface="Arial"/>
                <a:cs typeface="Arial"/>
              </a:rPr>
              <a:t>t</a:t>
            </a:r>
            <a:r>
              <a:rPr sz="3050" spc="-55" dirty="0">
                <a:solidFill>
                  <a:srgbClr val="212121"/>
                </a:solidFill>
                <a:latin typeface="Arial"/>
                <a:cs typeface="Arial"/>
              </a:rPr>
              <a:t>e</a:t>
            </a:r>
            <a:r>
              <a:rPr sz="3050" spc="40" dirty="0">
                <a:solidFill>
                  <a:srgbClr val="212121"/>
                </a:solidFill>
                <a:latin typeface="Arial"/>
                <a:cs typeface="Arial"/>
              </a:rPr>
              <a:t>g</a:t>
            </a:r>
            <a:r>
              <a:rPr sz="3050" spc="-80" dirty="0">
                <a:solidFill>
                  <a:srgbClr val="212121"/>
                </a:solidFill>
                <a:latin typeface="Arial"/>
                <a:cs typeface="Arial"/>
              </a:rPr>
              <a:t>r</a:t>
            </a:r>
            <a:r>
              <a:rPr sz="3050" spc="10" dirty="0">
                <a:solidFill>
                  <a:srgbClr val="212121"/>
                </a:solidFill>
                <a:latin typeface="Arial"/>
                <a:cs typeface="Arial"/>
              </a:rPr>
              <a:t>i</a:t>
            </a:r>
            <a:r>
              <a:rPr sz="3050" spc="145" dirty="0">
                <a:solidFill>
                  <a:srgbClr val="212121"/>
                </a:solidFill>
                <a:latin typeface="Arial"/>
                <a:cs typeface="Arial"/>
              </a:rPr>
              <a:t>t</a:t>
            </a:r>
            <a:r>
              <a:rPr sz="3050" spc="-245" dirty="0">
                <a:solidFill>
                  <a:srgbClr val="212121"/>
                </a:solidFill>
                <a:latin typeface="Arial"/>
                <a:cs typeface="Arial"/>
              </a:rPr>
              <a:t>y</a:t>
            </a:r>
            <a:r>
              <a:rPr sz="3050" spc="-150" dirty="0">
                <a:solidFill>
                  <a:srgbClr val="212121"/>
                </a:solidFill>
                <a:latin typeface="Arial"/>
                <a:cs typeface="Arial"/>
              </a:rPr>
              <a:t>,</a:t>
            </a:r>
            <a:r>
              <a:rPr sz="3050" spc="-35" dirty="0">
                <a:solidFill>
                  <a:srgbClr val="212121"/>
                </a:solidFill>
                <a:latin typeface="Arial"/>
                <a:cs typeface="Arial"/>
              </a:rPr>
              <a:t> </a:t>
            </a:r>
            <a:r>
              <a:rPr sz="3050" spc="20" dirty="0">
                <a:solidFill>
                  <a:srgbClr val="212121"/>
                </a:solidFill>
                <a:latin typeface="Arial"/>
                <a:cs typeface="Arial"/>
              </a:rPr>
              <a:t>b</a:t>
            </a:r>
            <a:r>
              <a:rPr sz="3050" spc="-160" dirty="0">
                <a:solidFill>
                  <a:srgbClr val="212121"/>
                </a:solidFill>
                <a:latin typeface="Arial"/>
                <a:cs typeface="Arial"/>
              </a:rPr>
              <a:t>u</a:t>
            </a:r>
            <a:r>
              <a:rPr sz="3050" spc="145" dirty="0">
                <a:solidFill>
                  <a:srgbClr val="212121"/>
                </a:solidFill>
                <a:latin typeface="Arial"/>
                <a:cs typeface="Arial"/>
              </a:rPr>
              <a:t>t</a:t>
            </a:r>
            <a:r>
              <a:rPr sz="3050" spc="-35" dirty="0">
                <a:solidFill>
                  <a:srgbClr val="212121"/>
                </a:solidFill>
                <a:latin typeface="Arial"/>
                <a:cs typeface="Arial"/>
              </a:rPr>
              <a:t> </a:t>
            </a:r>
            <a:r>
              <a:rPr sz="3050" spc="-40" dirty="0">
                <a:solidFill>
                  <a:srgbClr val="212121"/>
                </a:solidFill>
                <a:latin typeface="Arial"/>
                <a:cs typeface="Arial"/>
              </a:rPr>
              <a:t>o</a:t>
            </a:r>
            <a:r>
              <a:rPr sz="3050" spc="180" dirty="0">
                <a:solidFill>
                  <a:srgbClr val="212121"/>
                </a:solidFill>
                <a:latin typeface="Arial"/>
                <a:cs typeface="Arial"/>
              </a:rPr>
              <a:t>f</a:t>
            </a:r>
            <a:r>
              <a:rPr sz="3050" spc="145" dirty="0">
                <a:solidFill>
                  <a:srgbClr val="212121"/>
                </a:solidFill>
                <a:latin typeface="Arial"/>
                <a:cs typeface="Arial"/>
              </a:rPr>
              <a:t>t</a:t>
            </a:r>
            <a:r>
              <a:rPr sz="3050" spc="-55" dirty="0">
                <a:solidFill>
                  <a:srgbClr val="212121"/>
                </a:solidFill>
                <a:latin typeface="Arial"/>
                <a:cs typeface="Arial"/>
              </a:rPr>
              <a:t>e</a:t>
            </a:r>
            <a:r>
              <a:rPr sz="3050" spc="-160" dirty="0">
                <a:solidFill>
                  <a:srgbClr val="212121"/>
                </a:solidFill>
                <a:latin typeface="Arial"/>
                <a:cs typeface="Arial"/>
              </a:rPr>
              <a:t>n</a:t>
            </a:r>
            <a:r>
              <a:rPr sz="3050" spc="-35" dirty="0">
                <a:solidFill>
                  <a:srgbClr val="212121"/>
                </a:solidFill>
                <a:latin typeface="Arial"/>
                <a:cs typeface="Arial"/>
              </a:rPr>
              <a:t> </a:t>
            </a:r>
            <a:r>
              <a:rPr sz="3050" spc="45" dirty="0">
                <a:solidFill>
                  <a:srgbClr val="212121"/>
                </a:solidFill>
                <a:latin typeface="Arial"/>
                <a:cs typeface="Arial"/>
              </a:rPr>
              <a:t>c</a:t>
            </a:r>
            <a:r>
              <a:rPr sz="3050" spc="-80" dirty="0">
                <a:solidFill>
                  <a:srgbClr val="212121"/>
                </a:solidFill>
                <a:latin typeface="Arial"/>
                <a:cs typeface="Arial"/>
              </a:rPr>
              <a:t>r</a:t>
            </a:r>
            <a:r>
              <a:rPr sz="3050" spc="-160" dirty="0">
                <a:solidFill>
                  <a:srgbClr val="212121"/>
                </a:solidFill>
                <a:latin typeface="Arial"/>
                <a:cs typeface="Arial"/>
              </a:rPr>
              <a:t>u</a:t>
            </a:r>
            <a:r>
              <a:rPr sz="3050" spc="45" dirty="0">
                <a:solidFill>
                  <a:srgbClr val="212121"/>
                </a:solidFill>
                <a:latin typeface="Arial"/>
                <a:cs typeface="Arial"/>
              </a:rPr>
              <a:t>c</a:t>
            </a:r>
            <a:r>
              <a:rPr sz="3050" spc="10" dirty="0">
                <a:solidFill>
                  <a:srgbClr val="212121"/>
                </a:solidFill>
                <a:latin typeface="Arial"/>
                <a:cs typeface="Arial"/>
              </a:rPr>
              <a:t>i</a:t>
            </a:r>
            <a:r>
              <a:rPr sz="3050" spc="20" dirty="0">
                <a:solidFill>
                  <a:srgbClr val="212121"/>
                </a:solidFill>
                <a:latin typeface="Arial"/>
                <a:cs typeface="Arial"/>
              </a:rPr>
              <a:t>a</a:t>
            </a:r>
            <a:r>
              <a:rPr sz="3050" spc="-15" dirty="0">
                <a:solidFill>
                  <a:srgbClr val="212121"/>
                </a:solidFill>
                <a:latin typeface="Arial"/>
                <a:cs typeface="Arial"/>
              </a:rPr>
              <a:t>l</a:t>
            </a:r>
            <a:r>
              <a:rPr sz="3050" spc="-35" dirty="0">
                <a:solidFill>
                  <a:srgbClr val="212121"/>
                </a:solidFill>
                <a:latin typeface="Arial"/>
                <a:cs typeface="Arial"/>
              </a:rPr>
              <a:t> </a:t>
            </a:r>
            <a:r>
              <a:rPr sz="3050" spc="145" dirty="0">
                <a:solidFill>
                  <a:srgbClr val="212121"/>
                </a:solidFill>
                <a:latin typeface="Arial"/>
                <a:cs typeface="Arial"/>
              </a:rPr>
              <a:t>t</a:t>
            </a:r>
            <a:r>
              <a:rPr sz="3050" spc="-40" dirty="0">
                <a:solidFill>
                  <a:srgbClr val="212121"/>
                </a:solidFill>
                <a:latin typeface="Arial"/>
                <a:cs typeface="Arial"/>
              </a:rPr>
              <a:t>o</a:t>
            </a:r>
            <a:r>
              <a:rPr sz="3050" spc="-35" dirty="0">
                <a:solidFill>
                  <a:srgbClr val="212121"/>
                </a:solidFill>
                <a:latin typeface="Arial"/>
                <a:cs typeface="Arial"/>
              </a:rPr>
              <a:t> </a:t>
            </a:r>
            <a:r>
              <a:rPr sz="3050" spc="145" dirty="0">
                <a:solidFill>
                  <a:srgbClr val="212121"/>
                </a:solidFill>
                <a:latin typeface="Arial"/>
                <a:cs typeface="Arial"/>
              </a:rPr>
              <a:t>t</a:t>
            </a:r>
            <a:r>
              <a:rPr sz="3050" spc="-160" dirty="0">
                <a:solidFill>
                  <a:srgbClr val="212121"/>
                </a:solidFill>
                <a:latin typeface="Arial"/>
                <a:cs typeface="Arial"/>
              </a:rPr>
              <a:t>h</a:t>
            </a:r>
            <a:r>
              <a:rPr sz="3050" spc="-55" dirty="0">
                <a:solidFill>
                  <a:srgbClr val="212121"/>
                </a:solidFill>
                <a:latin typeface="Arial"/>
                <a:cs typeface="Arial"/>
              </a:rPr>
              <a:t>e</a:t>
            </a:r>
            <a:r>
              <a:rPr sz="3050" spc="-30" dirty="0">
                <a:solidFill>
                  <a:srgbClr val="212121"/>
                </a:solidFill>
                <a:latin typeface="Arial"/>
                <a:cs typeface="Arial"/>
              </a:rPr>
              <a:t> </a:t>
            </a:r>
            <a:r>
              <a:rPr sz="3050" spc="-40" dirty="0">
                <a:solidFill>
                  <a:srgbClr val="212121"/>
                </a:solidFill>
                <a:latin typeface="Arial"/>
                <a:cs typeface="Arial"/>
              </a:rPr>
              <a:t>o</a:t>
            </a:r>
            <a:r>
              <a:rPr sz="3050" spc="45" dirty="0">
                <a:solidFill>
                  <a:srgbClr val="212121"/>
                </a:solidFill>
                <a:latin typeface="Arial"/>
                <a:cs typeface="Arial"/>
              </a:rPr>
              <a:t>cc</a:t>
            </a:r>
            <a:r>
              <a:rPr sz="3050" spc="-160" dirty="0">
                <a:solidFill>
                  <a:srgbClr val="212121"/>
                </a:solidFill>
                <a:latin typeface="Arial"/>
                <a:cs typeface="Arial"/>
              </a:rPr>
              <a:t>u</a:t>
            </a:r>
            <a:r>
              <a:rPr sz="3050" spc="20" dirty="0">
                <a:solidFill>
                  <a:srgbClr val="212121"/>
                </a:solidFill>
                <a:latin typeface="Arial"/>
                <a:cs typeface="Arial"/>
              </a:rPr>
              <a:t>pa</a:t>
            </a:r>
            <a:r>
              <a:rPr sz="3050" spc="145" dirty="0">
                <a:solidFill>
                  <a:srgbClr val="212121"/>
                </a:solidFill>
                <a:latin typeface="Arial"/>
                <a:cs typeface="Arial"/>
              </a:rPr>
              <a:t>t</a:t>
            </a:r>
            <a:r>
              <a:rPr sz="3050" spc="10" dirty="0">
                <a:solidFill>
                  <a:srgbClr val="212121"/>
                </a:solidFill>
                <a:latin typeface="Arial"/>
                <a:cs typeface="Arial"/>
              </a:rPr>
              <a:t>i</a:t>
            </a:r>
            <a:r>
              <a:rPr sz="3050" spc="-40" dirty="0">
                <a:solidFill>
                  <a:srgbClr val="212121"/>
                </a:solidFill>
                <a:latin typeface="Arial"/>
                <a:cs typeface="Arial"/>
              </a:rPr>
              <a:t>o</a:t>
            </a:r>
            <a:r>
              <a:rPr sz="3050" spc="-160" dirty="0">
                <a:solidFill>
                  <a:srgbClr val="212121"/>
                </a:solidFill>
                <a:latin typeface="Arial"/>
                <a:cs typeface="Arial"/>
              </a:rPr>
              <a:t>n</a:t>
            </a:r>
            <a:r>
              <a:rPr sz="3050" spc="-35" dirty="0">
                <a:solidFill>
                  <a:srgbClr val="212121"/>
                </a:solidFill>
                <a:latin typeface="Arial"/>
                <a:cs typeface="Arial"/>
              </a:rPr>
              <a:t> </a:t>
            </a:r>
            <a:r>
              <a:rPr sz="3050" spc="20" dirty="0">
                <a:solidFill>
                  <a:srgbClr val="212121"/>
                </a:solidFill>
                <a:latin typeface="Arial"/>
                <a:cs typeface="Arial"/>
              </a:rPr>
              <a:t>a</a:t>
            </a:r>
            <a:r>
              <a:rPr sz="3050" spc="-160" dirty="0">
                <a:solidFill>
                  <a:srgbClr val="212121"/>
                </a:solidFill>
                <a:latin typeface="Arial"/>
                <a:cs typeface="Arial"/>
              </a:rPr>
              <a:t>n</a:t>
            </a:r>
            <a:r>
              <a:rPr sz="3050" spc="20" dirty="0">
                <a:solidFill>
                  <a:srgbClr val="212121"/>
                </a:solidFill>
                <a:latin typeface="Arial"/>
                <a:cs typeface="Arial"/>
              </a:rPr>
              <a:t>d</a:t>
            </a:r>
            <a:r>
              <a:rPr sz="3050" spc="-35" dirty="0">
                <a:solidFill>
                  <a:srgbClr val="212121"/>
                </a:solidFill>
                <a:latin typeface="Arial"/>
                <a:cs typeface="Arial"/>
              </a:rPr>
              <a:t> </a:t>
            </a:r>
            <a:r>
              <a:rPr sz="3050" spc="-40" dirty="0">
                <a:solidFill>
                  <a:srgbClr val="212121"/>
                </a:solidFill>
                <a:latin typeface="Arial"/>
                <a:cs typeface="Arial"/>
              </a:rPr>
              <a:t>o</a:t>
            </a:r>
            <a:r>
              <a:rPr sz="3050" spc="20" dirty="0">
                <a:solidFill>
                  <a:srgbClr val="212121"/>
                </a:solidFill>
                <a:latin typeface="Arial"/>
                <a:cs typeface="Arial"/>
              </a:rPr>
              <a:t>p</a:t>
            </a:r>
            <a:r>
              <a:rPr sz="3050" spc="-55" dirty="0">
                <a:solidFill>
                  <a:srgbClr val="212121"/>
                </a:solidFill>
                <a:latin typeface="Arial"/>
                <a:cs typeface="Arial"/>
              </a:rPr>
              <a:t>e</a:t>
            </a:r>
            <a:r>
              <a:rPr sz="3050" spc="-80" dirty="0">
                <a:solidFill>
                  <a:srgbClr val="212121"/>
                </a:solidFill>
                <a:latin typeface="Arial"/>
                <a:cs typeface="Arial"/>
              </a:rPr>
              <a:t>r</a:t>
            </a:r>
            <a:r>
              <a:rPr sz="3050" spc="20" dirty="0">
                <a:solidFill>
                  <a:srgbClr val="212121"/>
                </a:solidFill>
                <a:latin typeface="Arial"/>
                <a:cs typeface="Arial"/>
              </a:rPr>
              <a:t>a</a:t>
            </a:r>
            <a:r>
              <a:rPr sz="3050" spc="145" dirty="0">
                <a:solidFill>
                  <a:srgbClr val="212121"/>
                </a:solidFill>
                <a:latin typeface="Arial"/>
                <a:cs typeface="Arial"/>
              </a:rPr>
              <a:t>t</a:t>
            </a:r>
            <a:r>
              <a:rPr sz="3050" spc="10" dirty="0">
                <a:solidFill>
                  <a:srgbClr val="212121"/>
                </a:solidFill>
                <a:latin typeface="Arial"/>
                <a:cs typeface="Arial"/>
              </a:rPr>
              <a:t>i</a:t>
            </a:r>
            <a:r>
              <a:rPr sz="3050" spc="-40" dirty="0">
                <a:solidFill>
                  <a:srgbClr val="212121"/>
                </a:solidFill>
                <a:latin typeface="Arial"/>
                <a:cs typeface="Arial"/>
              </a:rPr>
              <a:t>o</a:t>
            </a:r>
            <a:r>
              <a:rPr sz="3050" spc="-160" dirty="0">
                <a:solidFill>
                  <a:srgbClr val="212121"/>
                </a:solidFill>
                <a:latin typeface="Arial"/>
                <a:cs typeface="Arial"/>
              </a:rPr>
              <a:t>n</a:t>
            </a:r>
            <a:r>
              <a:rPr sz="3050" spc="-35" dirty="0">
                <a:solidFill>
                  <a:srgbClr val="212121"/>
                </a:solidFill>
                <a:latin typeface="Arial"/>
                <a:cs typeface="Arial"/>
              </a:rPr>
              <a:t> </a:t>
            </a:r>
            <a:r>
              <a:rPr sz="3050" spc="-40" dirty="0">
                <a:solidFill>
                  <a:srgbClr val="212121"/>
                </a:solidFill>
                <a:latin typeface="Arial"/>
                <a:cs typeface="Arial"/>
              </a:rPr>
              <a:t>o</a:t>
            </a:r>
            <a:r>
              <a:rPr sz="3050" spc="180" dirty="0">
                <a:solidFill>
                  <a:srgbClr val="212121"/>
                </a:solidFill>
                <a:latin typeface="Arial"/>
                <a:cs typeface="Arial"/>
              </a:rPr>
              <a:t>f</a:t>
            </a:r>
            <a:r>
              <a:rPr sz="3050" spc="-35" dirty="0">
                <a:solidFill>
                  <a:srgbClr val="212121"/>
                </a:solidFill>
                <a:latin typeface="Arial"/>
                <a:cs typeface="Arial"/>
              </a:rPr>
              <a:t> </a:t>
            </a:r>
            <a:r>
              <a:rPr sz="3050" spc="145" dirty="0">
                <a:solidFill>
                  <a:srgbClr val="212121"/>
                </a:solidFill>
                <a:latin typeface="Arial"/>
                <a:cs typeface="Arial"/>
              </a:rPr>
              <a:t>t</a:t>
            </a:r>
            <a:r>
              <a:rPr sz="3050" spc="-160" dirty="0">
                <a:solidFill>
                  <a:srgbClr val="212121"/>
                </a:solidFill>
                <a:latin typeface="Arial"/>
                <a:cs typeface="Arial"/>
              </a:rPr>
              <a:t>h</a:t>
            </a:r>
            <a:r>
              <a:rPr sz="3050" spc="-55" dirty="0">
                <a:solidFill>
                  <a:srgbClr val="212121"/>
                </a:solidFill>
                <a:latin typeface="Arial"/>
                <a:cs typeface="Arial"/>
              </a:rPr>
              <a:t>e</a:t>
            </a:r>
            <a:r>
              <a:rPr sz="3050" spc="-30" dirty="0">
                <a:solidFill>
                  <a:srgbClr val="212121"/>
                </a:solidFill>
                <a:latin typeface="Arial"/>
                <a:cs typeface="Arial"/>
              </a:rPr>
              <a:t> </a:t>
            </a:r>
            <a:r>
              <a:rPr sz="3050" spc="20" dirty="0">
                <a:solidFill>
                  <a:srgbClr val="212121"/>
                </a:solidFill>
                <a:latin typeface="Arial"/>
                <a:cs typeface="Arial"/>
              </a:rPr>
              <a:t>b</a:t>
            </a:r>
            <a:r>
              <a:rPr sz="3050" spc="-160" dirty="0">
                <a:solidFill>
                  <a:srgbClr val="212121"/>
                </a:solidFill>
                <a:latin typeface="Arial"/>
                <a:cs typeface="Arial"/>
              </a:rPr>
              <a:t>u</a:t>
            </a:r>
            <a:r>
              <a:rPr sz="3050" spc="10" dirty="0">
                <a:solidFill>
                  <a:srgbClr val="212121"/>
                </a:solidFill>
                <a:latin typeface="Arial"/>
                <a:cs typeface="Arial"/>
              </a:rPr>
              <a:t>i</a:t>
            </a:r>
            <a:r>
              <a:rPr sz="3050" spc="-15" dirty="0">
                <a:solidFill>
                  <a:srgbClr val="212121"/>
                </a:solidFill>
                <a:latin typeface="Arial"/>
                <a:cs typeface="Arial"/>
              </a:rPr>
              <a:t>l</a:t>
            </a:r>
            <a:r>
              <a:rPr sz="3050" spc="20" dirty="0">
                <a:solidFill>
                  <a:srgbClr val="212121"/>
                </a:solidFill>
                <a:latin typeface="Arial"/>
                <a:cs typeface="Arial"/>
              </a:rPr>
              <a:t>d</a:t>
            </a:r>
            <a:r>
              <a:rPr sz="3050" spc="10" dirty="0">
                <a:solidFill>
                  <a:srgbClr val="212121"/>
                </a:solidFill>
                <a:latin typeface="Arial"/>
                <a:cs typeface="Arial"/>
              </a:rPr>
              <a:t>i</a:t>
            </a:r>
            <a:r>
              <a:rPr sz="3050" spc="-160" dirty="0">
                <a:solidFill>
                  <a:srgbClr val="212121"/>
                </a:solidFill>
                <a:latin typeface="Arial"/>
                <a:cs typeface="Arial"/>
              </a:rPr>
              <a:t>n</a:t>
            </a:r>
            <a:r>
              <a:rPr sz="3050" spc="40" dirty="0">
                <a:solidFill>
                  <a:srgbClr val="212121"/>
                </a:solidFill>
                <a:latin typeface="Arial"/>
                <a:cs typeface="Arial"/>
              </a:rPr>
              <a:t>g</a:t>
            </a:r>
            <a:r>
              <a:rPr sz="3050" spc="-45" dirty="0">
                <a:solidFill>
                  <a:srgbClr val="212121"/>
                </a:solidFill>
                <a:latin typeface="Arial"/>
                <a:cs typeface="Arial"/>
              </a:rPr>
              <a:t>.</a:t>
            </a:r>
            <a:endParaRPr sz="3050" dirty="0">
              <a:latin typeface="Arial"/>
              <a:cs typeface="Arial"/>
            </a:endParaRPr>
          </a:p>
        </p:txBody>
      </p:sp>
      <p:sp>
        <p:nvSpPr>
          <p:cNvPr id="29" name="object 29"/>
          <p:cNvSpPr/>
          <p:nvPr/>
        </p:nvSpPr>
        <p:spPr>
          <a:xfrm>
            <a:off x="13321379" y="5700007"/>
            <a:ext cx="1703070" cy="911860"/>
          </a:xfrm>
          <a:custGeom>
            <a:avLst/>
            <a:gdLst/>
            <a:ahLst/>
            <a:cxnLst/>
            <a:rect l="l" t="t" r="r" b="b"/>
            <a:pathLst>
              <a:path w="1703069" h="911859">
                <a:moveTo>
                  <a:pt x="1391913" y="146062"/>
                </a:moveTo>
                <a:lnTo>
                  <a:pt x="310711" y="146062"/>
                </a:lnTo>
                <a:lnTo>
                  <a:pt x="312503" y="134083"/>
                </a:lnTo>
                <a:lnTo>
                  <a:pt x="338271" y="99896"/>
                </a:lnTo>
                <a:lnTo>
                  <a:pt x="371051" y="78939"/>
                </a:lnTo>
                <a:lnTo>
                  <a:pt x="415014" y="59800"/>
                </a:lnTo>
                <a:lnTo>
                  <a:pt x="469048" y="42781"/>
                </a:lnTo>
                <a:lnTo>
                  <a:pt x="532038" y="28182"/>
                </a:lnTo>
                <a:lnTo>
                  <a:pt x="602873" y="16303"/>
                </a:lnTo>
                <a:lnTo>
                  <a:pt x="640884" y="11478"/>
                </a:lnTo>
                <a:lnTo>
                  <a:pt x="680439" y="7446"/>
                </a:lnTo>
                <a:lnTo>
                  <a:pt x="721398" y="4245"/>
                </a:lnTo>
                <a:lnTo>
                  <a:pt x="763623" y="1911"/>
                </a:lnTo>
                <a:lnTo>
                  <a:pt x="806974" y="484"/>
                </a:lnTo>
                <a:lnTo>
                  <a:pt x="851312" y="0"/>
                </a:lnTo>
                <a:lnTo>
                  <a:pt x="895650" y="484"/>
                </a:lnTo>
                <a:lnTo>
                  <a:pt x="939001" y="1911"/>
                </a:lnTo>
                <a:lnTo>
                  <a:pt x="981226" y="4245"/>
                </a:lnTo>
                <a:lnTo>
                  <a:pt x="1022185" y="7446"/>
                </a:lnTo>
                <a:lnTo>
                  <a:pt x="1061740" y="11478"/>
                </a:lnTo>
                <a:lnTo>
                  <a:pt x="1099751" y="16303"/>
                </a:lnTo>
                <a:lnTo>
                  <a:pt x="1170586" y="28182"/>
                </a:lnTo>
                <a:lnTo>
                  <a:pt x="1233576" y="42781"/>
                </a:lnTo>
                <a:lnTo>
                  <a:pt x="1287609" y="59800"/>
                </a:lnTo>
                <a:lnTo>
                  <a:pt x="1331573" y="78939"/>
                </a:lnTo>
                <a:lnTo>
                  <a:pt x="1364353" y="99896"/>
                </a:lnTo>
                <a:lnTo>
                  <a:pt x="1390121" y="134083"/>
                </a:lnTo>
                <a:lnTo>
                  <a:pt x="1391913" y="146062"/>
                </a:lnTo>
                <a:close/>
              </a:path>
              <a:path w="1703069" h="911859">
                <a:moveTo>
                  <a:pt x="1672800" y="911263"/>
                </a:moveTo>
                <a:lnTo>
                  <a:pt x="29824" y="911263"/>
                </a:lnTo>
                <a:lnTo>
                  <a:pt x="29019" y="905715"/>
                </a:lnTo>
                <a:lnTo>
                  <a:pt x="23596" y="864777"/>
                </a:lnTo>
                <a:lnTo>
                  <a:pt x="15336" y="791700"/>
                </a:lnTo>
                <a:lnTo>
                  <a:pt x="10987" y="745979"/>
                </a:lnTo>
                <a:lnTo>
                  <a:pt x="6941" y="695667"/>
                </a:lnTo>
                <a:lnTo>
                  <a:pt x="3536" y="641912"/>
                </a:lnTo>
                <a:lnTo>
                  <a:pt x="1110" y="585861"/>
                </a:lnTo>
                <a:lnTo>
                  <a:pt x="0" y="528662"/>
                </a:lnTo>
                <a:lnTo>
                  <a:pt x="543" y="471463"/>
                </a:lnTo>
                <a:lnTo>
                  <a:pt x="3078" y="415413"/>
                </a:lnTo>
                <a:lnTo>
                  <a:pt x="7941" y="361657"/>
                </a:lnTo>
                <a:lnTo>
                  <a:pt x="15470" y="311345"/>
                </a:lnTo>
                <a:lnTo>
                  <a:pt x="26003" y="265624"/>
                </a:lnTo>
                <a:lnTo>
                  <a:pt x="39877" y="225643"/>
                </a:lnTo>
                <a:lnTo>
                  <a:pt x="78999" y="167487"/>
                </a:lnTo>
                <a:lnTo>
                  <a:pt x="135536" y="146062"/>
                </a:lnTo>
                <a:lnTo>
                  <a:pt x="1567087" y="146062"/>
                </a:lnTo>
                <a:lnTo>
                  <a:pt x="1623624" y="167487"/>
                </a:lnTo>
                <a:lnTo>
                  <a:pt x="1662746" y="225643"/>
                </a:lnTo>
                <a:lnTo>
                  <a:pt x="1676620" y="265624"/>
                </a:lnTo>
                <a:lnTo>
                  <a:pt x="1687154" y="311345"/>
                </a:lnTo>
                <a:lnTo>
                  <a:pt x="1694683" y="361657"/>
                </a:lnTo>
                <a:lnTo>
                  <a:pt x="1699546" y="415413"/>
                </a:lnTo>
                <a:lnTo>
                  <a:pt x="1702081" y="471463"/>
                </a:lnTo>
                <a:lnTo>
                  <a:pt x="1702624" y="528662"/>
                </a:lnTo>
                <a:lnTo>
                  <a:pt x="1701514" y="585861"/>
                </a:lnTo>
                <a:lnTo>
                  <a:pt x="1699088" y="641912"/>
                </a:lnTo>
                <a:lnTo>
                  <a:pt x="1695683" y="695667"/>
                </a:lnTo>
                <a:lnTo>
                  <a:pt x="1691637" y="745979"/>
                </a:lnTo>
                <a:lnTo>
                  <a:pt x="1687288" y="791700"/>
                </a:lnTo>
                <a:lnTo>
                  <a:pt x="1682972" y="831682"/>
                </a:lnTo>
                <a:lnTo>
                  <a:pt x="1675793" y="889837"/>
                </a:lnTo>
                <a:lnTo>
                  <a:pt x="1672800" y="911263"/>
                </a:lnTo>
                <a:close/>
              </a:path>
            </a:pathLst>
          </a:custGeom>
          <a:solidFill>
            <a:srgbClr val="FB491A"/>
          </a:solidFill>
        </p:spPr>
        <p:txBody>
          <a:bodyPr wrap="square" lIns="0" tIns="0" rIns="0" bIns="0" rtlCol="0"/>
          <a:lstStyle/>
          <a:p>
            <a:endParaRPr/>
          </a:p>
        </p:txBody>
      </p:sp>
      <p:sp>
        <p:nvSpPr>
          <p:cNvPr id="30" name="object 30"/>
          <p:cNvSpPr/>
          <p:nvPr/>
        </p:nvSpPr>
        <p:spPr>
          <a:xfrm>
            <a:off x="12590180" y="6533470"/>
            <a:ext cx="3165475" cy="2342515"/>
          </a:xfrm>
          <a:custGeom>
            <a:avLst/>
            <a:gdLst/>
            <a:ahLst/>
            <a:cxnLst/>
            <a:rect l="l" t="t" r="r" b="b"/>
            <a:pathLst>
              <a:path w="3165475" h="2342515">
                <a:moveTo>
                  <a:pt x="282387" y="2341984"/>
                </a:moveTo>
                <a:lnTo>
                  <a:pt x="0" y="2341984"/>
                </a:lnTo>
                <a:lnTo>
                  <a:pt x="0" y="75447"/>
                </a:lnTo>
                <a:lnTo>
                  <a:pt x="17155" y="36969"/>
                </a:lnTo>
                <a:lnTo>
                  <a:pt x="60995" y="12071"/>
                </a:lnTo>
                <a:lnTo>
                  <a:pt x="99400" y="3017"/>
                </a:lnTo>
                <a:lnTo>
                  <a:pt x="141193" y="0"/>
                </a:lnTo>
                <a:lnTo>
                  <a:pt x="162346" y="759"/>
                </a:lnTo>
                <a:lnTo>
                  <a:pt x="202840" y="6794"/>
                </a:lnTo>
                <a:lnTo>
                  <a:pt x="253023" y="27164"/>
                </a:lnTo>
                <a:lnTo>
                  <a:pt x="280340" y="61113"/>
                </a:lnTo>
                <a:lnTo>
                  <a:pt x="282387" y="75447"/>
                </a:lnTo>
                <a:lnTo>
                  <a:pt x="282387" y="797727"/>
                </a:lnTo>
                <a:lnTo>
                  <a:pt x="3165028" y="797727"/>
                </a:lnTo>
                <a:lnTo>
                  <a:pt x="3165028" y="1820183"/>
                </a:lnTo>
                <a:lnTo>
                  <a:pt x="282387" y="1820183"/>
                </a:lnTo>
                <a:lnTo>
                  <a:pt x="282387" y="1933444"/>
                </a:lnTo>
                <a:lnTo>
                  <a:pt x="3165028" y="1933444"/>
                </a:lnTo>
                <a:lnTo>
                  <a:pt x="3165028" y="2038609"/>
                </a:lnTo>
                <a:lnTo>
                  <a:pt x="282387" y="2038609"/>
                </a:lnTo>
                <a:lnTo>
                  <a:pt x="282387" y="2341984"/>
                </a:lnTo>
                <a:close/>
              </a:path>
              <a:path w="3165475" h="2342515">
                <a:moveTo>
                  <a:pt x="3165028" y="797727"/>
                </a:moveTo>
                <a:lnTo>
                  <a:pt x="2882641" y="797727"/>
                </a:lnTo>
                <a:lnTo>
                  <a:pt x="2882641" y="75447"/>
                </a:lnTo>
                <a:lnTo>
                  <a:pt x="2899799" y="36969"/>
                </a:lnTo>
                <a:lnTo>
                  <a:pt x="2943650" y="12071"/>
                </a:lnTo>
                <a:lnTo>
                  <a:pt x="2982083" y="3017"/>
                </a:lnTo>
                <a:lnTo>
                  <a:pt x="3023832" y="4"/>
                </a:lnTo>
                <a:lnTo>
                  <a:pt x="3044940" y="759"/>
                </a:lnTo>
                <a:lnTo>
                  <a:pt x="3085463" y="6794"/>
                </a:lnTo>
                <a:lnTo>
                  <a:pt x="3135658" y="27164"/>
                </a:lnTo>
                <a:lnTo>
                  <a:pt x="3162980" y="61113"/>
                </a:lnTo>
                <a:lnTo>
                  <a:pt x="3165028" y="75447"/>
                </a:lnTo>
                <a:lnTo>
                  <a:pt x="3165028" y="797727"/>
                </a:lnTo>
                <a:close/>
              </a:path>
              <a:path w="3165475" h="2342515">
                <a:moveTo>
                  <a:pt x="3165028" y="1933444"/>
                </a:moveTo>
                <a:lnTo>
                  <a:pt x="2882641" y="1933444"/>
                </a:lnTo>
                <a:lnTo>
                  <a:pt x="2882641" y="1820183"/>
                </a:lnTo>
                <a:lnTo>
                  <a:pt x="3165028" y="1820183"/>
                </a:lnTo>
                <a:lnTo>
                  <a:pt x="3165028" y="1933444"/>
                </a:lnTo>
                <a:close/>
              </a:path>
              <a:path w="3165475" h="2342515">
                <a:moveTo>
                  <a:pt x="3165028" y="2341984"/>
                </a:moveTo>
                <a:lnTo>
                  <a:pt x="2882641" y="2341984"/>
                </a:lnTo>
                <a:lnTo>
                  <a:pt x="2882641" y="2038609"/>
                </a:lnTo>
                <a:lnTo>
                  <a:pt x="3165028" y="2038609"/>
                </a:lnTo>
                <a:lnTo>
                  <a:pt x="3165028" y="2341984"/>
                </a:lnTo>
                <a:close/>
              </a:path>
            </a:pathLst>
          </a:custGeom>
          <a:solidFill>
            <a:srgbClr val="FB491A"/>
          </a:solidFill>
        </p:spPr>
        <p:txBody>
          <a:bodyPr wrap="square" lIns="0" tIns="0" rIns="0" bIns="0" rtlCol="0"/>
          <a:lstStyle/>
          <a:p>
            <a:endParaRPr/>
          </a:p>
        </p:txBody>
      </p:sp>
      <p:sp>
        <p:nvSpPr>
          <p:cNvPr id="31" name="object 31"/>
          <p:cNvSpPr/>
          <p:nvPr/>
        </p:nvSpPr>
        <p:spPr>
          <a:xfrm>
            <a:off x="12956578" y="6717717"/>
            <a:ext cx="2432685" cy="471805"/>
          </a:xfrm>
          <a:custGeom>
            <a:avLst/>
            <a:gdLst/>
            <a:ahLst/>
            <a:cxnLst/>
            <a:rect l="l" t="t" r="r" b="b"/>
            <a:pathLst>
              <a:path w="2432684" h="471804">
                <a:moveTo>
                  <a:pt x="2432225" y="471397"/>
                </a:moveTo>
                <a:lnTo>
                  <a:pt x="0" y="471397"/>
                </a:lnTo>
                <a:lnTo>
                  <a:pt x="364772" y="0"/>
                </a:lnTo>
                <a:lnTo>
                  <a:pt x="2067452" y="0"/>
                </a:lnTo>
                <a:lnTo>
                  <a:pt x="2432225" y="471397"/>
                </a:lnTo>
                <a:close/>
              </a:path>
            </a:pathLst>
          </a:custGeom>
          <a:solidFill>
            <a:srgbClr val="FB491A"/>
          </a:solidFill>
        </p:spPr>
        <p:txBody>
          <a:bodyPr wrap="square" lIns="0" tIns="0" rIns="0" bIns="0" rtlCol="0"/>
          <a:lstStyle/>
          <a:p>
            <a:endParaRPr/>
          </a:p>
        </p:txBody>
      </p:sp>
      <p:sp>
        <p:nvSpPr>
          <p:cNvPr id="32" name="object 32"/>
          <p:cNvSpPr txBox="1">
            <a:spLocks noGrp="1"/>
          </p:cNvSpPr>
          <p:nvPr>
            <p:ph type="sldNum" sz="quarter" idx="7"/>
          </p:nvPr>
        </p:nvSpPr>
        <p:spPr>
          <a:prstGeom prst="rect">
            <a:avLst/>
          </a:prstGeom>
        </p:spPr>
        <p:txBody>
          <a:bodyPr vert="horz" wrap="square" lIns="0" tIns="0" rIns="0" bIns="0" rtlCol="0">
            <a:spAutoFit/>
          </a:bodyPr>
          <a:lstStyle/>
          <a:p>
            <a:pPr marL="72390">
              <a:lnSpc>
                <a:spcPct val="100000"/>
              </a:lnSpc>
            </a:pPr>
            <a:r>
              <a:rPr spc="-130" dirty="0"/>
              <a:t>11  </a:t>
            </a:r>
          </a:p>
        </p:txBody>
      </p:sp>
      <p:sp>
        <p:nvSpPr>
          <p:cNvPr id="33" name="object 33"/>
          <p:cNvSpPr txBox="1"/>
          <p:nvPr/>
        </p:nvSpPr>
        <p:spPr>
          <a:xfrm>
            <a:off x="10660119" y="9871858"/>
            <a:ext cx="1296670" cy="205104"/>
          </a:xfrm>
          <a:prstGeom prst="rect">
            <a:avLst/>
          </a:prstGeom>
        </p:spPr>
        <p:txBody>
          <a:bodyPr vert="horz" wrap="square" lIns="0" tIns="0" rIns="0" bIns="0" rtlCol="0">
            <a:spAutoFit/>
          </a:bodyPr>
          <a:lstStyle/>
          <a:p>
            <a:pPr marL="12700">
              <a:lnSpc>
                <a:spcPct val="100000"/>
              </a:lnSpc>
            </a:pPr>
            <a:r>
              <a:rPr sz="1400" b="1" spc="285" dirty="0">
                <a:solidFill>
                  <a:srgbClr val="DFDCE2"/>
                </a:solidFill>
                <a:latin typeface="Calibri"/>
                <a:cs typeface="Calibri"/>
              </a:rPr>
              <a:t>S  </a:t>
            </a:r>
            <a:r>
              <a:rPr sz="1400" b="1" spc="135" dirty="0">
                <a:solidFill>
                  <a:srgbClr val="DFDCE2"/>
                </a:solidFill>
                <a:latin typeface="Calibri"/>
                <a:cs typeface="Calibri"/>
              </a:rPr>
              <a:t>E  </a:t>
            </a:r>
            <a:r>
              <a:rPr sz="1400" b="1" spc="260" dirty="0">
                <a:solidFill>
                  <a:srgbClr val="DFDCE2"/>
                </a:solidFill>
                <a:latin typeface="Calibri"/>
                <a:cs typeface="Calibri"/>
              </a:rPr>
              <a:t>A  </a:t>
            </a:r>
            <a:r>
              <a:rPr sz="1400" b="1" spc="150" dirty="0">
                <a:solidFill>
                  <a:srgbClr val="DFDCE2"/>
                </a:solidFill>
                <a:latin typeface="Calibri"/>
                <a:cs typeface="Calibri"/>
              </a:rPr>
              <a:t>T  T  </a:t>
            </a:r>
            <a:r>
              <a:rPr sz="1400" b="1" spc="204" dirty="0">
                <a:solidFill>
                  <a:srgbClr val="DFDCE2"/>
                </a:solidFill>
                <a:latin typeface="Calibri"/>
                <a:cs typeface="Calibri"/>
              </a:rPr>
              <a:t>L  </a:t>
            </a:r>
            <a:r>
              <a:rPr sz="1400" b="1" spc="135" dirty="0">
                <a:solidFill>
                  <a:srgbClr val="DFDCE2"/>
                </a:solidFill>
                <a:latin typeface="Calibri"/>
                <a:cs typeface="Calibri"/>
              </a:rPr>
              <a:t>E</a:t>
            </a:r>
            <a:endParaRPr sz="1400">
              <a:latin typeface="Calibri"/>
              <a:cs typeface="Calibri"/>
            </a:endParaRPr>
          </a:p>
        </p:txBody>
      </p:sp>
      <p:sp>
        <p:nvSpPr>
          <p:cNvPr id="34" name="object 34"/>
          <p:cNvSpPr txBox="1"/>
          <p:nvPr/>
        </p:nvSpPr>
        <p:spPr>
          <a:xfrm>
            <a:off x="12141662" y="9871858"/>
            <a:ext cx="1085850" cy="205104"/>
          </a:xfrm>
          <a:prstGeom prst="rect">
            <a:avLst/>
          </a:prstGeom>
        </p:spPr>
        <p:txBody>
          <a:bodyPr vert="horz" wrap="square" lIns="0" tIns="0" rIns="0" bIns="0" rtlCol="0">
            <a:spAutoFit/>
          </a:bodyPr>
          <a:lstStyle/>
          <a:p>
            <a:pPr marL="12700">
              <a:lnSpc>
                <a:spcPct val="100000"/>
              </a:lnSpc>
            </a:pPr>
            <a:r>
              <a:rPr sz="1400" b="1" spc="290" dirty="0">
                <a:solidFill>
                  <a:srgbClr val="DFDCE2"/>
                </a:solidFill>
                <a:latin typeface="Calibri"/>
                <a:cs typeface="Calibri"/>
              </a:rPr>
              <a:t>O  </a:t>
            </a:r>
            <a:r>
              <a:rPr sz="1400" b="1" spc="155" dirty="0">
                <a:solidFill>
                  <a:srgbClr val="DFDCE2"/>
                </a:solidFill>
                <a:latin typeface="Calibri"/>
                <a:cs typeface="Calibri"/>
              </a:rPr>
              <a:t>F  F  </a:t>
            </a:r>
            <a:r>
              <a:rPr sz="1400" b="1" spc="60" dirty="0">
                <a:solidFill>
                  <a:srgbClr val="DFDCE2"/>
                </a:solidFill>
                <a:latin typeface="Calibri"/>
                <a:cs typeface="Calibri"/>
              </a:rPr>
              <a:t>I  </a:t>
            </a:r>
            <a:r>
              <a:rPr sz="1400" b="1" spc="320" dirty="0">
                <a:solidFill>
                  <a:srgbClr val="DFDCE2"/>
                </a:solidFill>
                <a:latin typeface="Calibri"/>
                <a:cs typeface="Calibri"/>
              </a:rPr>
              <a:t>C  </a:t>
            </a:r>
            <a:r>
              <a:rPr sz="1400" b="1" spc="135" dirty="0">
                <a:solidFill>
                  <a:srgbClr val="DFDCE2"/>
                </a:solidFill>
                <a:latin typeface="Calibri"/>
                <a:cs typeface="Calibri"/>
              </a:rPr>
              <a:t>E</a:t>
            </a:r>
            <a:endParaRPr sz="1400">
              <a:latin typeface="Calibri"/>
              <a:cs typeface="Calibri"/>
            </a:endParaRPr>
          </a:p>
        </p:txBody>
      </p:sp>
      <p:sp>
        <p:nvSpPr>
          <p:cNvPr id="35" name="object 35"/>
          <p:cNvSpPr txBox="1"/>
          <p:nvPr/>
        </p:nvSpPr>
        <p:spPr>
          <a:xfrm>
            <a:off x="13412818" y="9871858"/>
            <a:ext cx="365760" cy="205104"/>
          </a:xfrm>
          <a:prstGeom prst="rect">
            <a:avLst/>
          </a:prstGeom>
        </p:spPr>
        <p:txBody>
          <a:bodyPr vert="horz" wrap="square" lIns="0" tIns="0" rIns="0" bIns="0" rtlCol="0">
            <a:spAutoFit/>
          </a:bodyPr>
          <a:lstStyle/>
          <a:p>
            <a:pPr marL="12700">
              <a:lnSpc>
                <a:spcPct val="100000"/>
              </a:lnSpc>
            </a:pPr>
            <a:r>
              <a:rPr sz="1400" b="1" spc="290" dirty="0">
                <a:solidFill>
                  <a:srgbClr val="DFDCE2"/>
                </a:solidFill>
                <a:latin typeface="Calibri"/>
                <a:cs typeface="Calibri"/>
              </a:rPr>
              <a:t>O  </a:t>
            </a:r>
            <a:r>
              <a:rPr sz="1400" b="1" spc="155" dirty="0">
                <a:solidFill>
                  <a:srgbClr val="DFDCE2"/>
                </a:solidFill>
                <a:latin typeface="Calibri"/>
                <a:cs typeface="Calibri"/>
              </a:rPr>
              <a:t>F</a:t>
            </a:r>
            <a:endParaRPr sz="1400">
              <a:latin typeface="Calibri"/>
              <a:cs typeface="Calibri"/>
            </a:endParaRPr>
          </a:p>
        </p:txBody>
      </p:sp>
      <p:sp>
        <p:nvSpPr>
          <p:cNvPr id="36" name="object 3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35" dirty="0"/>
              <a:t>E  </a:t>
            </a:r>
            <a:r>
              <a:rPr spc="110" dirty="0"/>
              <a:t>M  </a:t>
            </a:r>
            <a:r>
              <a:rPr spc="135" dirty="0"/>
              <a:t>E  </a:t>
            </a:r>
            <a:r>
              <a:rPr spc="220" dirty="0"/>
              <a:t>R  </a:t>
            </a:r>
            <a:r>
              <a:rPr spc="280" dirty="0"/>
              <a:t>G  </a:t>
            </a:r>
            <a:r>
              <a:rPr spc="135" dirty="0"/>
              <a:t>E  </a:t>
            </a:r>
            <a:r>
              <a:rPr spc="245" dirty="0"/>
              <a:t>N  </a:t>
            </a:r>
            <a:r>
              <a:rPr spc="320" dirty="0"/>
              <a:t>C  </a:t>
            </a:r>
            <a:r>
              <a:rPr spc="310" dirty="0"/>
              <a:t>Y</a:t>
            </a:r>
          </a:p>
        </p:txBody>
      </p:sp>
      <p:sp>
        <p:nvSpPr>
          <p:cNvPr id="37" name="object 37"/>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10" dirty="0"/>
              <a:t>M  </a:t>
            </a:r>
            <a:r>
              <a:rPr spc="260" dirty="0"/>
              <a:t>A  </a:t>
            </a:r>
            <a:r>
              <a:rPr spc="245" dirty="0"/>
              <a:t>N  </a:t>
            </a:r>
            <a:r>
              <a:rPr spc="260" dirty="0"/>
              <a:t>A  </a:t>
            </a:r>
            <a:r>
              <a:rPr spc="280" dirty="0"/>
              <a:t>G  </a:t>
            </a:r>
            <a:r>
              <a:rPr spc="135" dirty="0"/>
              <a:t>E  </a:t>
            </a:r>
            <a:r>
              <a:rPr spc="110" dirty="0"/>
              <a:t>M  </a:t>
            </a:r>
            <a:r>
              <a:rPr spc="135" dirty="0"/>
              <a:t>E  </a:t>
            </a:r>
            <a:r>
              <a:rPr spc="245" dirty="0"/>
              <a:t>N  </a:t>
            </a:r>
            <a:r>
              <a:rPr spc="150" dirty="0"/>
              <a:t>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11B69-DB74-4B5F-88BE-343D2BEDB010}"/>
              </a:ext>
            </a:extLst>
          </p:cNvPr>
          <p:cNvSpPr>
            <a:spLocks noGrp="1"/>
          </p:cNvSpPr>
          <p:nvPr>
            <p:ph type="title"/>
          </p:nvPr>
        </p:nvSpPr>
        <p:spPr>
          <a:xfrm>
            <a:off x="378865" y="729375"/>
            <a:ext cx="17530269" cy="915635"/>
          </a:xfrm>
        </p:spPr>
        <p:txBody>
          <a:bodyPr/>
          <a:lstStyle/>
          <a:p>
            <a:r>
              <a:rPr lang="en-US" dirty="0"/>
              <a:t>Structural vs. Non </a:t>
            </a:r>
            <a:r>
              <a:rPr lang="en-US" dirty="0" err="1"/>
              <a:t>Structual</a:t>
            </a:r>
            <a:r>
              <a:rPr lang="en-US" dirty="0"/>
              <a:t> </a:t>
            </a:r>
          </a:p>
        </p:txBody>
      </p:sp>
      <p:sp>
        <p:nvSpPr>
          <p:cNvPr id="3" name="Text Placeholder 2">
            <a:extLst>
              <a:ext uri="{FF2B5EF4-FFF2-40B4-BE49-F238E27FC236}">
                <a16:creationId xmlns:a16="http://schemas.microsoft.com/office/drawing/2014/main" id="{9B3431CB-5F07-4F76-B1C7-7FF4B38059F1}"/>
              </a:ext>
            </a:extLst>
          </p:cNvPr>
          <p:cNvSpPr>
            <a:spLocks noGrp="1"/>
          </p:cNvSpPr>
          <p:nvPr>
            <p:ph type="body" idx="1"/>
          </p:nvPr>
        </p:nvSpPr>
        <p:spPr>
          <a:xfrm>
            <a:off x="762000" y="1790700"/>
            <a:ext cx="14706600" cy="3000821"/>
          </a:xfrm>
        </p:spPr>
        <p:txBody>
          <a:bodyPr/>
          <a:lstStyle/>
          <a:p>
            <a:r>
              <a:rPr lang="en-US" dirty="0"/>
              <a:t>“Structural – buildings, home that you live in.  Find out if you building, child care facility is structurally mitigated (protected from disasters or hazards)? </a:t>
            </a:r>
          </a:p>
          <a:p>
            <a:endParaRPr lang="en-US" dirty="0"/>
          </a:p>
          <a:p>
            <a:r>
              <a:rPr lang="en-US" dirty="0"/>
              <a:t>Non-structural – Include things that are not bolted to the ground.  Furniture, decorations, things that can be secured to avoid injuries during a major disaster.” </a:t>
            </a:r>
          </a:p>
        </p:txBody>
      </p:sp>
    </p:spTree>
    <p:extLst>
      <p:ext uri="{BB962C8B-B14F-4D97-AF65-F5344CB8AC3E}">
        <p14:creationId xmlns:p14="http://schemas.microsoft.com/office/powerpoint/2010/main" val="4059971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9643110"/>
          </a:xfrm>
          <a:custGeom>
            <a:avLst/>
            <a:gdLst/>
            <a:ahLst/>
            <a:cxnLst/>
            <a:rect l="l" t="t" r="r" b="b"/>
            <a:pathLst>
              <a:path w="18288000" h="9643110">
                <a:moveTo>
                  <a:pt x="0" y="0"/>
                </a:moveTo>
                <a:lnTo>
                  <a:pt x="18288000" y="0"/>
                </a:lnTo>
                <a:lnTo>
                  <a:pt x="18288000" y="9643020"/>
                </a:lnTo>
                <a:lnTo>
                  <a:pt x="0" y="9643020"/>
                </a:lnTo>
                <a:lnTo>
                  <a:pt x="0" y="0"/>
                </a:lnTo>
                <a:close/>
              </a:path>
            </a:pathLst>
          </a:custGeom>
          <a:solidFill>
            <a:srgbClr val="DFDCE2"/>
          </a:solidFill>
        </p:spPr>
        <p:txBody>
          <a:bodyPr wrap="square" lIns="0" tIns="0" rIns="0" bIns="0" rtlCol="0"/>
          <a:lstStyle/>
          <a:p>
            <a:endParaRPr/>
          </a:p>
        </p:txBody>
      </p:sp>
      <p:sp>
        <p:nvSpPr>
          <p:cNvPr id="3" name="object 3"/>
          <p:cNvSpPr/>
          <p:nvPr/>
        </p:nvSpPr>
        <p:spPr>
          <a:xfrm>
            <a:off x="0" y="2629"/>
            <a:ext cx="2819400" cy="9640570"/>
          </a:xfrm>
          <a:custGeom>
            <a:avLst/>
            <a:gdLst/>
            <a:ahLst/>
            <a:cxnLst/>
            <a:rect l="l" t="t" r="r" b="b"/>
            <a:pathLst>
              <a:path w="2819400" h="9640570">
                <a:moveTo>
                  <a:pt x="0" y="9640391"/>
                </a:moveTo>
                <a:lnTo>
                  <a:pt x="0" y="0"/>
                </a:lnTo>
                <a:lnTo>
                  <a:pt x="2819399" y="0"/>
                </a:lnTo>
                <a:lnTo>
                  <a:pt x="2819399" y="9640391"/>
                </a:lnTo>
                <a:lnTo>
                  <a:pt x="0" y="9640391"/>
                </a:lnTo>
              </a:path>
            </a:pathLst>
          </a:custGeom>
          <a:solidFill>
            <a:srgbClr val="F7B733"/>
          </a:solidFill>
        </p:spPr>
        <p:txBody>
          <a:bodyPr wrap="square" lIns="0" tIns="0" rIns="0" bIns="0" rtlCol="0"/>
          <a:lstStyle/>
          <a:p>
            <a:endParaRPr/>
          </a:p>
        </p:txBody>
      </p:sp>
      <p:sp>
        <p:nvSpPr>
          <p:cNvPr id="4" name="object 4"/>
          <p:cNvSpPr/>
          <p:nvPr/>
        </p:nvSpPr>
        <p:spPr>
          <a:xfrm>
            <a:off x="0" y="9643020"/>
            <a:ext cx="18288000" cy="644525"/>
          </a:xfrm>
          <a:custGeom>
            <a:avLst/>
            <a:gdLst/>
            <a:ahLst/>
            <a:cxnLst/>
            <a:rect l="l" t="t" r="r" b="b"/>
            <a:pathLst>
              <a:path w="18288000" h="644525">
                <a:moveTo>
                  <a:pt x="18287999" y="643978"/>
                </a:moveTo>
                <a:lnTo>
                  <a:pt x="18287999" y="0"/>
                </a:lnTo>
                <a:lnTo>
                  <a:pt x="0" y="0"/>
                </a:lnTo>
                <a:lnTo>
                  <a:pt x="0" y="643978"/>
                </a:lnTo>
                <a:lnTo>
                  <a:pt x="18287999" y="643978"/>
                </a:lnTo>
              </a:path>
            </a:pathLst>
          </a:custGeom>
          <a:solidFill>
            <a:srgbClr val="FB491A"/>
          </a:solidFill>
        </p:spPr>
        <p:txBody>
          <a:bodyPr wrap="square" lIns="0" tIns="0" rIns="0" bIns="0" rtlCol="0"/>
          <a:lstStyle/>
          <a:p>
            <a:endParaRPr/>
          </a:p>
        </p:txBody>
      </p:sp>
      <p:sp>
        <p:nvSpPr>
          <p:cNvPr id="5" name="object 5"/>
          <p:cNvSpPr txBox="1"/>
          <p:nvPr/>
        </p:nvSpPr>
        <p:spPr>
          <a:xfrm>
            <a:off x="624570" y="1743844"/>
            <a:ext cx="1630045" cy="6637655"/>
          </a:xfrm>
          <a:prstGeom prst="rect">
            <a:avLst/>
          </a:prstGeom>
        </p:spPr>
        <p:txBody>
          <a:bodyPr vert="vert270" wrap="square" lIns="0" tIns="0" rIns="0" bIns="0" rtlCol="0">
            <a:spAutoFit/>
          </a:bodyPr>
          <a:lstStyle/>
          <a:p>
            <a:pPr marL="1270635" marR="5080" indent="-1258570">
              <a:lnSpc>
                <a:spcPct val="116700"/>
              </a:lnSpc>
            </a:pPr>
            <a:r>
              <a:rPr sz="5250" b="1" spc="-5" dirty="0">
                <a:solidFill>
                  <a:srgbClr val="DFDCE2"/>
                </a:solidFill>
                <a:latin typeface="Arial"/>
                <a:cs typeface="Arial"/>
              </a:rPr>
              <a:t>NON-STRUCTURA</a:t>
            </a:r>
            <a:r>
              <a:rPr sz="5250" b="1" dirty="0">
                <a:solidFill>
                  <a:srgbClr val="DFDCE2"/>
                </a:solidFill>
                <a:latin typeface="Arial"/>
                <a:cs typeface="Arial"/>
              </a:rPr>
              <a:t>L </a:t>
            </a:r>
            <a:r>
              <a:rPr sz="5250" b="1" spc="-5" dirty="0">
                <a:solidFill>
                  <a:srgbClr val="DFDCE2"/>
                </a:solidFill>
                <a:latin typeface="Arial"/>
                <a:cs typeface="Arial"/>
              </a:rPr>
              <a:t>MITIGATIO</a:t>
            </a:r>
            <a:r>
              <a:rPr sz="5250" b="1" dirty="0">
                <a:solidFill>
                  <a:srgbClr val="DFDCE2"/>
                </a:solidFill>
                <a:latin typeface="Arial"/>
                <a:cs typeface="Arial"/>
              </a:rPr>
              <a:t>N</a:t>
            </a:r>
            <a:endParaRPr sz="5250" dirty="0">
              <a:latin typeface="Arial"/>
              <a:cs typeface="Arial"/>
            </a:endParaRPr>
          </a:p>
        </p:txBody>
      </p:sp>
      <p:sp>
        <p:nvSpPr>
          <p:cNvPr id="6" name="object 6"/>
          <p:cNvSpPr txBox="1">
            <a:spLocks noGrp="1"/>
          </p:cNvSpPr>
          <p:nvPr>
            <p:ph type="title"/>
          </p:nvPr>
        </p:nvSpPr>
        <p:spPr>
          <a:xfrm>
            <a:off x="378865" y="408112"/>
            <a:ext cx="17530269" cy="780415"/>
          </a:xfrm>
          <a:prstGeom prst="rect">
            <a:avLst/>
          </a:prstGeom>
        </p:spPr>
        <p:txBody>
          <a:bodyPr vert="horz" wrap="square" lIns="0" tIns="64225" rIns="0" bIns="0" rtlCol="0">
            <a:spAutoFit/>
          </a:bodyPr>
          <a:lstStyle/>
          <a:p>
            <a:pPr marL="2969260">
              <a:lnSpc>
                <a:spcPct val="100000"/>
              </a:lnSpc>
            </a:pPr>
            <a:r>
              <a:rPr lang="en-US" sz="4550" dirty="0">
                <a:solidFill>
                  <a:schemeClr val="tx1"/>
                </a:solidFill>
                <a:latin typeface="Lucida Sans"/>
                <a:cs typeface="Lucida Sans"/>
              </a:rPr>
              <a:t>Ask yourself these following questions?</a:t>
            </a:r>
            <a:endParaRPr sz="4550" dirty="0">
              <a:solidFill>
                <a:schemeClr val="tx1"/>
              </a:solidFill>
              <a:latin typeface="Lucida Sans"/>
              <a:cs typeface="Lucida Sans"/>
            </a:endParaRPr>
          </a:p>
        </p:txBody>
      </p:sp>
      <p:sp>
        <p:nvSpPr>
          <p:cNvPr id="7" name="object 7"/>
          <p:cNvSpPr/>
          <p:nvPr/>
        </p:nvSpPr>
        <p:spPr>
          <a:xfrm>
            <a:off x="3539195" y="1351371"/>
            <a:ext cx="123825" cy="123825"/>
          </a:xfrm>
          <a:custGeom>
            <a:avLst/>
            <a:gdLst/>
            <a:ahLst/>
            <a:cxnLst/>
            <a:rect l="l" t="t" r="r" b="b"/>
            <a:pathLst>
              <a:path w="123825" h="123825">
                <a:moveTo>
                  <a:pt x="70122" y="123824"/>
                </a:moveTo>
                <a:lnTo>
                  <a:pt x="53702" y="123824"/>
                </a:lnTo>
                <a:lnTo>
                  <a:pt x="45804" y="122254"/>
                </a:lnTo>
                <a:lnTo>
                  <a:pt x="12328" y="99885"/>
                </a:lnTo>
                <a:lnTo>
                  <a:pt x="0" y="70122"/>
                </a:lnTo>
                <a:lnTo>
                  <a:pt x="0" y="53702"/>
                </a:lnTo>
                <a:lnTo>
                  <a:pt x="23939" y="12328"/>
                </a:lnTo>
                <a:lnTo>
                  <a:pt x="53702" y="0"/>
                </a:lnTo>
                <a:lnTo>
                  <a:pt x="70122" y="0"/>
                </a:lnTo>
                <a:lnTo>
                  <a:pt x="111496" y="23939"/>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8" name="object 8"/>
          <p:cNvSpPr/>
          <p:nvPr/>
        </p:nvSpPr>
        <p:spPr>
          <a:xfrm>
            <a:off x="3539195" y="1884771"/>
            <a:ext cx="123825" cy="123825"/>
          </a:xfrm>
          <a:custGeom>
            <a:avLst/>
            <a:gdLst/>
            <a:ahLst/>
            <a:cxnLst/>
            <a:rect l="l" t="t" r="r" b="b"/>
            <a:pathLst>
              <a:path w="123825" h="123825">
                <a:moveTo>
                  <a:pt x="70122" y="123824"/>
                </a:moveTo>
                <a:lnTo>
                  <a:pt x="53702" y="123824"/>
                </a:lnTo>
                <a:lnTo>
                  <a:pt x="45804" y="122254"/>
                </a:lnTo>
                <a:lnTo>
                  <a:pt x="12328" y="99885"/>
                </a:lnTo>
                <a:lnTo>
                  <a:pt x="0" y="70122"/>
                </a:lnTo>
                <a:lnTo>
                  <a:pt x="0" y="53702"/>
                </a:lnTo>
                <a:lnTo>
                  <a:pt x="23939" y="12328"/>
                </a:lnTo>
                <a:lnTo>
                  <a:pt x="53702" y="0"/>
                </a:lnTo>
                <a:lnTo>
                  <a:pt x="70122" y="0"/>
                </a:lnTo>
                <a:lnTo>
                  <a:pt x="111496" y="23939"/>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9" name="object 9"/>
          <p:cNvSpPr/>
          <p:nvPr/>
        </p:nvSpPr>
        <p:spPr>
          <a:xfrm>
            <a:off x="3539195" y="2418171"/>
            <a:ext cx="123825" cy="123825"/>
          </a:xfrm>
          <a:custGeom>
            <a:avLst/>
            <a:gdLst/>
            <a:ahLst/>
            <a:cxnLst/>
            <a:rect l="l" t="t" r="r" b="b"/>
            <a:pathLst>
              <a:path w="123825" h="123825">
                <a:moveTo>
                  <a:pt x="70122" y="123824"/>
                </a:moveTo>
                <a:lnTo>
                  <a:pt x="53702" y="123824"/>
                </a:lnTo>
                <a:lnTo>
                  <a:pt x="45804" y="122253"/>
                </a:lnTo>
                <a:lnTo>
                  <a:pt x="12328" y="99885"/>
                </a:lnTo>
                <a:lnTo>
                  <a:pt x="0" y="70122"/>
                </a:lnTo>
                <a:lnTo>
                  <a:pt x="0" y="53702"/>
                </a:lnTo>
                <a:lnTo>
                  <a:pt x="23939" y="12328"/>
                </a:lnTo>
                <a:lnTo>
                  <a:pt x="53702" y="0"/>
                </a:lnTo>
                <a:lnTo>
                  <a:pt x="70122" y="0"/>
                </a:lnTo>
                <a:lnTo>
                  <a:pt x="111496" y="23938"/>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10" name="object 10"/>
          <p:cNvSpPr/>
          <p:nvPr/>
        </p:nvSpPr>
        <p:spPr>
          <a:xfrm>
            <a:off x="3539195" y="2951571"/>
            <a:ext cx="123825" cy="123825"/>
          </a:xfrm>
          <a:custGeom>
            <a:avLst/>
            <a:gdLst/>
            <a:ahLst/>
            <a:cxnLst/>
            <a:rect l="l" t="t" r="r" b="b"/>
            <a:pathLst>
              <a:path w="123825" h="123825">
                <a:moveTo>
                  <a:pt x="70122" y="123824"/>
                </a:moveTo>
                <a:lnTo>
                  <a:pt x="53702" y="123824"/>
                </a:lnTo>
                <a:lnTo>
                  <a:pt x="45804" y="122253"/>
                </a:lnTo>
                <a:lnTo>
                  <a:pt x="12328" y="99885"/>
                </a:lnTo>
                <a:lnTo>
                  <a:pt x="0" y="70122"/>
                </a:lnTo>
                <a:lnTo>
                  <a:pt x="0" y="53702"/>
                </a:lnTo>
                <a:lnTo>
                  <a:pt x="23939" y="12328"/>
                </a:lnTo>
                <a:lnTo>
                  <a:pt x="53702" y="0"/>
                </a:lnTo>
                <a:lnTo>
                  <a:pt x="70122" y="0"/>
                </a:lnTo>
                <a:lnTo>
                  <a:pt x="111496" y="23938"/>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11" name="object 11"/>
          <p:cNvSpPr/>
          <p:nvPr/>
        </p:nvSpPr>
        <p:spPr>
          <a:xfrm>
            <a:off x="3539195" y="3484971"/>
            <a:ext cx="123825" cy="123825"/>
          </a:xfrm>
          <a:custGeom>
            <a:avLst/>
            <a:gdLst/>
            <a:ahLst/>
            <a:cxnLst/>
            <a:rect l="l" t="t" r="r" b="b"/>
            <a:pathLst>
              <a:path w="123825" h="123825">
                <a:moveTo>
                  <a:pt x="70122" y="123824"/>
                </a:moveTo>
                <a:lnTo>
                  <a:pt x="53702" y="123824"/>
                </a:lnTo>
                <a:lnTo>
                  <a:pt x="45804" y="122253"/>
                </a:lnTo>
                <a:lnTo>
                  <a:pt x="12328" y="99885"/>
                </a:lnTo>
                <a:lnTo>
                  <a:pt x="0" y="70122"/>
                </a:lnTo>
                <a:lnTo>
                  <a:pt x="0" y="53702"/>
                </a:lnTo>
                <a:lnTo>
                  <a:pt x="23939" y="12328"/>
                </a:lnTo>
                <a:lnTo>
                  <a:pt x="53702" y="0"/>
                </a:lnTo>
                <a:lnTo>
                  <a:pt x="70122" y="0"/>
                </a:lnTo>
                <a:lnTo>
                  <a:pt x="111496" y="23938"/>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21" name="object 21"/>
          <p:cNvSpPr txBox="1"/>
          <p:nvPr/>
        </p:nvSpPr>
        <p:spPr>
          <a:xfrm>
            <a:off x="3353974" y="1227589"/>
            <a:ext cx="14060169" cy="6124497"/>
          </a:xfrm>
          <a:prstGeom prst="rect">
            <a:avLst/>
          </a:prstGeom>
        </p:spPr>
        <p:txBody>
          <a:bodyPr vert="horz" wrap="square" lIns="0" tIns="0" rIns="0" bIns="0" rtlCol="0">
            <a:spAutoFit/>
          </a:bodyPr>
          <a:lstStyle/>
          <a:p>
            <a:pPr marL="510540">
              <a:lnSpc>
                <a:spcPct val="100000"/>
              </a:lnSpc>
            </a:pPr>
            <a:r>
              <a:rPr lang="en-US" sz="3050" spc="-5" dirty="0">
                <a:solidFill>
                  <a:srgbClr val="212121"/>
                </a:solidFill>
                <a:latin typeface="Arial"/>
                <a:cs typeface="Arial"/>
              </a:rPr>
              <a:t>C</a:t>
            </a:r>
            <a:r>
              <a:rPr lang="en-US" sz="3050" spc="20" dirty="0">
                <a:solidFill>
                  <a:srgbClr val="212121"/>
                </a:solidFill>
                <a:latin typeface="Arial"/>
                <a:cs typeface="Arial"/>
              </a:rPr>
              <a:t>a</a:t>
            </a:r>
            <a:r>
              <a:rPr lang="en-US" sz="3050" spc="-160" dirty="0">
                <a:solidFill>
                  <a:srgbClr val="212121"/>
                </a:solidFill>
                <a:latin typeface="Arial"/>
                <a:cs typeface="Arial"/>
              </a:rPr>
              <a:t>n</a:t>
            </a:r>
            <a:r>
              <a:rPr lang="en-US" sz="3050" spc="-35" dirty="0">
                <a:solidFill>
                  <a:srgbClr val="212121"/>
                </a:solidFill>
                <a:latin typeface="Arial"/>
                <a:cs typeface="Arial"/>
              </a:rPr>
              <a:t> </a:t>
            </a:r>
            <a:r>
              <a:rPr lang="en-US" sz="3050" spc="10" dirty="0">
                <a:solidFill>
                  <a:srgbClr val="212121"/>
                </a:solidFill>
                <a:latin typeface="Arial"/>
                <a:cs typeface="Arial"/>
              </a:rPr>
              <a:t>i</a:t>
            </a:r>
            <a:r>
              <a:rPr lang="en-US" sz="3050" spc="145" dirty="0">
                <a:solidFill>
                  <a:srgbClr val="212121"/>
                </a:solidFill>
                <a:latin typeface="Arial"/>
                <a:cs typeface="Arial"/>
              </a:rPr>
              <a:t>t</a:t>
            </a:r>
            <a:r>
              <a:rPr lang="en-US" sz="3050" spc="-35" dirty="0">
                <a:solidFill>
                  <a:srgbClr val="212121"/>
                </a:solidFill>
                <a:latin typeface="Arial"/>
                <a:cs typeface="Arial"/>
              </a:rPr>
              <a:t> </a:t>
            </a:r>
            <a:r>
              <a:rPr lang="en-US" sz="3050" spc="20" dirty="0">
                <a:solidFill>
                  <a:srgbClr val="212121"/>
                </a:solidFill>
                <a:latin typeface="Arial"/>
                <a:cs typeface="Arial"/>
              </a:rPr>
              <a:t>b</a:t>
            </a:r>
            <a:r>
              <a:rPr lang="en-US" sz="3050" spc="-80" dirty="0">
                <a:solidFill>
                  <a:srgbClr val="212121"/>
                </a:solidFill>
                <a:latin typeface="Arial"/>
                <a:cs typeface="Arial"/>
              </a:rPr>
              <a:t>r</a:t>
            </a:r>
            <a:r>
              <a:rPr lang="en-US" sz="3050" spc="-55" dirty="0">
                <a:solidFill>
                  <a:srgbClr val="212121"/>
                </a:solidFill>
                <a:latin typeface="Arial"/>
                <a:cs typeface="Arial"/>
              </a:rPr>
              <a:t>e</a:t>
            </a:r>
            <a:r>
              <a:rPr lang="en-US" sz="3050" spc="20" dirty="0">
                <a:solidFill>
                  <a:srgbClr val="212121"/>
                </a:solidFill>
                <a:latin typeface="Arial"/>
                <a:cs typeface="Arial"/>
              </a:rPr>
              <a:t>a</a:t>
            </a:r>
            <a:r>
              <a:rPr lang="en-US" sz="3050" spc="-254" dirty="0">
                <a:solidFill>
                  <a:srgbClr val="212121"/>
                </a:solidFill>
                <a:latin typeface="Arial"/>
                <a:cs typeface="Arial"/>
              </a:rPr>
              <a:t>k</a:t>
            </a:r>
            <a:r>
              <a:rPr lang="en-US" sz="3050" spc="-35" dirty="0">
                <a:solidFill>
                  <a:srgbClr val="212121"/>
                </a:solidFill>
                <a:latin typeface="Arial"/>
                <a:cs typeface="Arial"/>
              </a:rPr>
              <a:t> </a:t>
            </a:r>
            <a:r>
              <a:rPr lang="en-US" sz="3050" spc="-40" dirty="0">
                <a:solidFill>
                  <a:srgbClr val="212121"/>
                </a:solidFill>
                <a:latin typeface="Arial"/>
                <a:cs typeface="Arial"/>
              </a:rPr>
              <a:t>o</a:t>
            </a:r>
            <a:r>
              <a:rPr lang="en-US" sz="3050" spc="-80" dirty="0">
                <a:solidFill>
                  <a:srgbClr val="212121"/>
                </a:solidFill>
                <a:latin typeface="Arial"/>
                <a:cs typeface="Arial"/>
              </a:rPr>
              <a:t>r</a:t>
            </a:r>
            <a:r>
              <a:rPr lang="en-US" sz="3050" spc="-35" dirty="0">
                <a:solidFill>
                  <a:srgbClr val="212121"/>
                </a:solidFill>
                <a:latin typeface="Arial"/>
                <a:cs typeface="Arial"/>
              </a:rPr>
              <a:t> </a:t>
            </a:r>
            <a:r>
              <a:rPr lang="en-US" sz="3050" spc="100" dirty="0">
                <a:solidFill>
                  <a:srgbClr val="212121"/>
                </a:solidFill>
                <a:latin typeface="Arial"/>
                <a:cs typeface="Arial"/>
              </a:rPr>
              <a:t>fa</a:t>
            </a:r>
            <a:r>
              <a:rPr lang="en-US" sz="3050" spc="-15" dirty="0">
                <a:solidFill>
                  <a:srgbClr val="212121"/>
                </a:solidFill>
                <a:latin typeface="Arial"/>
                <a:cs typeface="Arial"/>
              </a:rPr>
              <a:t>ll</a:t>
            </a:r>
            <a:r>
              <a:rPr lang="en-US" sz="3050" spc="-35" dirty="0">
                <a:solidFill>
                  <a:srgbClr val="212121"/>
                </a:solidFill>
                <a:latin typeface="Arial"/>
                <a:cs typeface="Arial"/>
              </a:rPr>
              <a:t> </a:t>
            </a:r>
            <a:r>
              <a:rPr lang="en-US" sz="3050" spc="20" dirty="0">
                <a:solidFill>
                  <a:srgbClr val="212121"/>
                </a:solidFill>
                <a:latin typeface="Arial"/>
                <a:cs typeface="Arial"/>
              </a:rPr>
              <a:t>a</a:t>
            </a:r>
            <a:r>
              <a:rPr lang="en-US" sz="3050" spc="-160" dirty="0">
                <a:solidFill>
                  <a:srgbClr val="212121"/>
                </a:solidFill>
                <a:latin typeface="Arial"/>
                <a:cs typeface="Arial"/>
              </a:rPr>
              <a:t>n</a:t>
            </a:r>
            <a:r>
              <a:rPr lang="en-US" sz="3050" spc="20" dirty="0">
                <a:solidFill>
                  <a:srgbClr val="212121"/>
                </a:solidFill>
                <a:latin typeface="Arial"/>
                <a:cs typeface="Arial"/>
              </a:rPr>
              <a:t>d</a:t>
            </a:r>
            <a:r>
              <a:rPr lang="en-US" sz="3050" spc="-35" dirty="0">
                <a:solidFill>
                  <a:srgbClr val="212121"/>
                </a:solidFill>
                <a:latin typeface="Arial"/>
                <a:cs typeface="Arial"/>
              </a:rPr>
              <a:t> </a:t>
            </a:r>
            <a:r>
              <a:rPr lang="en-US" sz="3050" spc="45" dirty="0">
                <a:solidFill>
                  <a:srgbClr val="212121"/>
                </a:solidFill>
                <a:latin typeface="Arial"/>
                <a:cs typeface="Arial"/>
              </a:rPr>
              <a:t>c</a:t>
            </a:r>
            <a:r>
              <a:rPr lang="en-US" sz="3050" spc="20" dirty="0">
                <a:solidFill>
                  <a:srgbClr val="212121"/>
                </a:solidFill>
                <a:latin typeface="Arial"/>
                <a:cs typeface="Arial"/>
              </a:rPr>
              <a:t>a</a:t>
            </a:r>
            <a:r>
              <a:rPr lang="en-US" sz="3050" spc="-160" dirty="0">
                <a:solidFill>
                  <a:srgbClr val="212121"/>
                </a:solidFill>
                <a:latin typeface="Arial"/>
                <a:cs typeface="Arial"/>
              </a:rPr>
              <a:t>u</a:t>
            </a:r>
            <a:r>
              <a:rPr lang="en-US" sz="3050" spc="-315" dirty="0">
                <a:solidFill>
                  <a:srgbClr val="212121"/>
                </a:solidFill>
                <a:latin typeface="Arial"/>
                <a:cs typeface="Arial"/>
              </a:rPr>
              <a:t>s</a:t>
            </a:r>
            <a:r>
              <a:rPr lang="en-US" sz="3050" spc="-55" dirty="0">
                <a:solidFill>
                  <a:srgbClr val="212121"/>
                </a:solidFill>
                <a:latin typeface="Arial"/>
                <a:cs typeface="Arial"/>
              </a:rPr>
              <a:t>e</a:t>
            </a:r>
            <a:r>
              <a:rPr lang="en-US" sz="3050" spc="-35" dirty="0">
                <a:solidFill>
                  <a:srgbClr val="212121"/>
                </a:solidFill>
                <a:latin typeface="Arial"/>
                <a:cs typeface="Arial"/>
              </a:rPr>
              <a:t> </a:t>
            </a:r>
            <a:r>
              <a:rPr lang="en-US" sz="3050" spc="10" dirty="0">
                <a:solidFill>
                  <a:srgbClr val="212121"/>
                </a:solidFill>
                <a:latin typeface="Arial"/>
                <a:cs typeface="Arial"/>
              </a:rPr>
              <a:t>i</a:t>
            </a:r>
            <a:r>
              <a:rPr lang="en-US" sz="3050" spc="-160" dirty="0">
                <a:solidFill>
                  <a:srgbClr val="212121"/>
                </a:solidFill>
                <a:latin typeface="Arial"/>
                <a:cs typeface="Arial"/>
              </a:rPr>
              <a:t>n</a:t>
            </a:r>
            <a:r>
              <a:rPr lang="en-US" sz="3050" spc="30" dirty="0">
                <a:solidFill>
                  <a:srgbClr val="212121"/>
                </a:solidFill>
                <a:latin typeface="Arial"/>
                <a:cs typeface="Arial"/>
              </a:rPr>
              <a:t>j</a:t>
            </a:r>
            <a:r>
              <a:rPr lang="en-US" sz="3050" spc="-160" dirty="0">
                <a:solidFill>
                  <a:srgbClr val="212121"/>
                </a:solidFill>
                <a:latin typeface="Arial"/>
                <a:cs typeface="Arial"/>
              </a:rPr>
              <a:t>u</a:t>
            </a:r>
            <a:r>
              <a:rPr lang="en-US" sz="3050" spc="-80" dirty="0">
                <a:solidFill>
                  <a:srgbClr val="212121"/>
                </a:solidFill>
                <a:latin typeface="Arial"/>
                <a:cs typeface="Arial"/>
              </a:rPr>
              <a:t>r</a:t>
            </a:r>
            <a:r>
              <a:rPr lang="en-US" sz="3050" spc="-245" dirty="0">
                <a:solidFill>
                  <a:srgbClr val="212121"/>
                </a:solidFill>
                <a:latin typeface="Arial"/>
                <a:cs typeface="Arial"/>
              </a:rPr>
              <a:t>y</a:t>
            </a:r>
            <a:r>
              <a:rPr lang="en-US" sz="3050" spc="-170" dirty="0">
                <a:solidFill>
                  <a:srgbClr val="212121"/>
                </a:solidFill>
                <a:latin typeface="Arial"/>
                <a:cs typeface="Arial"/>
              </a:rPr>
              <a:t>?</a:t>
            </a:r>
            <a:endParaRPr lang="en-US" sz="3050" dirty="0">
              <a:latin typeface="Arial"/>
              <a:cs typeface="Arial"/>
            </a:endParaRPr>
          </a:p>
          <a:p>
            <a:pPr marL="510540">
              <a:lnSpc>
                <a:spcPct val="100000"/>
              </a:lnSpc>
              <a:spcBef>
                <a:spcPts val="540"/>
              </a:spcBef>
            </a:pPr>
            <a:r>
              <a:rPr lang="en-US" sz="3050" spc="-5" dirty="0">
                <a:solidFill>
                  <a:srgbClr val="212121"/>
                </a:solidFill>
                <a:latin typeface="Arial"/>
                <a:cs typeface="Arial"/>
              </a:rPr>
              <a:t>C</a:t>
            </a:r>
            <a:r>
              <a:rPr lang="en-US" sz="3050" spc="20" dirty="0">
                <a:solidFill>
                  <a:srgbClr val="212121"/>
                </a:solidFill>
                <a:latin typeface="Arial"/>
                <a:cs typeface="Arial"/>
              </a:rPr>
              <a:t>a</a:t>
            </a:r>
            <a:r>
              <a:rPr lang="en-US" sz="3050" spc="-160" dirty="0">
                <a:solidFill>
                  <a:srgbClr val="212121"/>
                </a:solidFill>
                <a:latin typeface="Arial"/>
                <a:cs typeface="Arial"/>
              </a:rPr>
              <a:t>n</a:t>
            </a:r>
            <a:r>
              <a:rPr lang="en-US" sz="3050" spc="-35" dirty="0">
                <a:solidFill>
                  <a:srgbClr val="212121"/>
                </a:solidFill>
                <a:latin typeface="Arial"/>
                <a:cs typeface="Arial"/>
              </a:rPr>
              <a:t> </a:t>
            </a:r>
            <a:r>
              <a:rPr lang="en-US" sz="3050" spc="10" dirty="0">
                <a:solidFill>
                  <a:srgbClr val="212121"/>
                </a:solidFill>
                <a:latin typeface="Arial"/>
                <a:cs typeface="Arial"/>
              </a:rPr>
              <a:t>i</a:t>
            </a:r>
            <a:r>
              <a:rPr lang="en-US" sz="3050" spc="145" dirty="0">
                <a:solidFill>
                  <a:srgbClr val="212121"/>
                </a:solidFill>
                <a:latin typeface="Arial"/>
                <a:cs typeface="Arial"/>
              </a:rPr>
              <a:t>t</a:t>
            </a:r>
            <a:r>
              <a:rPr lang="en-US" sz="3050" spc="-35" dirty="0">
                <a:solidFill>
                  <a:srgbClr val="212121"/>
                </a:solidFill>
                <a:latin typeface="Arial"/>
                <a:cs typeface="Arial"/>
              </a:rPr>
              <a:t> </a:t>
            </a:r>
            <a:r>
              <a:rPr lang="en-US" sz="3050" spc="20" dirty="0">
                <a:solidFill>
                  <a:srgbClr val="212121"/>
                </a:solidFill>
                <a:latin typeface="Arial"/>
                <a:cs typeface="Arial"/>
              </a:rPr>
              <a:t>b</a:t>
            </a:r>
            <a:r>
              <a:rPr lang="en-US" sz="3050" spc="-80" dirty="0">
                <a:solidFill>
                  <a:srgbClr val="212121"/>
                </a:solidFill>
                <a:latin typeface="Arial"/>
                <a:cs typeface="Arial"/>
              </a:rPr>
              <a:t>r</a:t>
            </a:r>
            <a:r>
              <a:rPr lang="en-US" sz="3050" spc="-55" dirty="0">
                <a:solidFill>
                  <a:srgbClr val="212121"/>
                </a:solidFill>
                <a:latin typeface="Arial"/>
                <a:cs typeface="Arial"/>
              </a:rPr>
              <a:t>e</a:t>
            </a:r>
            <a:r>
              <a:rPr lang="en-US" sz="3050" spc="20" dirty="0">
                <a:solidFill>
                  <a:srgbClr val="212121"/>
                </a:solidFill>
                <a:latin typeface="Arial"/>
                <a:cs typeface="Arial"/>
              </a:rPr>
              <a:t>a</a:t>
            </a:r>
            <a:r>
              <a:rPr lang="en-US" sz="3050" spc="-254" dirty="0">
                <a:solidFill>
                  <a:srgbClr val="212121"/>
                </a:solidFill>
                <a:latin typeface="Arial"/>
                <a:cs typeface="Arial"/>
              </a:rPr>
              <a:t>k</a:t>
            </a:r>
            <a:r>
              <a:rPr lang="en-US" sz="3050" spc="-35" dirty="0">
                <a:solidFill>
                  <a:srgbClr val="212121"/>
                </a:solidFill>
                <a:latin typeface="Arial"/>
                <a:cs typeface="Arial"/>
              </a:rPr>
              <a:t> </a:t>
            </a:r>
            <a:r>
              <a:rPr lang="en-US" sz="3050" spc="-40" dirty="0">
                <a:solidFill>
                  <a:srgbClr val="212121"/>
                </a:solidFill>
                <a:latin typeface="Arial"/>
                <a:cs typeface="Arial"/>
              </a:rPr>
              <a:t>o</a:t>
            </a:r>
            <a:r>
              <a:rPr lang="en-US" sz="3050" spc="-80" dirty="0">
                <a:solidFill>
                  <a:srgbClr val="212121"/>
                </a:solidFill>
                <a:latin typeface="Arial"/>
                <a:cs typeface="Arial"/>
              </a:rPr>
              <a:t>r</a:t>
            </a:r>
            <a:r>
              <a:rPr lang="en-US" sz="3050" spc="-35" dirty="0">
                <a:solidFill>
                  <a:srgbClr val="212121"/>
                </a:solidFill>
                <a:latin typeface="Arial"/>
                <a:cs typeface="Arial"/>
              </a:rPr>
              <a:t> </a:t>
            </a:r>
            <a:r>
              <a:rPr lang="en-US" sz="3050" spc="100" dirty="0">
                <a:solidFill>
                  <a:srgbClr val="212121"/>
                </a:solidFill>
                <a:latin typeface="Arial"/>
                <a:cs typeface="Arial"/>
              </a:rPr>
              <a:t>fa</a:t>
            </a:r>
            <a:r>
              <a:rPr lang="en-US" sz="3050" spc="-15" dirty="0">
                <a:solidFill>
                  <a:srgbClr val="212121"/>
                </a:solidFill>
                <a:latin typeface="Arial"/>
                <a:cs typeface="Arial"/>
              </a:rPr>
              <a:t>ll</a:t>
            </a:r>
            <a:r>
              <a:rPr lang="en-US" sz="3050" spc="-35" dirty="0">
                <a:solidFill>
                  <a:srgbClr val="212121"/>
                </a:solidFill>
                <a:latin typeface="Arial"/>
                <a:cs typeface="Arial"/>
              </a:rPr>
              <a:t> </a:t>
            </a:r>
            <a:r>
              <a:rPr lang="en-US" sz="3050" spc="20" dirty="0">
                <a:solidFill>
                  <a:srgbClr val="212121"/>
                </a:solidFill>
                <a:latin typeface="Arial"/>
                <a:cs typeface="Arial"/>
              </a:rPr>
              <a:t>a</a:t>
            </a:r>
            <a:r>
              <a:rPr lang="en-US" sz="3050" spc="-160" dirty="0">
                <a:solidFill>
                  <a:srgbClr val="212121"/>
                </a:solidFill>
                <a:latin typeface="Arial"/>
                <a:cs typeface="Arial"/>
              </a:rPr>
              <a:t>n</a:t>
            </a:r>
            <a:r>
              <a:rPr lang="en-US" sz="3050" spc="20" dirty="0">
                <a:solidFill>
                  <a:srgbClr val="212121"/>
                </a:solidFill>
                <a:latin typeface="Arial"/>
                <a:cs typeface="Arial"/>
              </a:rPr>
              <a:t>d</a:t>
            </a:r>
            <a:r>
              <a:rPr lang="en-US" sz="3050" spc="-35" dirty="0">
                <a:solidFill>
                  <a:srgbClr val="212121"/>
                </a:solidFill>
                <a:latin typeface="Arial"/>
                <a:cs typeface="Arial"/>
              </a:rPr>
              <a:t> </a:t>
            </a:r>
            <a:r>
              <a:rPr lang="en-US" sz="3050" spc="20" dirty="0">
                <a:solidFill>
                  <a:srgbClr val="212121"/>
                </a:solidFill>
                <a:latin typeface="Arial"/>
                <a:cs typeface="Arial"/>
              </a:rPr>
              <a:t>b</a:t>
            </a:r>
            <a:r>
              <a:rPr lang="en-US" sz="3050" spc="-15" dirty="0">
                <a:solidFill>
                  <a:srgbClr val="212121"/>
                </a:solidFill>
                <a:latin typeface="Arial"/>
                <a:cs typeface="Arial"/>
              </a:rPr>
              <a:t>l</a:t>
            </a:r>
            <a:r>
              <a:rPr lang="en-US" sz="3050" spc="-40" dirty="0">
                <a:solidFill>
                  <a:srgbClr val="212121"/>
                </a:solidFill>
                <a:latin typeface="Arial"/>
                <a:cs typeface="Arial"/>
              </a:rPr>
              <a:t>o</a:t>
            </a:r>
            <a:r>
              <a:rPr lang="en-US" sz="3050" spc="45" dirty="0">
                <a:solidFill>
                  <a:srgbClr val="212121"/>
                </a:solidFill>
                <a:latin typeface="Arial"/>
                <a:cs typeface="Arial"/>
              </a:rPr>
              <a:t>c</a:t>
            </a:r>
            <a:r>
              <a:rPr lang="en-US" sz="3050" spc="-254" dirty="0">
                <a:solidFill>
                  <a:srgbClr val="212121"/>
                </a:solidFill>
                <a:latin typeface="Arial"/>
                <a:cs typeface="Arial"/>
              </a:rPr>
              <a:t>k</a:t>
            </a:r>
            <a:r>
              <a:rPr lang="en-US" sz="3050" spc="-35" dirty="0">
                <a:solidFill>
                  <a:srgbClr val="212121"/>
                </a:solidFill>
                <a:latin typeface="Arial"/>
                <a:cs typeface="Arial"/>
              </a:rPr>
              <a:t> </a:t>
            </a:r>
            <a:r>
              <a:rPr lang="en-US" sz="3050" spc="20" dirty="0">
                <a:solidFill>
                  <a:srgbClr val="212121"/>
                </a:solidFill>
                <a:latin typeface="Arial"/>
                <a:cs typeface="Arial"/>
              </a:rPr>
              <a:t>a</a:t>
            </a:r>
            <a:r>
              <a:rPr lang="en-US" sz="3050" spc="-160" dirty="0">
                <a:solidFill>
                  <a:srgbClr val="212121"/>
                </a:solidFill>
                <a:latin typeface="Arial"/>
                <a:cs typeface="Arial"/>
              </a:rPr>
              <a:t>n</a:t>
            </a:r>
            <a:r>
              <a:rPr lang="en-US" sz="3050" spc="-35" dirty="0">
                <a:solidFill>
                  <a:srgbClr val="212121"/>
                </a:solidFill>
                <a:latin typeface="Arial"/>
                <a:cs typeface="Arial"/>
              </a:rPr>
              <a:t> </a:t>
            </a:r>
            <a:r>
              <a:rPr lang="en-US" sz="3050" spc="-55" dirty="0">
                <a:solidFill>
                  <a:srgbClr val="212121"/>
                </a:solidFill>
                <a:latin typeface="Arial"/>
                <a:cs typeface="Arial"/>
              </a:rPr>
              <a:t>e</a:t>
            </a:r>
            <a:r>
              <a:rPr lang="en-US" sz="3050" spc="-175" dirty="0">
                <a:solidFill>
                  <a:srgbClr val="212121"/>
                </a:solidFill>
                <a:latin typeface="Arial"/>
                <a:cs typeface="Arial"/>
              </a:rPr>
              <a:t>x</a:t>
            </a:r>
            <a:r>
              <a:rPr lang="en-US" sz="3050" spc="10" dirty="0">
                <a:solidFill>
                  <a:srgbClr val="212121"/>
                </a:solidFill>
                <a:latin typeface="Arial"/>
                <a:cs typeface="Arial"/>
              </a:rPr>
              <a:t>i</a:t>
            </a:r>
            <a:r>
              <a:rPr lang="en-US" sz="3050" spc="145" dirty="0">
                <a:solidFill>
                  <a:srgbClr val="212121"/>
                </a:solidFill>
                <a:latin typeface="Arial"/>
                <a:cs typeface="Arial"/>
              </a:rPr>
              <a:t>t</a:t>
            </a:r>
            <a:r>
              <a:rPr lang="en-US" sz="3050" spc="-35" dirty="0">
                <a:solidFill>
                  <a:srgbClr val="212121"/>
                </a:solidFill>
                <a:latin typeface="Arial"/>
                <a:cs typeface="Arial"/>
              </a:rPr>
              <a:t> </a:t>
            </a:r>
            <a:r>
              <a:rPr lang="en-US" sz="3050" spc="180" dirty="0">
                <a:solidFill>
                  <a:srgbClr val="212121"/>
                </a:solidFill>
                <a:latin typeface="Arial"/>
                <a:cs typeface="Arial"/>
              </a:rPr>
              <a:t>f</a:t>
            </a:r>
            <a:r>
              <a:rPr lang="en-US" sz="3050" spc="-80" dirty="0">
                <a:solidFill>
                  <a:srgbClr val="212121"/>
                </a:solidFill>
                <a:latin typeface="Arial"/>
                <a:cs typeface="Arial"/>
              </a:rPr>
              <a:t>r</a:t>
            </a:r>
            <a:r>
              <a:rPr lang="en-US" sz="3050" spc="-40" dirty="0">
                <a:solidFill>
                  <a:srgbClr val="212121"/>
                </a:solidFill>
                <a:latin typeface="Arial"/>
                <a:cs typeface="Arial"/>
              </a:rPr>
              <a:t>o</a:t>
            </a:r>
            <a:r>
              <a:rPr lang="en-US" sz="3050" spc="-240" dirty="0">
                <a:solidFill>
                  <a:srgbClr val="212121"/>
                </a:solidFill>
                <a:latin typeface="Arial"/>
                <a:cs typeface="Arial"/>
              </a:rPr>
              <a:t>m</a:t>
            </a:r>
            <a:r>
              <a:rPr lang="en-US" sz="3050" spc="-35" dirty="0">
                <a:solidFill>
                  <a:srgbClr val="212121"/>
                </a:solidFill>
                <a:latin typeface="Arial"/>
                <a:cs typeface="Arial"/>
              </a:rPr>
              <a:t> </a:t>
            </a:r>
            <a:r>
              <a:rPr lang="en-US" sz="3050" spc="20" dirty="0">
                <a:solidFill>
                  <a:srgbClr val="212121"/>
                </a:solidFill>
                <a:latin typeface="Arial"/>
                <a:cs typeface="Arial"/>
              </a:rPr>
              <a:t>a</a:t>
            </a:r>
            <a:r>
              <a:rPr lang="en-US" sz="3050" spc="-35" dirty="0">
                <a:solidFill>
                  <a:srgbClr val="212121"/>
                </a:solidFill>
                <a:latin typeface="Arial"/>
                <a:cs typeface="Arial"/>
              </a:rPr>
              <a:t> </a:t>
            </a:r>
            <a:r>
              <a:rPr lang="en-US" sz="3050" spc="-80" dirty="0">
                <a:solidFill>
                  <a:srgbClr val="212121"/>
                </a:solidFill>
                <a:latin typeface="Arial"/>
                <a:cs typeface="Arial"/>
              </a:rPr>
              <a:t>r</a:t>
            </a:r>
            <a:r>
              <a:rPr lang="en-US" sz="3050" spc="-40" dirty="0">
                <a:solidFill>
                  <a:srgbClr val="212121"/>
                </a:solidFill>
                <a:latin typeface="Arial"/>
                <a:cs typeface="Arial"/>
              </a:rPr>
              <a:t>oo</a:t>
            </a:r>
            <a:r>
              <a:rPr lang="en-US" sz="3050" spc="-240" dirty="0">
                <a:solidFill>
                  <a:srgbClr val="212121"/>
                </a:solidFill>
                <a:latin typeface="Arial"/>
                <a:cs typeface="Arial"/>
              </a:rPr>
              <a:t>m</a:t>
            </a:r>
            <a:r>
              <a:rPr lang="en-US" sz="3050" spc="-170" dirty="0">
                <a:solidFill>
                  <a:srgbClr val="212121"/>
                </a:solidFill>
                <a:latin typeface="Arial"/>
                <a:cs typeface="Arial"/>
              </a:rPr>
              <a:t>?</a:t>
            </a:r>
            <a:endParaRPr lang="en-US" sz="3050" dirty="0">
              <a:latin typeface="Arial"/>
              <a:cs typeface="Arial"/>
            </a:endParaRPr>
          </a:p>
          <a:p>
            <a:pPr marL="510540" marR="4209415">
              <a:lnSpc>
                <a:spcPct val="114799"/>
              </a:lnSpc>
            </a:pPr>
            <a:r>
              <a:rPr lang="en-US" sz="3050" spc="-5" dirty="0">
                <a:solidFill>
                  <a:srgbClr val="212121"/>
                </a:solidFill>
                <a:latin typeface="Arial"/>
                <a:cs typeface="Arial"/>
              </a:rPr>
              <a:t>C</a:t>
            </a:r>
            <a:r>
              <a:rPr lang="en-US" sz="3050" spc="20" dirty="0">
                <a:solidFill>
                  <a:srgbClr val="212121"/>
                </a:solidFill>
                <a:latin typeface="Arial"/>
                <a:cs typeface="Arial"/>
              </a:rPr>
              <a:t>a</a:t>
            </a:r>
            <a:r>
              <a:rPr lang="en-US" sz="3050" spc="-160" dirty="0">
                <a:solidFill>
                  <a:srgbClr val="212121"/>
                </a:solidFill>
                <a:latin typeface="Arial"/>
                <a:cs typeface="Arial"/>
              </a:rPr>
              <a:t>n</a:t>
            </a:r>
            <a:r>
              <a:rPr lang="en-US" sz="3050" spc="-35" dirty="0">
                <a:solidFill>
                  <a:srgbClr val="212121"/>
                </a:solidFill>
                <a:latin typeface="Arial"/>
                <a:cs typeface="Arial"/>
              </a:rPr>
              <a:t> </a:t>
            </a:r>
            <a:r>
              <a:rPr lang="en-US" sz="3050" spc="10" dirty="0">
                <a:solidFill>
                  <a:srgbClr val="212121"/>
                </a:solidFill>
                <a:latin typeface="Arial"/>
                <a:cs typeface="Arial"/>
              </a:rPr>
              <a:t>i</a:t>
            </a:r>
            <a:r>
              <a:rPr lang="en-US" sz="3050" spc="145" dirty="0">
                <a:solidFill>
                  <a:srgbClr val="212121"/>
                </a:solidFill>
                <a:latin typeface="Arial"/>
                <a:cs typeface="Arial"/>
              </a:rPr>
              <a:t>t</a:t>
            </a:r>
            <a:r>
              <a:rPr lang="en-US" sz="3050" spc="-35" dirty="0">
                <a:solidFill>
                  <a:srgbClr val="212121"/>
                </a:solidFill>
                <a:latin typeface="Arial"/>
                <a:cs typeface="Arial"/>
              </a:rPr>
              <a:t> </a:t>
            </a:r>
            <a:r>
              <a:rPr lang="en-US" sz="3050" spc="20" dirty="0">
                <a:solidFill>
                  <a:srgbClr val="212121"/>
                </a:solidFill>
                <a:latin typeface="Arial"/>
                <a:cs typeface="Arial"/>
              </a:rPr>
              <a:t>b</a:t>
            </a:r>
            <a:r>
              <a:rPr lang="en-US" sz="3050" spc="-80" dirty="0">
                <a:solidFill>
                  <a:srgbClr val="212121"/>
                </a:solidFill>
                <a:latin typeface="Arial"/>
                <a:cs typeface="Arial"/>
              </a:rPr>
              <a:t>r</a:t>
            </a:r>
            <a:r>
              <a:rPr lang="en-US" sz="3050" spc="-55" dirty="0">
                <a:solidFill>
                  <a:srgbClr val="212121"/>
                </a:solidFill>
                <a:latin typeface="Arial"/>
                <a:cs typeface="Arial"/>
              </a:rPr>
              <a:t>e</a:t>
            </a:r>
            <a:r>
              <a:rPr lang="en-US" sz="3050" spc="20" dirty="0">
                <a:solidFill>
                  <a:srgbClr val="212121"/>
                </a:solidFill>
                <a:latin typeface="Arial"/>
                <a:cs typeface="Arial"/>
              </a:rPr>
              <a:t>a</a:t>
            </a:r>
            <a:r>
              <a:rPr lang="en-US" sz="3050" spc="-254" dirty="0">
                <a:solidFill>
                  <a:srgbClr val="212121"/>
                </a:solidFill>
                <a:latin typeface="Arial"/>
                <a:cs typeface="Arial"/>
              </a:rPr>
              <a:t>k</a:t>
            </a:r>
            <a:r>
              <a:rPr lang="en-US" sz="3050" spc="-35" dirty="0">
                <a:solidFill>
                  <a:srgbClr val="212121"/>
                </a:solidFill>
                <a:latin typeface="Arial"/>
                <a:cs typeface="Arial"/>
              </a:rPr>
              <a:t> </a:t>
            </a:r>
            <a:r>
              <a:rPr lang="en-US" sz="3050" spc="-40" dirty="0">
                <a:solidFill>
                  <a:srgbClr val="212121"/>
                </a:solidFill>
                <a:latin typeface="Arial"/>
                <a:cs typeface="Arial"/>
              </a:rPr>
              <a:t>o</a:t>
            </a:r>
            <a:r>
              <a:rPr lang="en-US" sz="3050" spc="-80" dirty="0">
                <a:solidFill>
                  <a:srgbClr val="212121"/>
                </a:solidFill>
                <a:latin typeface="Arial"/>
                <a:cs typeface="Arial"/>
              </a:rPr>
              <a:t>r</a:t>
            </a:r>
            <a:r>
              <a:rPr lang="en-US" sz="3050" spc="-35" dirty="0">
                <a:solidFill>
                  <a:srgbClr val="212121"/>
                </a:solidFill>
                <a:latin typeface="Arial"/>
                <a:cs typeface="Arial"/>
              </a:rPr>
              <a:t> </a:t>
            </a:r>
            <a:r>
              <a:rPr lang="en-US" sz="3050" spc="100" dirty="0">
                <a:solidFill>
                  <a:srgbClr val="212121"/>
                </a:solidFill>
                <a:latin typeface="Arial"/>
                <a:cs typeface="Arial"/>
              </a:rPr>
              <a:t>fa</a:t>
            </a:r>
            <a:r>
              <a:rPr lang="en-US" sz="3050" spc="-15" dirty="0">
                <a:solidFill>
                  <a:srgbClr val="212121"/>
                </a:solidFill>
                <a:latin typeface="Arial"/>
                <a:cs typeface="Arial"/>
              </a:rPr>
              <a:t>ll</a:t>
            </a:r>
            <a:r>
              <a:rPr lang="en-US" sz="3050" spc="-35" dirty="0">
                <a:solidFill>
                  <a:srgbClr val="212121"/>
                </a:solidFill>
                <a:latin typeface="Arial"/>
                <a:cs typeface="Arial"/>
              </a:rPr>
              <a:t> </a:t>
            </a:r>
            <a:r>
              <a:rPr lang="en-US" sz="3050" spc="20" dirty="0">
                <a:solidFill>
                  <a:srgbClr val="212121"/>
                </a:solidFill>
                <a:latin typeface="Arial"/>
                <a:cs typeface="Arial"/>
              </a:rPr>
              <a:t>a</a:t>
            </a:r>
            <a:r>
              <a:rPr lang="en-US" sz="3050" spc="-160" dirty="0">
                <a:solidFill>
                  <a:srgbClr val="212121"/>
                </a:solidFill>
                <a:latin typeface="Arial"/>
                <a:cs typeface="Arial"/>
              </a:rPr>
              <a:t>n</a:t>
            </a:r>
            <a:r>
              <a:rPr lang="en-US" sz="3050" spc="20" dirty="0">
                <a:solidFill>
                  <a:srgbClr val="212121"/>
                </a:solidFill>
                <a:latin typeface="Arial"/>
                <a:cs typeface="Arial"/>
              </a:rPr>
              <a:t>d</a:t>
            </a:r>
            <a:r>
              <a:rPr lang="en-US" sz="3050" spc="-35" dirty="0">
                <a:solidFill>
                  <a:srgbClr val="212121"/>
                </a:solidFill>
                <a:latin typeface="Arial"/>
                <a:cs typeface="Arial"/>
              </a:rPr>
              <a:t> </a:t>
            </a:r>
            <a:r>
              <a:rPr lang="en-US" sz="3050" spc="20" dirty="0">
                <a:solidFill>
                  <a:srgbClr val="212121"/>
                </a:solidFill>
                <a:latin typeface="Arial"/>
                <a:cs typeface="Arial"/>
              </a:rPr>
              <a:t>p</a:t>
            </a:r>
            <a:r>
              <a:rPr lang="en-US" sz="3050" spc="-80" dirty="0">
                <a:solidFill>
                  <a:srgbClr val="212121"/>
                </a:solidFill>
                <a:latin typeface="Arial"/>
                <a:cs typeface="Arial"/>
              </a:rPr>
              <a:t>r</a:t>
            </a:r>
            <a:r>
              <a:rPr lang="en-US" sz="3050" spc="-55" dirty="0">
                <a:solidFill>
                  <a:srgbClr val="212121"/>
                </a:solidFill>
                <a:latin typeface="Arial"/>
                <a:cs typeface="Arial"/>
              </a:rPr>
              <a:t>e</a:t>
            </a:r>
            <a:r>
              <a:rPr lang="en-US" sz="3050" spc="-245" dirty="0">
                <a:solidFill>
                  <a:srgbClr val="212121"/>
                </a:solidFill>
                <a:latin typeface="Arial"/>
                <a:cs typeface="Arial"/>
              </a:rPr>
              <a:t>v</a:t>
            </a:r>
            <a:r>
              <a:rPr lang="en-US" sz="3050" spc="-55" dirty="0">
                <a:solidFill>
                  <a:srgbClr val="212121"/>
                </a:solidFill>
                <a:latin typeface="Arial"/>
                <a:cs typeface="Arial"/>
              </a:rPr>
              <a:t>e</a:t>
            </a:r>
            <a:r>
              <a:rPr lang="en-US" sz="3050" spc="-160" dirty="0">
                <a:solidFill>
                  <a:srgbClr val="212121"/>
                </a:solidFill>
                <a:latin typeface="Arial"/>
                <a:cs typeface="Arial"/>
              </a:rPr>
              <a:t>n</a:t>
            </a:r>
            <a:r>
              <a:rPr lang="en-US" sz="3050" spc="145" dirty="0">
                <a:solidFill>
                  <a:srgbClr val="212121"/>
                </a:solidFill>
                <a:latin typeface="Arial"/>
                <a:cs typeface="Arial"/>
              </a:rPr>
              <a:t>t</a:t>
            </a:r>
            <a:r>
              <a:rPr lang="en-US" sz="3050" spc="-35" dirty="0">
                <a:solidFill>
                  <a:srgbClr val="212121"/>
                </a:solidFill>
                <a:latin typeface="Arial"/>
                <a:cs typeface="Arial"/>
              </a:rPr>
              <a:t> </a:t>
            </a:r>
            <a:r>
              <a:rPr lang="en-US" sz="3050" spc="-160" dirty="0">
                <a:solidFill>
                  <a:srgbClr val="212121"/>
                </a:solidFill>
                <a:latin typeface="Arial"/>
                <a:cs typeface="Arial"/>
              </a:rPr>
              <a:t>n</a:t>
            </a:r>
            <a:r>
              <a:rPr lang="en-US" sz="3050" spc="-40" dirty="0">
                <a:solidFill>
                  <a:srgbClr val="212121"/>
                </a:solidFill>
                <a:latin typeface="Arial"/>
                <a:cs typeface="Arial"/>
              </a:rPr>
              <a:t>o</a:t>
            </a:r>
            <a:r>
              <a:rPr lang="en-US" sz="3050" spc="-80" dirty="0">
                <a:solidFill>
                  <a:srgbClr val="212121"/>
                </a:solidFill>
                <a:latin typeface="Arial"/>
                <a:cs typeface="Arial"/>
              </a:rPr>
              <a:t>r</a:t>
            </a:r>
            <a:r>
              <a:rPr lang="en-US" sz="3050" spc="-240" dirty="0">
                <a:solidFill>
                  <a:srgbClr val="212121"/>
                </a:solidFill>
                <a:latin typeface="Arial"/>
                <a:cs typeface="Arial"/>
              </a:rPr>
              <a:t>m</a:t>
            </a:r>
            <a:r>
              <a:rPr lang="en-US" sz="3050" spc="20" dirty="0">
                <a:solidFill>
                  <a:srgbClr val="212121"/>
                </a:solidFill>
                <a:latin typeface="Arial"/>
                <a:cs typeface="Arial"/>
              </a:rPr>
              <a:t>a</a:t>
            </a:r>
            <a:r>
              <a:rPr lang="en-US" sz="3050" spc="-15" dirty="0">
                <a:solidFill>
                  <a:srgbClr val="212121"/>
                </a:solidFill>
                <a:latin typeface="Arial"/>
                <a:cs typeface="Arial"/>
              </a:rPr>
              <a:t>l</a:t>
            </a:r>
            <a:r>
              <a:rPr lang="en-US" sz="3050" spc="-35" dirty="0">
                <a:solidFill>
                  <a:srgbClr val="212121"/>
                </a:solidFill>
                <a:latin typeface="Arial"/>
                <a:cs typeface="Arial"/>
              </a:rPr>
              <a:t> </a:t>
            </a:r>
            <a:r>
              <a:rPr lang="en-US" sz="3050" spc="-40" dirty="0">
                <a:solidFill>
                  <a:srgbClr val="212121"/>
                </a:solidFill>
                <a:latin typeface="Arial"/>
                <a:cs typeface="Arial"/>
              </a:rPr>
              <a:t>o</a:t>
            </a:r>
            <a:r>
              <a:rPr lang="en-US" sz="3050" spc="20" dirty="0">
                <a:solidFill>
                  <a:srgbClr val="212121"/>
                </a:solidFill>
                <a:latin typeface="Arial"/>
                <a:cs typeface="Arial"/>
              </a:rPr>
              <a:t>p</a:t>
            </a:r>
            <a:r>
              <a:rPr lang="en-US" sz="3050" spc="-55" dirty="0">
                <a:solidFill>
                  <a:srgbClr val="212121"/>
                </a:solidFill>
                <a:latin typeface="Arial"/>
                <a:cs typeface="Arial"/>
              </a:rPr>
              <a:t>e</a:t>
            </a:r>
            <a:r>
              <a:rPr lang="en-US" sz="3050" spc="-80" dirty="0">
                <a:solidFill>
                  <a:srgbClr val="212121"/>
                </a:solidFill>
                <a:latin typeface="Arial"/>
                <a:cs typeface="Arial"/>
              </a:rPr>
              <a:t>r</a:t>
            </a:r>
            <a:r>
              <a:rPr lang="en-US" sz="3050" spc="20" dirty="0">
                <a:solidFill>
                  <a:srgbClr val="212121"/>
                </a:solidFill>
                <a:latin typeface="Arial"/>
                <a:cs typeface="Arial"/>
              </a:rPr>
              <a:t>a</a:t>
            </a:r>
            <a:r>
              <a:rPr lang="en-US" sz="3050" spc="145" dirty="0">
                <a:solidFill>
                  <a:srgbClr val="212121"/>
                </a:solidFill>
                <a:latin typeface="Arial"/>
                <a:cs typeface="Arial"/>
              </a:rPr>
              <a:t>t</a:t>
            </a:r>
            <a:r>
              <a:rPr lang="en-US" sz="3050" spc="10" dirty="0">
                <a:solidFill>
                  <a:srgbClr val="212121"/>
                </a:solidFill>
                <a:latin typeface="Arial"/>
                <a:cs typeface="Arial"/>
              </a:rPr>
              <a:t>i</a:t>
            </a:r>
            <a:r>
              <a:rPr lang="en-US" sz="3050" spc="-40" dirty="0">
                <a:solidFill>
                  <a:srgbClr val="212121"/>
                </a:solidFill>
                <a:latin typeface="Arial"/>
                <a:cs typeface="Arial"/>
              </a:rPr>
              <a:t>o</a:t>
            </a:r>
            <a:r>
              <a:rPr lang="en-US" sz="3050" spc="-160" dirty="0">
                <a:solidFill>
                  <a:srgbClr val="212121"/>
                </a:solidFill>
                <a:latin typeface="Arial"/>
                <a:cs typeface="Arial"/>
              </a:rPr>
              <a:t>n</a:t>
            </a:r>
            <a:r>
              <a:rPr lang="en-US" sz="3050" spc="-315" dirty="0">
                <a:solidFill>
                  <a:srgbClr val="212121"/>
                </a:solidFill>
                <a:latin typeface="Arial"/>
                <a:cs typeface="Arial"/>
              </a:rPr>
              <a:t>s</a:t>
            </a:r>
            <a:r>
              <a:rPr lang="en-US" sz="3050" spc="-35" dirty="0">
                <a:solidFill>
                  <a:srgbClr val="212121"/>
                </a:solidFill>
                <a:latin typeface="Arial"/>
                <a:cs typeface="Arial"/>
              </a:rPr>
              <a:t> </a:t>
            </a:r>
            <a:r>
              <a:rPr lang="en-US" sz="3050" spc="-40" dirty="0">
                <a:solidFill>
                  <a:srgbClr val="212121"/>
                </a:solidFill>
                <a:latin typeface="Arial"/>
                <a:cs typeface="Arial"/>
              </a:rPr>
              <a:t>o</a:t>
            </a:r>
            <a:r>
              <a:rPr lang="en-US" sz="3050" spc="180" dirty="0">
                <a:solidFill>
                  <a:srgbClr val="212121"/>
                </a:solidFill>
                <a:latin typeface="Arial"/>
                <a:cs typeface="Arial"/>
              </a:rPr>
              <a:t>f</a:t>
            </a:r>
            <a:r>
              <a:rPr lang="en-US" sz="3050" spc="-35" dirty="0">
                <a:solidFill>
                  <a:srgbClr val="212121"/>
                </a:solidFill>
                <a:latin typeface="Arial"/>
                <a:cs typeface="Arial"/>
              </a:rPr>
              <a:t> </a:t>
            </a:r>
            <a:r>
              <a:rPr lang="en-US" sz="3050" spc="145" dirty="0">
                <a:solidFill>
                  <a:srgbClr val="212121"/>
                </a:solidFill>
                <a:latin typeface="Arial"/>
                <a:cs typeface="Arial"/>
              </a:rPr>
              <a:t>t</a:t>
            </a:r>
            <a:r>
              <a:rPr lang="en-US" sz="3050" spc="-160" dirty="0">
                <a:solidFill>
                  <a:srgbClr val="212121"/>
                </a:solidFill>
                <a:latin typeface="Arial"/>
                <a:cs typeface="Arial"/>
              </a:rPr>
              <a:t>h</a:t>
            </a:r>
            <a:r>
              <a:rPr lang="en-US" sz="3050" spc="-55" dirty="0">
                <a:solidFill>
                  <a:srgbClr val="212121"/>
                </a:solidFill>
                <a:latin typeface="Arial"/>
                <a:cs typeface="Arial"/>
              </a:rPr>
              <a:t>e</a:t>
            </a:r>
            <a:r>
              <a:rPr lang="en-US" sz="3050" spc="-30" dirty="0">
                <a:solidFill>
                  <a:srgbClr val="212121"/>
                </a:solidFill>
                <a:latin typeface="Arial"/>
                <a:cs typeface="Arial"/>
              </a:rPr>
              <a:t> </a:t>
            </a:r>
            <a:r>
              <a:rPr lang="en-US" sz="3050" spc="20" dirty="0">
                <a:solidFill>
                  <a:srgbClr val="212121"/>
                </a:solidFill>
                <a:latin typeface="Arial"/>
                <a:cs typeface="Arial"/>
              </a:rPr>
              <a:t>p</a:t>
            </a:r>
            <a:r>
              <a:rPr lang="en-US" sz="3050" spc="-80" dirty="0">
                <a:solidFill>
                  <a:srgbClr val="212121"/>
                </a:solidFill>
                <a:latin typeface="Arial"/>
                <a:cs typeface="Arial"/>
              </a:rPr>
              <a:t>r</a:t>
            </a:r>
            <a:r>
              <a:rPr lang="en-US" sz="3050" spc="-40" dirty="0">
                <a:solidFill>
                  <a:srgbClr val="212121"/>
                </a:solidFill>
                <a:latin typeface="Arial"/>
                <a:cs typeface="Arial"/>
              </a:rPr>
              <a:t>o</a:t>
            </a:r>
            <a:r>
              <a:rPr lang="en-US" sz="3050" spc="40" dirty="0">
                <a:solidFill>
                  <a:srgbClr val="212121"/>
                </a:solidFill>
                <a:latin typeface="Arial"/>
                <a:cs typeface="Arial"/>
              </a:rPr>
              <a:t>g</a:t>
            </a:r>
            <a:r>
              <a:rPr lang="en-US" sz="3050" spc="-80" dirty="0">
                <a:solidFill>
                  <a:srgbClr val="212121"/>
                </a:solidFill>
                <a:latin typeface="Arial"/>
                <a:cs typeface="Arial"/>
              </a:rPr>
              <a:t>r</a:t>
            </a:r>
            <a:r>
              <a:rPr lang="en-US" sz="3050" spc="20" dirty="0">
                <a:solidFill>
                  <a:srgbClr val="212121"/>
                </a:solidFill>
                <a:latin typeface="Arial"/>
                <a:cs typeface="Arial"/>
              </a:rPr>
              <a:t>a</a:t>
            </a:r>
            <a:r>
              <a:rPr lang="en-US" sz="3050" spc="-240" dirty="0">
                <a:solidFill>
                  <a:srgbClr val="212121"/>
                </a:solidFill>
                <a:latin typeface="Arial"/>
                <a:cs typeface="Arial"/>
              </a:rPr>
              <a:t>m</a:t>
            </a:r>
            <a:r>
              <a:rPr lang="en-US" sz="3050" spc="-170" dirty="0">
                <a:solidFill>
                  <a:srgbClr val="212121"/>
                </a:solidFill>
                <a:latin typeface="Arial"/>
                <a:cs typeface="Arial"/>
              </a:rPr>
              <a:t>?</a:t>
            </a:r>
            <a:endParaRPr lang="en-US" sz="3050" dirty="0">
              <a:latin typeface="Arial"/>
              <a:cs typeface="Arial"/>
            </a:endParaRPr>
          </a:p>
          <a:p>
            <a:pPr marL="510540">
              <a:lnSpc>
                <a:spcPct val="100000"/>
              </a:lnSpc>
              <a:spcBef>
                <a:spcPts val="540"/>
              </a:spcBef>
            </a:pPr>
            <a:r>
              <a:rPr lang="en-US" sz="3050" spc="-250" dirty="0">
                <a:solidFill>
                  <a:srgbClr val="212121"/>
                </a:solidFill>
                <a:latin typeface="Arial"/>
                <a:cs typeface="Arial"/>
              </a:rPr>
              <a:t>D</a:t>
            </a:r>
            <a:r>
              <a:rPr lang="en-US" sz="3050" spc="-40" dirty="0">
                <a:solidFill>
                  <a:srgbClr val="212121"/>
                </a:solidFill>
                <a:latin typeface="Arial"/>
                <a:cs typeface="Arial"/>
              </a:rPr>
              <a:t>o</a:t>
            </a:r>
            <a:r>
              <a:rPr lang="en-US" sz="3050" spc="-55" dirty="0">
                <a:solidFill>
                  <a:srgbClr val="212121"/>
                </a:solidFill>
                <a:latin typeface="Arial"/>
                <a:cs typeface="Arial"/>
              </a:rPr>
              <a:t>e</a:t>
            </a:r>
            <a:r>
              <a:rPr lang="en-US" sz="3050" spc="-315" dirty="0">
                <a:solidFill>
                  <a:srgbClr val="212121"/>
                </a:solidFill>
                <a:latin typeface="Arial"/>
                <a:cs typeface="Arial"/>
              </a:rPr>
              <a:t>s</a:t>
            </a:r>
            <a:r>
              <a:rPr lang="en-US" sz="3050" spc="-35" dirty="0">
                <a:solidFill>
                  <a:srgbClr val="212121"/>
                </a:solidFill>
                <a:latin typeface="Arial"/>
                <a:cs typeface="Arial"/>
              </a:rPr>
              <a:t> </a:t>
            </a:r>
            <a:r>
              <a:rPr lang="en-US" sz="3050" spc="10" dirty="0">
                <a:solidFill>
                  <a:srgbClr val="212121"/>
                </a:solidFill>
                <a:latin typeface="Arial"/>
                <a:cs typeface="Arial"/>
              </a:rPr>
              <a:t>i</a:t>
            </a:r>
            <a:r>
              <a:rPr lang="en-US" sz="3050" spc="145" dirty="0">
                <a:solidFill>
                  <a:srgbClr val="212121"/>
                </a:solidFill>
                <a:latin typeface="Arial"/>
                <a:cs typeface="Arial"/>
              </a:rPr>
              <a:t>t</a:t>
            </a:r>
            <a:r>
              <a:rPr lang="en-US" sz="3050" spc="-35" dirty="0">
                <a:solidFill>
                  <a:srgbClr val="212121"/>
                </a:solidFill>
                <a:latin typeface="Arial"/>
                <a:cs typeface="Arial"/>
              </a:rPr>
              <a:t> </a:t>
            </a:r>
            <a:r>
              <a:rPr lang="en-US" sz="3050" spc="-160" dirty="0">
                <a:solidFill>
                  <a:srgbClr val="212121"/>
                </a:solidFill>
                <a:latin typeface="Arial"/>
                <a:cs typeface="Arial"/>
              </a:rPr>
              <a:t>h</a:t>
            </a:r>
            <a:r>
              <a:rPr lang="en-US" sz="3050" spc="-40" dirty="0">
                <a:solidFill>
                  <a:srgbClr val="212121"/>
                </a:solidFill>
                <a:latin typeface="Arial"/>
                <a:cs typeface="Arial"/>
              </a:rPr>
              <a:t>o</a:t>
            </a:r>
            <a:r>
              <a:rPr lang="en-US" sz="3050" spc="-15" dirty="0">
                <a:solidFill>
                  <a:srgbClr val="212121"/>
                </a:solidFill>
                <a:latin typeface="Arial"/>
                <a:cs typeface="Arial"/>
              </a:rPr>
              <a:t>l</a:t>
            </a:r>
            <a:r>
              <a:rPr lang="en-US" sz="3050" spc="20" dirty="0">
                <a:solidFill>
                  <a:srgbClr val="212121"/>
                </a:solidFill>
                <a:latin typeface="Arial"/>
                <a:cs typeface="Arial"/>
              </a:rPr>
              <a:t>d</a:t>
            </a:r>
            <a:r>
              <a:rPr lang="en-US" sz="3050" spc="-35" dirty="0">
                <a:solidFill>
                  <a:srgbClr val="212121"/>
                </a:solidFill>
                <a:latin typeface="Arial"/>
                <a:cs typeface="Arial"/>
              </a:rPr>
              <a:t> </a:t>
            </a:r>
            <a:r>
              <a:rPr lang="en-US" sz="3050" spc="-315" dirty="0">
                <a:solidFill>
                  <a:srgbClr val="212121"/>
                </a:solidFill>
                <a:latin typeface="Arial"/>
                <a:cs typeface="Arial"/>
              </a:rPr>
              <a:t>s</a:t>
            </a:r>
            <a:r>
              <a:rPr lang="en-US" sz="3050" spc="-55" dirty="0">
                <a:solidFill>
                  <a:srgbClr val="212121"/>
                </a:solidFill>
                <a:latin typeface="Arial"/>
                <a:cs typeface="Arial"/>
              </a:rPr>
              <a:t>e</a:t>
            </a:r>
            <a:r>
              <a:rPr lang="en-US" sz="3050" spc="-160" dirty="0">
                <a:solidFill>
                  <a:srgbClr val="212121"/>
                </a:solidFill>
                <a:latin typeface="Arial"/>
                <a:cs typeface="Arial"/>
              </a:rPr>
              <a:t>n</a:t>
            </a:r>
            <a:r>
              <a:rPr lang="en-US" sz="3050" spc="145" dirty="0">
                <a:solidFill>
                  <a:srgbClr val="212121"/>
                </a:solidFill>
                <a:latin typeface="Arial"/>
                <a:cs typeface="Arial"/>
              </a:rPr>
              <a:t>t</a:t>
            </a:r>
            <a:r>
              <a:rPr lang="en-US" sz="3050" spc="10" dirty="0">
                <a:solidFill>
                  <a:srgbClr val="212121"/>
                </a:solidFill>
                <a:latin typeface="Arial"/>
                <a:cs typeface="Arial"/>
              </a:rPr>
              <a:t>i</a:t>
            </a:r>
            <a:r>
              <a:rPr lang="en-US" sz="3050" spc="-240" dirty="0">
                <a:solidFill>
                  <a:srgbClr val="212121"/>
                </a:solidFill>
                <a:latin typeface="Arial"/>
                <a:cs typeface="Arial"/>
              </a:rPr>
              <a:t>m</a:t>
            </a:r>
            <a:r>
              <a:rPr lang="en-US" sz="3050" spc="-55" dirty="0">
                <a:solidFill>
                  <a:srgbClr val="212121"/>
                </a:solidFill>
                <a:latin typeface="Arial"/>
                <a:cs typeface="Arial"/>
              </a:rPr>
              <a:t>e</a:t>
            </a:r>
            <a:r>
              <a:rPr lang="en-US" sz="3050" spc="-160" dirty="0">
                <a:solidFill>
                  <a:srgbClr val="212121"/>
                </a:solidFill>
                <a:latin typeface="Arial"/>
                <a:cs typeface="Arial"/>
              </a:rPr>
              <a:t>n</a:t>
            </a:r>
            <a:r>
              <a:rPr lang="en-US" sz="3050" spc="145" dirty="0">
                <a:solidFill>
                  <a:srgbClr val="212121"/>
                </a:solidFill>
                <a:latin typeface="Arial"/>
                <a:cs typeface="Arial"/>
              </a:rPr>
              <a:t>t</a:t>
            </a:r>
            <a:r>
              <a:rPr lang="en-US" sz="3050" spc="20" dirty="0">
                <a:solidFill>
                  <a:srgbClr val="212121"/>
                </a:solidFill>
                <a:latin typeface="Arial"/>
                <a:cs typeface="Arial"/>
              </a:rPr>
              <a:t>a</a:t>
            </a:r>
            <a:r>
              <a:rPr lang="en-US" sz="3050" spc="-15" dirty="0">
                <a:solidFill>
                  <a:srgbClr val="212121"/>
                </a:solidFill>
                <a:latin typeface="Arial"/>
                <a:cs typeface="Arial"/>
              </a:rPr>
              <a:t>l</a:t>
            </a:r>
            <a:r>
              <a:rPr lang="en-US" sz="3050" spc="-35" dirty="0">
                <a:solidFill>
                  <a:srgbClr val="212121"/>
                </a:solidFill>
                <a:latin typeface="Arial"/>
                <a:cs typeface="Arial"/>
              </a:rPr>
              <a:t> </a:t>
            </a:r>
            <a:r>
              <a:rPr lang="en-US" sz="3050" spc="-40" dirty="0">
                <a:solidFill>
                  <a:srgbClr val="212121"/>
                </a:solidFill>
                <a:latin typeface="Arial"/>
                <a:cs typeface="Arial"/>
              </a:rPr>
              <a:t>o</a:t>
            </a:r>
            <a:r>
              <a:rPr lang="en-US" sz="3050" spc="-80" dirty="0">
                <a:solidFill>
                  <a:srgbClr val="212121"/>
                </a:solidFill>
                <a:latin typeface="Arial"/>
                <a:cs typeface="Arial"/>
              </a:rPr>
              <a:t>r</a:t>
            </a:r>
            <a:r>
              <a:rPr lang="en-US" sz="3050" spc="-35" dirty="0">
                <a:solidFill>
                  <a:srgbClr val="212121"/>
                </a:solidFill>
                <a:latin typeface="Arial"/>
                <a:cs typeface="Arial"/>
              </a:rPr>
              <a:t> </a:t>
            </a:r>
            <a:r>
              <a:rPr lang="en-US" sz="3050" spc="-55" dirty="0">
                <a:solidFill>
                  <a:srgbClr val="212121"/>
                </a:solidFill>
                <a:latin typeface="Arial"/>
                <a:cs typeface="Arial"/>
              </a:rPr>
              <a:t>e</a:t>
            </a:r>
            <a:r>
              <a:rPr lang="en-US" sz="3050" spc="-240" dirty="0">
                <a:solidFill>
                  <a:srgbClr val="212121"/>
                </a:solidFill>
                <a:latin typeface="Arial"/>
                <a:cs typeface="Arial"/>
              </a:rPr>
              <a:t>m</a:t>
            </a:r>
            <a:r>
              <a:rPr lang="en-US" sz="3050" spc="-40" dirty="0">
                <a:solidFill>
                  <a:srgbClr val="212121"/>
                </a:solidFill>
                <a:latin typeface="Arial"/>
                <a:cs typeface="Arial"/>
              </a:rPr>
              <a:t>o</a:t>
            </a:r>
            <a:r>
              <a:rPr lang="en-US" sz="3050" spc="145" dirty="0">
                <a:solidFill>
                  <a:srgbClr val="212121"/>
                </a:solidFill>
                <a:latin typeface="Arial"/>
                <a:cs typeface="Arial"/>
              </a:rPr>
              <a:t>t</a:t>
            </a:r>
            <a:r>
              <a:rPr lang="en-US" sz="3050" spc="10" dirty="0">
                <a:solidFill>
                  <a:srgbClr val="212121"/>
                </a:solidFill>
                <a:latin typeface="Arial"/>
                <a:cs typeface="Arial"/>
              </a:rPr>
              <a:t>i</a:t>
            </a:r>
            <a:r>
              <a:rPr lang="en-US" sz="3050" spc="-40" dirty="0">
                <a:solidFill>
                  <a:srgbClr val="212121"/>
                </a:solidFill>
                <a:latin typeface="Arial"/>
                <a:cs typeface="Arial"/>
              </a:rPr>
              <a:t>o</a:t>
            </a:r>
            <a:r>
              <a:rPr lang="en-US" sz="3050" spc="-160" dirty="0">
                <a:solidFill>
                  <a:srgbClr val="212121"/>
                </a:solidFill>
                <a:latin typeface="Arial"/>
                <a:cs typeface="Arial"/>
              </a:rPr>
              <a:t>n</a:t>
            </a:r>
            <a:r>
              <a:rPr lang="en-US" sz="3050" spc="20" dirty="0">
                <a:solidFill>
                  <a:srgbClr val="212121"/>
                </a:solidFill>
                <a:latin typeface="Arial"/>
                <a:cs typeface="Arial"/>
              </a:rPr>
              <a:t>a</a:t>
            </a:r>
            <a:r>
              <a:rPr lang="en-US" sz="3050" spc="-15" dirty="0">
                <a:solidFill>
                  <a:srgbClr val="212121"/>
                </a:solidFill>
                <a:latin typeface="Arial"/>
                <a:cs typeface="Arial"/>
              </a:rPr>
              <a:t>l</a:t>
            </a:r>
            <a:r>
              <a:rPr lang="en-US" sz="3050" spc="-35" dirty="0">
                <a:solidFill>
                  <a:srgbClr val="212121"/>
                </a:solidFill>
                <a:latin typeface="Arial"/>
                <a:cs typeface="Arial"/>
              </a:rPr>
              <a:t> </a:t>
            </a:r>
            <a:r>
              <a:rPr lang="en-US" sz="3050" spc="-245" dirty="0">
                <a:solidFill>
                  <a:srgbClr val="212121"/>
                </a:solidFill>
                <a:latin typeface="Arial"/>
                <a:cs typeface="Arial"/>
              </a:rPr>
              <a:t>v</a:t>
            </a:r>
            <a:r>
              <a:rPr lang="en-US" sz="3050" spc="20" dirty="0">
                <a:solidFill>
                  <a:srgbClr val="212121"/>
                </a:solidFill>
                <a:latin typeface="Arial"/>
                <a:cs typeface="Arial"/>
              </a:rPr>
              <a:t>a</a:t>
            </a:r>
            <a:r>
              <a:rPr lang="en-US" sz="3050" spc="-15" dirty="0">
                <a:solidFill>
                  <a:srgbClr val="212121"/>
                </a:solidFill>
                <a:latin typeface="Arial"/>
                <a:cs typeface="Arial"/>
              </a:rPr>
              <a:t>l</a:t>
            </a:r>
            <a:r>
              <a:rPr lang="en-US" sz="3050" spc="-160" dirty="0">
                <a:solidFill>
                  <a:srgbClr val="212121"/>
                </a:solidFill>
                <a:latin typeface="Arial"/>
                <a:cs typeface="Arial"/>
              </a:rPr>
              <a:t>u</a:t>
            </a:r>
            <a:r>
              <a:rPr lang="en-US" sz="3050" spc="-55" dirty="0">
                <a:solidFill>
                  <a:srgbClr val="212121"/>
                </a:solidFill>
                <a:latin typeface="Arial"/>
                <a:cs typeface="Arial"/>
              </a:rPr>
              <a:t>e</a:t>
            </a:r>
            <a:r>
              <a:rPr lang="en-US" sz="3050" spc="-170" dirty="0">
                <a:solidFill>
                  <a:srgbClr val="212121"/>
                </a:solidFill>
                <a:latin typeface="Arial"/>
                <a:cs typeface="Arial"/>
              </a:rPr>
              <a:t>?</a:t>
            </a:r>
            <a:endParaRPr lang="en-US" sz="3050" dirty="0">
              <a:latin typeface="Arial"/>
              <a:cs typeface="Arial"/>
            </a:endParaRPr>
          </a:p>
          <a:p>
            <a:pPr marL="510540">
              <a:lnSpc>
                <a:spcPct val="100000"/>
              </a:lnSpc>
            </a:pPr>
            <a:endParaRPr lang="en-US" sz="3050" spc="-5" dirty="0">
              <a:solidFill>
                <a:srgbClr val="212121"/>
              </a:solidFill>
              <a:latin typeface="Arial"/>
              <a:cs typeface="Arial"/>
            </a:endParaRPr>
          </a:p>
          <a:p>
            <a:pPr marL="510540">
              <a:lnSpc>
                <a:spcPct val="100000"/>
              </a:lnSpc>
            </a:pPr>
            <a:endParaRPr lang="en-US" sz="3050" spc="-5" dirty="0">
              <a:solidFill>
                <a:srgbClr val="212121"/>
              </a:solidFill>
              <a:latin typeface="Arial"/>
              <a:cs typeface="Arial"/>
            </a:endParaRPr>
          </a:p>
          <a:p>
            <a:pPr marL="510540">
              <a:lnSpc>
                <a:spcPct val="100000"/>
              </a:lnSpc>
            </a:pPr>
            <a:endParaRPr lang="en-US" sz="4550" spc="210" dirty="0">
              <a:solidFill>
                <a:srgbClr val="212121"/>
              </a:solidFill>
              <a:latin typeface="Lucida Sans"/>
              <a:cs typeface="Lucida Sans"/>
            </a:endParaRPr>
          </a:p>
          <a:p>
            <a:pPr marL="510540">
              <a:lnSpc>
                <a:spcPct val="100000"/>
              </a:lnSpc>
            </a:pPr>
            <a:endParaRPr lang="en-US" sz="4550" spc="210" dirty="0">
              <a:solidFill>
                <a:srgbClr val="212121"/>
              </a:solidFill>
              <a:latin typeface="Lucida Sans"/>
              <a:cs typeface="Lucida Sans"/>
            </a:endParaRPr>
          </a:p>
          <a:p>
            <a:pPr marL="510540">
              <a:lnSpc>
                <a:spcPct val="100000"/>
              </a:lnSpc>
            </a:pPr>
            <a:r>
              <a:rPr sz="4550" spc="210" dirty="0">
                <a:solidFill>
                  <a:srgbClr val="212121"/>
                </a:solidFill>
                <a:latin typeface="Lucida Sans"/>
                <a:cs typeface="Lucida Sans"/>
              </a:rPr>
              <a:t>M</a:t>
            </a:r>
            <a:r>
              <a:rPr sz="4550" spc="-55" dirty="0">
                <a:solidFill>
                  <a:srgbClr val="212121"/>
                </a:solidFill>
                <a:latin typeface="Lucida Sans"/>
                <a:cs typeface="Lucida Sans"/>
              </a:rPr>
              <a:t>i</a:t>
            </a:r>
            <a:r>
              <a:rPr sz="4550" spc="-130" dirty="0">
                <a:solidFill>
                  <a:srgbClr val="212121"/>
                </a:solidFill>
                <a:latin typeface="Lucida Sans"/>
                <a:cs typeface="Lucida Sans"/>
              </a:rPr>
              <a:t>t</a:t>
            </a:r>
            <a:r>
              <a:rPr sz="4550" spc="-55" dirty="0">
                <a:solidFill>
                  <a:srgbClr val="212121"/>
                </a:solidFill>
                <a:latin typeface="Lucida Sans"/>
                <a:cs typeface="Lucida Sans"/>
              </a:rPr>
              <a:t>i</a:t>
            </a:r>
            <a:r>
              <a:rPr sz="4550" spc="-60" dirty="0">
                <a:solidFill>
                  <a:srgbClr val="212121"/>
                </a:solidFill>
                <a:latin typeface="Lucida Sans"/>
                <a:cs typeface="Lucida Sans"/>
              </a:rPr>
              <a:t>g</a:t>
            </a:r>
            <a:r>
              <a:rPr sz="4550" spc="265" dirty="0">
                <a:solidFill>
                  <a:srgbClr val="212121"/>
                </a:solidFill>
                <a:latin typeface="Lucida Sans"/>
                <a:cs typeface="Lucida Sans"/>
              </a:rPr>
              <a:t>a</a:t>
            </a:r>
            <a:r>
              <a:rPr sz="4550" spc="-130" dirty="0">
                <a:solidFill>
                  <a:srgbClr val="212121"/>
                </a:solidFill>
                <a:latin typeface="Lucida Sans"/>
                <a:cs typeface="Lucida Sans"/>
              </a:rPr>
              <a:t>t</a:t>
            </a:r>
            <a:r>
              <a:rPr sz="4550" spc="-55" dirty="0">
                <a:solidFill>
                  <a:srgbClr val="212121"/>
                </a:solidFill>
                <a:latin typeface="Lucida Sans"/>
                <a:cs typeface="Lucida Sans"/>
              </a:rPr>
              <a:t>i</a:t>
            </a:r>
            <a:r>
              <a:rPr sz="4550" spc="-204" dirty="0">
                <a:solidFill>
                  <a:srgbClr val="212121"/>
                </a:solidFill>
                <a:latin typeface="Lucida Sans"/>
                <a:cs typeface="Lucida Sans"/>
              </a:rPr>
              <a:t>o</a:t>
            </a:r>
            <a:r>
              <a:rPr sz="4550" spc="-310" dirty="0">
                <a:solidFill>
                  <a:srgbClr val="212121"/>
                </a:solidFill>
                <a:latin typeface="Lucida Sans"/>
                <a:cs typeface="Lucida Sans"/>
              </a:rPr>
              <a:t>n </a:t>
            </a:r>
            <a:r>
              <a:rPr sz="4550" spc="-25" dirty="0">
                <a:solidFill>
                  <a:srgbClr val="212121"/>
                </a:solidFill>
                <a:latin typeface="Lucida Sans"/>
                <a:cs typeface="Lucida Sans"/>
              </a:rPr>
              <a:t>A</a:t>
            </a:r>
            <a:r>
              <a:rPr sz="4550" spc="160" dirty="0">
                <a:solidFill>
                  <a:srgbClr val="212121"/>
                </a:solidFill>
                <a:latin typeface="Lucida Sans"/>
                <a:cs typeface="Lucida Sans"/>
              </a:rPr>
              <a:t>c</a:t>
            </a:r>
            <a:r>
              <a:rPr sz="4550" spc="-130" dirty="0">
                <a:solidFill>
                  <a:srgbClr val="212121"/>
                </a:solidFill>
                <a:latin typeface="Lucida Sans"/>
                <a:cs typeface="Lucida Sans"/>
              </a:rPr>
              <a:t>t</a:t>
            </a:r>
            <a:r>
              <a:rPr sz="4550" spc="-55" dirty="0">
                <a:solidFill>
                  <a:srgbClr val="212121"/>
                </a:solidFill>
                <a:latin typeface="Lucida Sans"/>
                <a:cs typeface="Lucida Sans"/>
              </a:rPr>
              <a:t>i</a:t>
            </a:r>
            <a:r>
              <a:rPr sz="4550" spc="-204" dirty="0">
                <a:solidFill>
                  <a:srgbClr val="212121"/>
                </a:solidFill>
                <a:latin typeface="Lucida Sans"/>
                <a:cs typeface="Lucida Sans"/>
              </a:rPr>
              <a:t>o</a:t>
            </a:r>
            <a:r>
              <a:rPr sz="4550" spc="-315" dirty="0">
                <a:solidFill>
                  <a:srgbClr val="212121"/>
                </a:solidFill>
                <a:latin typeface="Lucida Sans"/>
                <a:cs typeface="Lucida Sans"/>
              </a:rPr>
              <a:t>n</a:t>
            </a:r>
            <a:r>
              <a:rPr sz="4550" spc="-35" dirty="0">
                <a:solidFill>
                  <a:srgbClr val="212121"/>
                </a:solidFill>
                <a:latin typeface="Lucida Sans"/>
                <a:cs typeface="Lucida Sans"/>
              </a:rPr>
              <a:t>s</a:t>
            </a:r>
            <a:endParaRPr lang="en-US" sz="3050" spc="-35" dirty="0">
              <a:solidFill>
                <a:srgbClr val="212121"/>
              </a:solidFill>
              <a:latin typeface="Arial"/>
              <a:cs typeface="Arial"/>
            </a:endParaRPr>
          </a:p>
          <a:p>
            <a:pPr marL="967740" indent="-457200">
              <a:lnSpc>
                <a:spcPct val="100000"/>
              </a:lnSpc>
              <a:buFont typeface="Arial" panose="020B0604020202020204" pitchFamily="34" charset="0"/>
              <a:buChar char="•"/>
            </a:pPr>
            <a:r>
              <a:rPr lang="en-US" sz="3050" spc="-35" dirty="0">
                <a:solidFill>
                  <a:srgbClr val="212121"/>
                </a:solidFill>
                <a:latin typeface="Arial"/>
                <a:cs typeface="Arial"/>
              </a:rPr>
              <a:t>Make sure you take actions to prevent this from happening! </a:t>
            </a:r>
            <a:endParaRPr sz="4550" dirty="0">
              <a:latin typeface="Lucida Sans"/>
              <a:cs typeface="Lucida Sans"/>
            </a:endParaRPr>
          </a:p>
        </p:txBody>
      </p:sp>
      <p:sp>
        <p:nvSpPr>
          <p:cNvPr id="22" name="object 22"/>
          <p:cNvSpPr/>
          <p:nvPr/>
        </p:nvSpPr>
        <p:spPr>
          <a:xfrm>
            <a:off x="13910492" y="3839373"/>
            <a:ext cx="3333115" cy="3865879"/>
          </a:xfrm>
          <a:custGeom>
            <a:avLst/>
            <a:gdLst/>
            <a:ahLst/>
            <a:cxnLst/>
            <a:rect l="l" t="t" r="r" b="b"/>
            <a:pathLst>
              <a:path w="3333115" h="3865879">
                <a:moveTo>
                  <a:pt x="1661647" y="3865556"/>
                </a:moveTo>
                <a:lnTo>
                  <a:pt x="1525057" y="3859937"/>
                </a:lnTo>
                <a:lnTo>
                  <a:pt x="1391563" y="3843284"/>
                </a:lnTo>
                <a:lnTo>
                  <a:pt x="1261590" y="3815901"/>
                </a:lnTo>
                <a:lnTo>
                  <a:pt x="1135559" y="3778090"/>
                </a:lnTo>
                <a:lnTo>
                  <a:pt x="1013894" y="3730158"/>
                </a:lnTo>
                <a:lnTo>
                  <a:pt x="897015" y="3672406"/>
                </a:lnTo>
                <a:lnTo>
                  <a:pt x="785347" y="3605140"/>
                </a:lnTo>
                <a:lnTo>
                  <a:pt x="679311" y="3528662"/>
                </a:lnTo>
                <a:lnTo>
                  <a:pt x="579330" y="3443278"/>
                </a:lnTo>
                <a:lnTo>
                  <a:pt x="485827" y="3349291"/>
                </a:lnTo>
                <a:lnTo>
                  <a:pt x="399223" y="3247005"/>
                </a:lnTo>
                <a:lnTo>
                  <a:pt x="319942" y="3136723"/>
                </a:lnTo>
                <a:lnTo>
                  <a:pt x="248406" y="3018750"/>
                </a:lnTo>
                <a:lnTo>
                  <a:pt x="185037" y="2893390"/>
                </a:lnTo>
                <a:lnTo>
                  <a:pt x="130258" y="2760947"/>
                </a:lnTo>
                <a:lnTo>
                  <a:pt x="84492" y="2621724"/>
                </a:lnTo>
                <a:lnTo>
                  <a:pt x="48160" y="2476026"/>
                </a:lnTo>
                <a:lnTo>
                  <a:pt x="21686" y="2324156"/>
                </a:lnTo>
                <a:lnTo>
                  <a:pt x="5492" y="2166419"/>
                </a:lnTo>
                <a:lnTo>
                  <a:pt x="0" y="2003118"/>
                </a:lnTo>
                <a:lnTo>
                  <a:pt x="5522" y="1838797"/>
                </a:lnTo>
                <a:lnTo>
                  <a:pt x="21803" y="1678140"/>
                </a:lnTo>
                <a:lnTo>
                  <a:pt x="48415" y="1521663"/>
                </a:lnTo>
                <a:lnTo>
                  <a:pt x="84928" y="1369880"/>
                </a:lnTo>
                <a:lnTo>
                  <a:pt x="130914" y="1223307"/>
                </a:lnTo>
                <a:lnTo>
                  <a:pt x="185944" y="1082458"/>
                </a:lnTo>
                <a:lnTo>
                  <a:pt x="249588" y="947848"/>
                </a:lnTo>
                <a:lnTo>
                  <a:pt x="321419" y="819993"/>
                </a:lnTo>
                <a:lnTo>
                  <a:pt x="401008" y="699407"/>
                </a:lnTo>
                <a:lnTo>
                  <a:pt x="487925" y="586605"/>
                </a:lnTo>
                <a:lnTo>
                  <a:pt x="581742" y="482101"/>
                </a:lnTo>
                <a:lnTo>
                  <a:pt x="682030" y="386412"/>
                </a:lnTo>
                <a:lnTo>
                  <a:pt x="788361" y="300052"/>
                </a:lnTo>
                <a:lnTo>
                  <a:pt x="900305" y="223536"/>
                </a:lnTo>
                <a:lnTo>
                  <a:pt x="1017434" y="157379"/>
                </a:lnTo>
                <a:lnTo>
                  <a:pt x="1139319" y="102096"/>
                </a:lnTo>
                <a:lnTo>
                  <a:pt x="1265531" y="58201"/>
                </a:lnTo>
                <a:lnTo>
                  <a:pt x="1395642" y="26210"/>
                </a:lnTo>
                <a:lnTo>
                  <a:pt x="1529222" y="6638"/>
                </a:lnTo>
                <a:lnTo>
                  <a:pt x="1665843" y="0"/>
                </a:lnTo>
                <a:lnTo>
                  <a:pt x="1802472" y="6638"/>
                </a:lnTo>
                <a:lnTo>
                  <a:pt x="1936074" y="26210"/>
                </a:lnTo>
                <a:lnTo>
                  <a:pt x="2066219" y="58201"/>
                </a:lnTo>
                <a:lnTo>
                  <a:pt x="2192477" y="102096"/>
                </a:lnTo>
                <a:lnTo>
                  <a:pt x="2314416" y="157379"/>
                </a:lnTo>
                <a:lnTo>
                  <a:pt x="2431608" y="223536"/>
                </a:lnTo>
                <a:lnTo>
                  <a:pt x="2543621" y="300052"/>
                </a:lnTo>
                <a:lnTo>
                  <a:pt x="2650026" y="386412"/>
                </a:lnTo>
                <a:lnTo>
                  <a:pt x="2750391" y="482101"/>
                </a:lnTo>
                <a:lnTo>
                  <a:pt x="2844286" y="586605"/>
                </a:lnTo>
                <a:lnTo>
                  <a:pt x="2931282" y="699407"/>
                </a:lnTo>
                <a:lnTo>
                  <a:pt x="3010947" y="819993"/>
                </a:lnTo>
                <a:lnTo>
                  <a:pt x="3082852" y="947848"/>
                </a:lnTo>
                <a:lnTo>
                  <a:pt x="3146566" y="1082458"/>
                </a:lnTo>
                <a:lnTo>
                  <a:pt x="3201658" y="1223307"/>
                </a:lnTo>
                <a:lnTo>
                  <a:pt x="3247698" y="1369880"/>
                </a:lnTo>
                <a:lnTo>
                  <a:pt x="3284257" y="1521663"/>
                </a:lnTo>
                <a:lnTo>
                  <a:pt x="3310903" y="1678140"/>
                </a:lnTo>
                <a:lnTo>
                  <a:pt x="3327206" y="1838797"/>
                </a:lnTo>
                <a:lnTo>
                  <a:pt x="3332736" y="2003118"/>
                </a:lnTo>
                <a:lnTo>
                  <a:pt x="3327176" y="2166419"/>
                </a:lnTo>
                <a:lnTo>
                  <a:pt x="3310785" y="2324156"/>
                </a:lnTo>
                <a:lnTo>
                  <a:pt x="3284002" y="2476026"/>
                </a:lnTo>
                <a:lnTo>
                  <a:pt x="3247262" y="2621724"/>
                </a:lnTo>
                <a:lnTo>
                  <a:pt x="3201002" y="2760947"/>
                </a:lnTo>
                <a:lnTo>
                  <a:pt x="3145659" y="2893390"/>
                </a:lnTo>
                <a:lnTo>
                  <a:pt x="3081670" y="3018750"/>
                </a:lnTo>
                <a:lnTo>
                  <a:pt x="3009470" y="3136723"/>
                </a:lnTo>
                <a:lnTo>
                  <a:pt x="2929497" y="3247005"/>
                </a:lnTo>
                <a:lnTo>
                  <a:pt x="2842188" y="3349291"/>
                </a:lnTo>
                <a:lnTo>
                  <a:pt x="2747979" y="3443278"/>
                </a:lnTo>
                <a:lnTo>
                  <a:pt x="2647306" y="3528662"/>
                </a:lnTo>
                <a:lnTo>
                  <a:pt x="2540607" y="3605140"/>
                </a:lnTo>
                <a:lnTo>
                  <a:pt x="2428318" y="3672406"/>
                </a:lnTo>
                <a:lnTo>
                  <a:pt x="2310876" y="3730158"/>
                </a:lnTo>
                <a:lnTo>
                  <a:pt x="2188717" y="3778090"/>
                </a:lnTo>
                <a:lnTo>
                  <a:pt x="2062278" y="3815901"/>
                </a:lnTo>
                <a:lnTo>
                  <a:pt x="1931995" y="3843284"/>
                </a:lnTo>
                <a:lnTo>
                  <a:pt x="1798306" y="3859937"/>
                </a:lnTo>
                <a:lnTo>
                  <a:pt x="1661647" y="3865556"/>
                </a:lnTo>
                <a:close/>
              </a:path>
            </a:pathLst>
          </a:custGeom>
          <a:solidFill>
            <a:srgbClr val="49BCAC"/>
          </a:solidFill>
        </p:spPr>
        <p:txBody>
          <a:bodyPr wrap="square" lIns="0" tIns="0" rIns="0" bIns="0" rtlCol="0"/>
          <a:lstStyle/>
          <a:p>
            <a:endParaRPr/>
          </a:p>
        </p:txBody>
      </p:sp>
      <p:sp>
        <p:nvSpPr>
          <p:cNvPr id="23" name="object 23"/>
          <p:cNvSpPr/>
          <p:nvPr/>
        </p:nvSpPr>
        <p:spPr>
          <a:xfrm>
            <a:off x="14410873" y="2549104"/>
            <a:ext cx="2333625" cy="2345690"/>
          </a:xfrm>
          <a:custGeom>
            <a:avLst/>
            <a:gdLst/>
            <a:ahLst/>
            <a:cxnLst/>
            <a:rect l="l" t="t" r="r" b="b"/>
            <a:pathLst>
              <a:path w="2333625" h="2345690">
                <a:moveTo>
                  <a:pt x="1166510" y="2345370"/>
                </a:moveTo>
                <a:lnTo>
                  <a:pt x="1070858" y="2341623"/>
                </a:lnTo>
                <a:lnTo>
                  <a:pt x="977332" y="2330577"/>
                </a:lnTo>
                <a:lnTo>
                  <a:pt x="886232" y="2312524"/>
                </a:lnTo>
                <a:lnTo>
                  <a:pt x="797859" y="2287754"/>
                </a:lnTo>
                <a:lnTo>
                  <a:pt x="712514" y="2256559"/>
                </a:lnTo>
                <a:lnTo>
                  <a:pt x="630496" y="2219230"/>
                </a:lnTo>
                <a:lnTo>
                  <a:pt x="552108" y="2176059"/>
                </a:lnTo>
                <a:lnTo>
                  <a:pt x="477648" y="2127336"/>
                </a:lnTo>
                <a:lnTo>
                  <a:pt x="407418" y="2073354"/>
                </a:lnTo>
                <a:lnTo>
                  <a:pt x="341718" y="2014404"/>
                </a:lnTo>
                <a:lnTo>
                  <a:pt x="280849" y="1950776"/>
                </a:lnTo>
                <a:lnTo>
                  <a:pt x="225111" y="1882763"/>
                </a:lnTo>
                <a:lnTo>
                  <a:pt x="174805" y="1810655"/>
                </a:lnTo>
                <a:lnTo>
                  <a:pt x="130231" y="1734744"/>
                </a:lnTo>
                <a:lnTo>
                  <a:pt x="91690" y="1655321"/>
                </a:lnTo>
                <a:lnTo>
                  <a:pt x="59483" y="1572678"/>
                </a:lnTo>
                <a:lnTo>
                  <a:pt x="33910" y="1487106"/>
                </a:lnTo>
                <a:lnTo>
                  <a:pt x="15271" y="1398896"/>
                </a:lnTo>
                <a:lnTo>
                  <a:pt x="3868" y="1308340"/>
                </a:lnTo>
                <a:lnTo>
                  <a:pt x="0" y="1215729"/>
                </a:lnTo>
                <a:lnTo>
                  <a:pt x="3867" y="1122493"/>
                </a:lnTo>
                <a:lnTo>
                  <a:pt x="15271" y="1030150"/>
                </a:lnTo>
                <a:lnTo>
                  <a:pt x="33910" y="939121"/>
                </a:lnTo>
                <a:lnTo>
                  <a:pt x="59483" y="849826"/>
                </a:lnTo>
                <a:lnTo>
                  <a:pt x="91690" y="762684"/>
                </a:lnTo>
                <a:lnTo>
                  <a:pt x="130231" y="678118"/>
                </a:lnTo>
                <a:lnTo>
                  <a:pt x="174805" y="596547"/>
                </a:lnTo>
                <a:lnTo>
                  <a:pt x="225111" y="518391"/>
                </a:lnTo>
                <a:lnTo>
                  <a:pt x="280849" y="444072"/>
                </a:lnTo>
                <a:lnTo>
                  <a:pt x="341718" y="374009"/>
                </a:lnTo>
                <a:lnTo>
                  <a:pt x="407418" y="308624"/>
                </a:lnTo>
                <a:lnTo>
                  <a:pt x="477648" y="248336"/>
                </a:lnTo>
                <a:lnTo>
                  <a:pt x="552107" y="193566"/>
                </a:lnTo>
                <a:lnTo>
                  <a:pt x="630496" y="144734"/>
                </a:lnTo>
                <a:lnTo>
                  <a:pt x="712514" y="102262"/>
                </a:lnTo>
                <a:lnTo>
                  <a:pt x="797859" y="66569"/>
                </a:lnTo>
                <a:lnTo>
                  <a:pt x="886232" y="38075"/>
                </a:lnTo>
                <a:lnTo>
                  <a:pt x="977332" y="17202"/>
                </a:lnTo>
                <a:lnTo>
                  <a:pt x="1070858" y="4370"/>
                </a:lnTo>
                <a:lnTo>
                  <a:pt x="1166510" y="0"/>
                </a:lnTo>
                <a:lnTo>
                  <a:pt x="1262216" y="4370"/>
                </a:lnTo>
                <a:lnTo>
                  <a:pt x="1355688" y="17174"/>
                </a:lnTo>
                <a:lnTo>
                  <a:pt x="1446788" y="38015"/>
                </a:lnTo>
                <a:lnTo>
                  <a:pt x="1535161" y="66468"/>
                </a:lnTo>
                <a:lnTo>
                  <a:pt x="1620506" y="102114"/>
                </a:lnTo>
                <a:lnTo>
                  <a:pt x="1702523" y="144536"/>
                </a:lnTo>
                <a:lnTo>
                  <a:pt x="1780912" y="193315"/>
                </a:lnTo>
                <a:lnTo>
                  <a:pt x="1855372" y="248033"/>
                </a:lnTo>
                <a:lnTo>
                  <a:pt x="1925602" y="308273"/>
                </a:lnTo>
                <a:lnTo>
                  <a:pt x="1991302" y="373616"/>
                </a:lnTo>
                <a:lnTo>
                  <a:pt x="2052171" y="443643"/>
                </a:lnTo>
                <a:lnTo>
                  <a:pt x="2107909" y="517938"/>
                </a:lnTo>
                <a:lnTo>
                  <a:pt x="2158215" y="596081"/>
                </a:lnTo>
                <a:lnTo>
                  <a:pt x="2202789" y="677655"/>
                </a:lnTo>
                <a:lnTo>
                  <a:pt x="2241329" y="762242"/>
                </a:lnTo>
                <a:lnTo>
                  <a:pt x="2273537" y="849422"/>
                </a:lnTo>
                <a:lnTo>
                  <a:pt x="2299110" y="938780"/>
                </a:lnTo>
                <a:lnTo>
                  <a:pt x="2317749" y="1029895"/>
                </a:lnTo>
                <a:lnTo>
                  <a:pt x="2329152" y="1122351"/>
                </a:lnTo>
                <a:lnTo>
                  <a:pt x="2333020" y="1215729"/>
                </a:lnTo>
                <a:lnTo>
                  <a:pt x="2329152" y="1308340"/>
                </a:lnTo>
                <a:lnTo>
                  <a:pt x="2317749" y="1398896"/>
                </a:lnTo>
                <a:lnTo>
                  <a:pt x="2299110" y="1487106"/>
                </a:lnTo>
                <a:lnTo>
                  <a:pt x="2273537" y="1572678"/>
                </a:lnTo>
                <a:lnTo>
                  <a:pt x="2241329" y="1655321"/>
                </a:lnTo>
                <a:lnTo>
                  <a:pt x="2202789" y="1734744"/>
                </a:lnTo>
                <a:lnTo>
                  <a:pt x="2158215" y="1810655"/>
                </a:lnTo>
                <a:lnTo>
                  <a:pt x="2107909" y="1882763"/>
                </a:lnTo>
                <a:lnTo>
                  <a:pt x="2052171" y="1950776"/>
                </a:lnTo>
                <a:lnTo>
                  <a:pt x="1991302" y="2014404"/>
                </a:lnTo>
                <a:lnTo>
                  <a:pt x="1925602" y="2073354"/>
                </a:lnTo>
                <a:lnTo>
                  <a:pt x="1855372" y="2127336"/>
                </a:lnTo>
                <a:lnTo>
                  <a:pt x="1780912" y="2176059"/>
                </a:lnTo>
                <a:lnTo>
                  <a:pt x="1702523" y="2219230"/>
                </a:lnTo>
                <a:lnTo>
                  <a:pt x="1620506" y="2256559"/>
                </a:lnTo>
                <a:lnTo>
                  <a:pt x="1535161" y="2287754"/>
                </a:lnTo>
                <a:lnTo>
                  <a:pt x="1446788" y="2312524"/>
                </a:lnTo>
                <a:lnTo>
                  <a:pt x="1355688" y="2330577"/>
                </a:lnTo>
                <a:lnTo>
                  <a:pt x="1262162" y="2341623"/>
                </a:lnTo>
                <a:lnTo>
                  <a:pt x="1166510" y="2345370"/>
                </a:lnTo>
                <a:close/>
              </a:path>
            </a:pathLst>
          </a:custGeom>
          <a:solidFill>
            <a:srgbClr val="49BCAC"/>
          </a:solidFill>
        </p:spPr>
        <p:txBody>
          <a:bodyPr wrap="square" lIns="0" tIns="0" rIns="0" bIns="0" rtlCol="0"/>
          <a:lstStyle/>
          <a:p>
            <a:endParaRPr/>
          </a:p>
        </p:txBody>
      </p:sp>
      <p:sp>
        <p:nvSpPr>
          <p:cNvPr id="24" name="object 24"/>
          <p:cNvSpPr/>
          <p:nvPr/>
        </p:nvSpPr>
        <p:spPr>
          <a:xfrm>
            <a:off x="14298629" y="3720739"/>
            <a:ext cx="2556510" cy="1006475"/>
          </a:xfrm>
          <a:custGeom>
            <a:avLst/>
            <a:gdLst/>
            <a:ahLst/>
            <a:cxnLst/>
            <a:rect l="l" t="t" r="r" b="b"/>
            <a:pathLst>
              <a:path w="2556509" h="1006475">
                <a:moveTo>
                  <a:pt x="1286098" y="1006414"/>
                </a:moveTo>
                <a:lnTo>
                  <a:pt x="1085811" y="1005458"/>
                </a:lnTo>
                <a:lnTo>
                  <a:pt x="889753" y="1001063"/>
                </a:lnTo>
                <a:lnTo>
                  <a:pt x="702312" y="993185"/>
                </a:lnTo>
                <a:lnTo>
                  <a:pt x="527875" y="981778"/>
                </a:lnTo>
                <a:lnTo>
                  <a:pt x="370828" y="966799"/>
                </a:lnTo>
                <a:lnTo>
                  <a:pt x="235559" y="948201"/>
                </a:lnTo>
                <a:lnTo>
                  <a:pt x="126455" y="925940"/>
                </a:lnTo>
                <a:lnTo>
                  <a:pt x="47902" y="899972"/>
                </a:lnTo>
                <a:lnTo>
                  <a:pt x="4288" y="870251"/>
                </a:lnTo>
                <a:lnTo>
                  <a:pt x="0" y="836732"/>
                </a:lnTo>
                <a:lnTo>
                  <a:pt x="16008" y="798688"/>
                </a:lnTo>
                <a:lnTo>
                  <a:pt x="30418" y="755903"/>
                </a:lnTo>
                <a:lnTo>
                  <a:pt x="43312" y="709100"/>
                </a:lnTo>
                <a:lnTo>
                  <a:pt x="54775" y="659004"/>
                </a:lnTo>
                <a:lnTo>
                  <a:pt x="64891" y="606338"/>
                </a:lnTo>
                <a:lnTo>
                  <a:pt x="73745" y="551826"/>
                </a:lnTo>
                <a:lnTo>
                  <a:pt x="81419" y="496191"/>
                </a:lnTo>
                <a:lnTo>
                  <a:pt x="88000" y="440156"/>
                </a:lnTo>
                <a:lnTo>
                  <a:pt x="93570" y="384446"/>
                </a:lnTo>
                <a:lnTo>
                  <a:pt x="98214" y="329784"/>
                </a:lnTo>
                <a:lnTo>
                  <a:pt x="102016" y="276894"/>
                </a:lnTo>
                <a:lnTo>
                  <a:pt x="105061" y="226499"/>
                </a:lnTo>
                <a:lnTo>
                  <a:pt x="107432" y="179323"/>
                </a:lnTo>
                <a:lnTo>
                  <a:pt x="109221" y="135867"/>
                </a:lnTo>
                <a:lnTo>
                  <a:pt x="110491" y="97521"/>
                </a:lnTo>
                <a:lnTo>
                  <a:pt x="111866" y="37278"/>
                </a:lnTo>
                <a:lnTo>
                  <a:pt x="112245" y="0"/>
                </a:lnTo>
                <a:lnTo>
                  <a:pt x="2445265" y="77689"/>
                </a:lnTo>
                <a:lnTo>
                  <a:pt x="2444039" y="136089"/>
                </a:lnTo>
                <a:lnTo>
                  <a:pt x="2443981" y="179323"/>
                </a:lnTo>
                <a:lnTo>
                  <a:pt x="2444104" y="200767"/>
                </a:lnTo>
                <a:lnTo>
                  <a:pt x="2444770" y="239888"/>
                </a:lnTo>
                <a:lnTo>
                  <a:pt x="2446037" y="282586"/>
                </a:lnTo>
                <a:lnTo>
                  <a:pt x="2448037" y="328211"/>
                </a:lnTo>
                <a:lnTo>
                  <a:pt x="2450904" y="376109"/>
                </a:lnTo>
                <a:lnTo>
                  <a:pt x="2454769" y="425630"/>
                </a:lnTo>
                <a:lnTo>
                  <a:pt x="2459767" y="476120"/>
                </a:lnTo>
                <a:lnTo>
                  <a:pt x="2466030" y="526929"/>
                </a:lnTo>
                <a:lnTo>
                  <a:pt x="2473690" y="577404"/>
                </a:lnTo>
                <a:lnTo>
                  <a:pt x="2482882" y="626893"/>
                </a:lnTo>
                <a:lnTo>
                  <a:pt x="2493738" y="674744"/>
                </a:lnTo>
                <a:lnTo>
                  <a:pt x="2506391" y="720305"/>
                </a:lnTo>
                <a:lnTo>
                  <a:pt x="2520974" y="762925"/>
                </a:lnTo>
                <a:lnTo>
                  <a:pt x="2537620" y="801951"/>
                </a:lnTo>
                <a:lnTo>
                  <a:pt x="2556461" y="836732"/>
                </a:lnTo>
                <a:lnTo>
                  <a:pt x="2555163" y="867692"/>
                </a:lnTo>
                <a:lnTo>
                  <a:pt x="2514224" y="895663"/>
                </a:lnTo>
                <a:lnTo>
                  <a:pt x="2438031" y="920599"/>
                </a:lnTo>
                <a:lnTo>
                  <a:pt x="2330972" y="942456"/>
                </a:lnTo>
                <a:lnTo>
                  <a:pt x="2197434" y="961189"/>
                </a:lnTo>
                <a:lnTo>
                  <a:pt x="2041804" y="976752"/>
                </a:lnTo>
                <a:lnTo>
                  <a:pt x="1868468" y="989101"/>
                </a:lnTo>
                <a:lnTo>
                  <a:pt x="1681814" y="998191"/>
                </a:lnTo>
                <a:lnTo>
                  <a:pt x="1486228" y="1003977"/>
                </a:lnTo>
                <a:lnTo>
                  <a:pt x="1286098" y="1006414"/>
                </a:lnTo>
                <a:close/>
              </a:path>
            </a:pathLst>
          </a:custGeom>
          <a:solidFill>
            <a:srgbClr val="49BCAC"/>
          </a:solidFill>
        </p:spPr>
        <p:txBody>
          <a:bodyPr wrap="square" lIns="0" tIns="0" rIns="0" bIns="0" rtlCol="0"/>
          <a:lstStyle/>
          <a:p>
            <a:endParaRPr/>
          </a:p>
        </p:txBody>
      </p:sp>
      <p:sp>
        <p:nvSpPr>
          <p:cNvPr id="25" name="object 25"/>
          <p:cNvSpPr/>
          <p:nvPr/>
        </p:nvSpPr>
        <p:spPr>
          <a:xfrm>
            <a:off x="13630839" y="4416792"/>
            <a:ext cx="775970" cy="2505075"/>
          </a:xfrm>
          <a:custGeom>
            <a:avLst/>
            <a:gdLst/>
            <a:ahLst/>
            <a:cxnLst/>
            <a:rect l="l" t="t" r="r" b="b"/>
            <a:pathLst>
              <a:path w="775969" h="2505075">
                <a:moveTo>
                  <a:pt x="475697" y="2504969"/>
                </a:moveTo>
                <a:lnTo>
                  <a:pt x="431380" y="2488677"/>
                </a:lnTo>
                <a:lnTo>
                  <a:pt x="378358" y="2451798"/>
                </a:lnTo>
                <a:lnTo>
                  <a:pt x="349522" y="2426089"/>
                </a:lnTo>
                <a:lnTo>
                  <a:pt x="319639" y="2395771"/>
                </a:lnTo>
                <a:lnTo>
                  <a:pt x="289084" y="2361025"/>
                </a:lnTo>
                <a:lnTo>
                  <a:pt x="258233" y="2322030"/>
                </a:lnTo>
                <a:lnTo>
                  <a:pt x="227463" y="2278966"/>
                </a:lnTo>
                <a:lnTo>
                  <a:pt x="197148" y="2232013"/>
                </a:lnTo>
                <a:lnTo>
                  <a:pt x="167666" y="2181349"/>
                </a:lnTo>
                <a:lnTo>
                  <a:pt x="139393" y="2127155"/>
                </a:lnTo>
                <a:lnTo>
                  <a:pt x="112704" y="2069609"/>
                </a:lnTo>
                <a:lnTo>
                  <a:pt x="87976" y="2008892"/>
                </a:lnTo>
                <a:lnTo>
                  <a:pt x="65584" y="1945183"/>
                </a:lnTo>
                <a:lnTo>
                  <a:pt x="45905" y="1878661"/>
                </a:lnTo>
                <a:lnTo>
                  <a:pt x="29315" y="1809506"/>
                </a:lnTo>
                <a:lnTo>
                  <a:pt x="16190" y="1737898"/>
                </a:lnTo>
                <a:lnTo>
                  <a:pt x="6906" y="1664015"/>
                </a:lnTo>
                <a:lnTo>
                  <a:pt x="268" y="1561882"/>
                </a:lnTo>
                <a:lnTo>
                  <a:pt x="0" y="1461208"/>
                </a:lnTo>
                <a:lnTo>
                  <a:pt x="5830" y="1362082"/>
                </a:lnTo>
                <a:lnTo>
                  <a:pt x="17489" y="1264593"/>
                </a:lnTo>
                <a:lnTo>
                  <a:pt x="34705" y="1168830"/>
                </a:lnTo>
                <a:lnTo>
                  <a:pt x="57209" y="1074881"/>
                </a:lnTo>
                <a:lnTo>
                  <a:pt x="84729" y="982837"/>
                </a:lnTo>
                <a:lnTo>
                  <a:pt x="116995" y="892786"/>
                </a:lnTo>
                <a:lnTo>
                  <a:pt x="153735" y="804816"/>
                </a:lnTo>
                <a:lnTo>
                  <a:pt x="194681" y="719017"/>
                </a:lnTo>
                <a:lnTo>
                  <a:pt x="239560" y="635478"/>
                </a:lnTo>
                <a:lnTo>
                  <a:pt x="288102" y="554288"/>
                </a:lnTo>
                <a:lnTo>
                  <a:pt x="340037" y="475536"/>
                </a:lnTo>
                <a:lnTo>
                  <a:pt x="395094" y="399310"/>
                </a:lnTo>
                <a:lnTo>
                  <a:pt x="453002" y="325700"/>
                </a:lnTo>
                <a:lnTo>
                  <a:pt x="513491" y="254795"/>
                </a:lnTo>
                <a:lnTo>
                  <a:pt x="576289" y="186683"/>
                </a:lnTo>
                <a:lnTo>
                  <a:pt x="641127" y="121454"/>
                </a:lnTo>
                <a:lnTo>
                  <a:pt x="707733" y="59196"/>
                </a:lnTo>
                <a:lnTo>
                  <a:pt x="775838" y="0"/>
                </a:lnTo>
                <a:lnTo>
                  <a:pt x="775743" y="5497"/>
                </a:lnTo>
                <a:lnTo>
                  <a:pt x="774560" y="47224"/>
                </a:lnTo>
                <a:lnTo>
                  <a:pt x="771101" y="124932"/>
                </a:lnTo>
                <a:lnTo>
                  <a:pt x="768162" y="175405"/>
                </a:lnTo>
                <a:lnTo>
                  <a:pt x="764228" y="232624"/>
                </a:lnTo>
                <a:lnTo>
                  <a:pt x="759154" y="295839"/>
                </a:lnTo>
                <a:lnTo>
                  <a:pt x="752800" y="364302"/>
                </a:lnTo>
                <a:lnTo>
                  <a:pt x="745023" y="437263"/>
                </a:lnTo>
                <a:lnTo>
                  <a:pt x="735680" y="513971"/>
                </a:lnTo>
                <a:lnTo>
                  <a:pt x="724629" y="593678"/>
                </a:lnTo>
                <a:lnTo>
                  <a:pt x="711727" y="675634"/>
                </a:lnTo>
                <a:lnTo>
                  <a:pt x="696833" y="759089"/>
                </a:lnTo>
                <a:lnTo>
                  <a:pt x="679803" y="843293"/>
                </a:lnTo>
                <a:lnTo>
                  <a:pt x="660496" y="927498"/>
                </a:lnTo>
                <a:lnTo>
                  <a:pt x="638769" y="1010953"/>
                </a:lnTo>
                <a:lnTo>
                  <a:pt x="614479" y="1092908"/>
                </a:lnTo>
                <a:lnTo>
                  <a:pt x="587484" y="1172615"/>
                </a:lnTo>
                <a:lnTo>
                  <a:pt x="557642" y="1249324"/>
                </a:lnTo>
                <a:lnTo>
                  <a:pt x="529695" y="1325943"/>
                </a:lnTo>
                <a:lnTo>
                  <a:pt x="508068" y="1405405"/>
                </a:lnTo>
                <a:lnTo>
                  <a:pt x="492142" y="1486993"/>
                </a:lnTo>
                <a:lnTo>
                  <a:pt x="481298" y="1569991"/>
                </a:lnTo>
                <a:lnTo>
                  <a:pt x="474917" y="1653681"/>
                </a:lnTo>
                <a:lnTo>
                  <a:pt x="472378" y="1737348"/>
                </a:lnTo>
                <a:lnTo>
                  <a:pt x="473064" y="1820274"/>
                </a:lnTo>
                <a:lnTo>
                  <a:pt x="476355" y="1901744"/>
                </a:lnTo>
                <a:lnTo>
                  <a:pt x="481632" y="1981041"/>
                </a:lnTo>
                <a:lnTo>
                  <a:pt x="488275" y="2057448"/>
                </a:lnTo>
                <a:lnTo>
                  <a:pt x="495666" y="2130248"/>
                </a:lnTo>
                <a:lnTo>
                  <a:pt x="503185" y="2198726"/>
                </a:lnTo>
                <a:lnTo>
                  <a:pt x="510213" y="2262165"/>
                </a:lnTo>
                <a:lnTo>
                  <a:pt x="516131" y="2319848"/>
                </a:lnTo>
                <a:lnTo>
                  <a:pt x="520320" y="2371058"/>
                </a:lnTo>
                <a:lnTo>
                  <a:pt x="522160" y="2415080"/>
                </a:lnTo>
                <a:lnTo>
                  <a:pt x="521032" y="2451196"/>
                </a:lnTo>
                <a:lnTo>
                  <a:pt x="516318" y="2478691"/>
                </a:lnTo>
                <a:lnTo>
                  <a:pt x="507397" y="2496846"/>
                </a:lnTo>
                <a:lnTo>
                  <a:pt x="493652" y="2504947"/>
                </a:lnTo>
                <a:lnTo>
                  <a:pt x="475697" y="2504969"/>
                </a:lnTo>
                <a:close/>
              </a:path>
            </a:pathLst>
          </a:custGeom>
          <a:solidFill>
            <a:srgbClr val="49BCAC"/>
          </a:solidFill>
        </p:spPr>
        <p:txBody>
          <a:bodyPr wrap="square" lIns="0" tIns="0" rIns="0" bIns="0" rtlCol="0"/>
          <a:lstStyle/>
          <a:p>
            <a:endParaRPr/>
          </a:p>
        </p:txBody>
      </p:sp>
      <p:sp>
        <p:nvSpPr>
          <p:cNvPr id="26" name="object 26"/>
          <p:cNvSpPr/>
          <p:nvPr/>
        </p:nvSpPr>
        <p:spPr>
          <a:xfrm>
            <a:off x="16748090" y="4416792"/>
            <a:ext cx="775335" cy="2505075"/>
          </a:xfrm>
          <a:custGeom>
            <a:avLst/>
            <a:gdLst/>
            <a:ahLst/>
            <a:cxnLst/>
            <a:rect l="l" t="t" r="r" b="b"/>
            <a:pathLst>
              <a:path w="775334" h="2505075">
                <a:moveTo>
                  <a:pt x="299091" y="2504969"/>
                </a:moveTo>
                <a:lnTo>
                  <a:pt x="258471" y="2478691"/>
                </a:lnTo>
                <a:lnTo>
                  <a:pt x="252629" y="2415080"/>
                </a:lnTo>
                <a:lnTo>
                  <a:pt x="254469" y="2371058"/>
                </a:lnTo>
                <a:lnTo>
                  <a:pt x="258658" y="2319848"/>
                </a:lnTo>
                <a:lnTo>
                  <a:pt x="264576" y="2262165"/>
                </a:lnTo>
                <a:lnTo>
                  <a:pt x="271604" y="2198726"/>
                </a:lnTo>
                <a:lnTo>
                  <a:pt x="279123" y="2130248"/>
                </a:lnTo>
                <a:lnTo>
                  <a:pt x="286513" y="2057448"/>
                </a:lnTo>
                <a:lnTo>
                  <a:pt x="293157" y="1981041"/>
                </a:lnTo>
                <a:lnTo>
                  <a:pt x="298433" y="1901744"/>
                </a:lnTo>
                <a:lnTo>
                  <a:pt x="301724" y="1820274"/>
                </a:lnTo>
                <a:lnTo>
                  <a:pt x="302410" y="1737348"/>
                </a:lnTo>
                <a:lnTo>
                  <a:pt x="299872" y="1653681"/>
                </a:lnTo>
                <a:lnTo>
                  <a:pt x="293490" y="1569991"/>
                </a:lnTo>
                <a:lnTo>
                  <a:pt x="282646" y="1486993"/>
                </a:lnTo>
                <a:lnTo>
                  <a:pt x="266720" y="1405405"/>
                </a:lnTo>
                <a:lnTo>
                  <a:pt x="245094" y="1325943"/>
                </a:lnTo>
                <a:lnTo>
                  <a:pt x="217147" y="1249324"/>
                </a:lnTo>
                <a:lnTo>
                  <a:pt x="187312" y="1172615"/>
                </a:lnTo>
                <a:lnTo>
                  <a:pt x="160339" y="1092908"/>
                </a:lnTo>
                <a:lnTo>
                  <a:pt x="136084" y="1010953"/>
                </a:lnTo>
                <a:lnTo>
                  <a:pt x="114402" y="927498"/>
                </a:lnTo>
                <a:lnTo>
                  <a:pt x="95149" y="843293"/>
                </a:lnTo>
                <a:lnTo>
                  <a:pt x="78182" y="759089"/>
                </a:lnTo>
                <a:lnTo>
                  <a:pt x="63357" y="675634"/>
                </a:lnTo>
                <a:lnTo>
                  <a:pt x="50529" y="593678"/>
                </a:lnTo>
                <a:lnTo>
                  <a:pt x="39555" y="513971"/>
                </a:lnTo>
                <a:lnTo>
                  <a:pt x="30290" y="437263"/>
                </a:lnTo>
                <a:lnTo>
                  <a:pt x="22591" y="364302"/>
                </a:lnTo>
                <a:lnTo>
                  <a:pt x="16314" y="295839"/>
                </a:lnTo>
                <a:lnTo>
                  <a:pt x="11314" y="232624"/>
                </a:lnTo>
                <a:lnTo>
                  <a:pt x="7449" y="175405"/>
                </a:lnTo>
                <a:lnTo>
                  <a:pt x="4573" y="124932"/>
                </a:lnTo>
                <a:lnTo>
                  <a:pt x="2542" y="81955"/>
                </a:lnTo>
                <a:lnTo>
                  <a:pt x="443" y="21488"/>
                </a:lnTo>
                <a:lnTo>
                  <a:pt x="0" y="0"/>
                </a:lnTo>
                <a:lnTo>
                  <a:pt x="68104" y="59047"/>
                </a:lnTo>
                <a:lnTo>
                  <a:pt x="134709" y="121170"/>
                </a:lnTo>
                <a:lnTo>
                  <a:pt x="199545" y="186281"/>
                </a:lnTo>
                <a:lnTo>
                  <a:pt x="262338" y="254291"/>
                </a:lnTo>
                <a:lnTo>
                  <a:pt x="322819" y="325109"/>
                </a:lnTo>
                <a:lnTo>
                  <a:pt x="380715" y="398648"/>
                </a:lnTo>
                <a:lnTo>
                  <a:pt x="435755" y="474819"/>
                </a:lnTo>
                <a:lnTo>
                  <a:pt x="487668" y="553532"/>
                </a:lnTo>
                <a:lnTo>
                  <a:pt x="536182" y="634699"/>
                </a:lnTo>
                <a:lnTo>
                  <a:pt x="581026" y="718230"/>
                </a:lnTo>
                <a:lnTo>
                  <a:pt x="621928" y="804036"/>
                </a:lnTo>
                <a:lnTo>
                  <a:pt x="658616" y="892030"/>
                </a:lnTo>
                <a:lnTo>
                  <a:pt x="690821" y="982121"/>
                </a:lnTo>
                <a:lnTo>
                  <a:pt x="718269" y="1074220"/>
                </a:lnTo>
                <a:lnTo>
                  <a:pt x="740690" y="1168239"/>
                </a:lnTo>
                <a:lnTo>
                  <a:pt x="757812" y="1264089"/>
                </a:lnTo>
                <a:lnTo>
                  <a:pt x="769363" y="1361680"/>
                </a:lnTo>
                <a:lnTo>
                  <a:pt x="775073" y="1460925"/>
                </a:lnTo>
                <a:lnTo>
                  <a:pt x="774670" y="1561733"/>
                </a:lnTo>
                <a:lnTo>
                  <a:pt x="767882" y="1664015"/>
                </a:lnTo>
                <a:lnTo>
                  <a:pt x="758598" y="1737898"/>
                </a:lnTo>
                <a:lnTo>
                  <a:pt x="745473" y="1809506"/>
                </a:lnTo>
                <a:lnTo>
                  <a:pt x="728883" y="1878661"/>
                </a:lnTo>
                <a:lnTo>
                  <a:pt x="709204" y="1945183"/>
                </a:lnTo>
                <a:lnTo>
                  <a:pt x="686813" y="2008892"/>
                </a:lnTo>
                <a:lnTo>
                  <a:pt x="662084" y="2069609"/>
                </a:lnTo>
                <a:lnTo>
                  <a:pt x="635396" y="2127155"/>
                </a:lnTo>
                <a:lnTo>
                  <a:pt x="607122" y="2181349"/>
                </a:lnTo>
                <a:lnTo>
                  <a:pt x="577640" y="2232013"/>
                </a:lnTo>
                <a:lnTo>
                  <a:pt x="547326" y="2278966"/>
                </a:lnTo>
                <a:lnTo>
                  <a:pt x="516555" y="2322030"/>
                </a:lnTo>
                <a:lnTo>
                  <a:pt x="485704" y="2361025"/>
                </a:lnTo>
                <a:lnTo>
                  <a:pt x="455149" y="2395771"/>
                </a:lnTo>
                <a:lnTo>
                  <a:pt x="425266" y="2426089"/>
                </a:lnTo>
                <a:lnTo>
                  <a:pt x="396431" y="2451798"/>
                </a:lnTo>
                <a:lnTo>
                  <a:pt x="343409" y="2488677"/>
                </a:lnTo>
                <a:lnTo>
                  <a:pt x="319974" y="2499486"/>
                </a:lnTo>
                <a:lnTo>
                  <a:pt x="299091" y="2504969"/>
                </a:lnTo>
                <a:close/>
              </a:path>
            </a:pathLst>
          </a:custGeom>
          <a:solidFill>
            <a:srgbClr val="49BCAC"/>
          </a:solidFill>
        </p:spPr>
        <p:txBody>
          <a:bodyPr wrap="square" lIns="0" tIns="0" rIns="0" bIns="0" rtlCol="0"/>
          <a:lstStyle/>
          <a:p>
            <a:endParaRPr/>
          </a:p>
        </p:txBody>
      </p:sp>
      <p:sp>
        <p:nvSpPr>
          <p:cNvPr id="27" name="object 27"/>
          <p:cNvSpPr/>
          <p:nvPr/>
        </p:nvSpPr>
        <p:spPr>
          <a:xfrm>
            <a:off x="14115050" y="3285051"/>
            <a:ext cx="2931160" cy="4060825"/>
          </a:xfrm>
          <a:custGeom>
            <a:avLst/>
            <a:gdLst/>
            <a:ahLst/>
            <a:cxnLst/>
            <a:rect l="l" t="t" r="r" b="b"/>
            <a:pathLst>
              <a:path w="2931159" h="4060825">
                <a:moveTo>
                  <a:pt x="1465481" y="4060829"/>
                </a:moveTo>
                <a:lnTo>
                  <a:pt x="1345223" y="4055661"/>
                </a:lnTo>
                <a:lnTo>
                  <a:pt x="1227655" y="4040366"/>
                </a:lnTo>
                <a:lnTo>
                  <a:pt x="1113152" y="4015259"/>
                </a:lnTo>
                <a:lnTo>
                  <a:pt x="1002091" y="3980653"/>
                </a:lnTo>
                <a:lnTo>
                  <a:pt x="894846" y="3936864"/>
                </a:lnTo>
                <a:lnTo>
                  <a:pt x="791796" y="3884205"/>
                </a:lnTo>
                <a:lnTo>
                  <a:pt x="693314" y="3822989"/>
                </a:lnTo>
                <a:lnTo>
                  <a:pt x="599779" y="3753533"/>
                </a:lnTo>
                <a:lnTo>
                  <a:pt x="511565" y="3676148"/>
                </a:lnTo>
                <a:lnTo>
                  <a:pt x="429049" y="3591151"/>
                </a:lnTo>
                <a:lnTo>
                  <a:pt x="352606" y="3498854"/>
                </a:lnTo>
                <a:lnTo>
                  <a:pt x="282614" y="3399573"/>
                </a:lnTo>
                <a:lnTo>
                  <a:pt x="219447" y="3293621"/>
                </a:lnTo>
                <a:lnTo>
                  <a:pt x="163483" y="3181312"/>
                </a:lnTo>
                <a:lnTo>
                  <a:pt x="115097" y="3062960"/>
                </a:lnTo>
                <a:lnTo>
                  <a:pt x="74665" y="2938881"/>
                </a:lnTo>
                <a:lnTo>
                  <a:pt x="42563" y="2809387"/>
                </a:lnTo>
                <a:lnTo>
                  <a:pt x="19167" y="2674794"/>
                </a:lnTo>
                <a:lnTo>
                  <a:pt x="4854" y="2535414"/>
                </a:lnTo>
                <a:lnTo>
                  <a:pt x="0" y="2391563"/>
                </a:lnTo>
                <a:lnTo>
                  <a:pt x="954" y="2327279"/>
                </a:lnTo>
                <a:lnTo>
                  <a:pt x="3795" y="2263585"/>
                </a:lnTo>
                <a:lnTo>
                  <a:pt x="8489" y="2200519"/>
                </a:lnTo>
                <a:lnTo>
                  <a:pt x="15005" y="2138121"/>
                </a:lnTo>
                <a:lnTo>
                  <a:pt x="23307" y="2076427"/>
                </a:lnTo>
                <a:lnTo>
                  <a:pt x="33365" y="2015478"/>
                </a:lnTo>
                <a:lnTo>
                  <a:pt x="45143" y="1955311"/>
                </a:lnTo>
                <a:lnTo>
                  <a:pt x="58610" y="1895966"/>
                </a:lnTo>
                <a:lnTo>
                  <a:pt x="73733" y="1837480"/>
                </a:lnTo>
                <a:lnTo>
                  <a:pt x="90477" y="1779893"/>
                </a:lnTo>
                <a:lnTo>
                  <a:pt x="108811" y="1723243"/>
                </a:lnTo>
                <a:lnTo>
                  <a:pt x="128702" y="1667568"/>
                </a:lnTo>
                <a:lnTo>
                  <a:pt x="150115" y="1612908"/>
                </a:lnTo>
                <a:lnTo>
                  <a:pt x="173019" y="1559300"/>
                </a:lnTo>
                <a:lnTo>
                  <a:pt x="197379" y="1506784"/>
                </a:lnTo>
                <a:lnTo>
                  <a:pt x="223164" y="1455397"/>
                </a:lnTo>
                <a:lnTo>
                  <a:pt x="250339" y="1405179"/>
                </a:lnTo>
                <a:lnTo>
                  <a:pt x="278873" y="1356168"/>
                </a:lnTo>
                <a:lnTo>
                  <a:pt x="308732" y="1308403"/>
                </a:lnTo>
                <a:lnTo>
                  <a:pt x="339882" y="1261922"/>
                </a:lnTo>
                <a:lnTo>
                  <a:pt x="353946" y="1228446"/>
                </a:lnTo>
                <a:lnTo>
                  <a:pt x="366605" y="1190803"/>
                </a:lnTo>
                <a:lnTo>
                  <a:pt x="377932" y="1149629"/>
                </a:lnTo>
                <a:lnTo>
                  <a:pt x="388003" y="1105561"/>
                </a:lnTo>
                <a:lnTo>
                  <a:pt x="396890" y="1059235"/>
                </a:lnTo>
                <a:lnTo>
                  <a:pt x="404667" y="1011287"/>
                </a:lnTo>
                <a:lnTo>
                  <a:pt x="411410" y="962352"/>
                </a:lnTo>
                <a:lnTo>
                  <a:pt x="417191" y="913069"/>
                </a:lnTo>
                <a:lnTo>
                  <a:pt x="422084" y="864072"/>
                </a:lnTo>
                <a:lnTo>
                  <a:pt x="426164" y="815997"/>
                </a:lnTo>
                <a:lnTo>
                  <a:pt x="429504" y="769482"/>
                </a:lnTo>
                <a:lnTo>
                  <a:pt x="432179" y="725162"/>
                </a:lnTo>
                <a:lnTo>
                  <a:pt x="434262" y="683673"/>
                </a:lnTo>
                <a:lnTo>
                  <a:pt x="435835" y="645415"/>
                </a:lnTo>
                <a:lnTo>
                  <a:pt x="437701" y="582558"/>
                </a:lnTo>
                <a:lnTo>
                  <a:pt x="438391" y="540969"/>
                </a:lnTo>
                <a:lnTo>
                  <a:pt x="438490" y="525976"/>
                </a:lnTo>
                <a:lnTo>
                  <a:pt x="439539" y="525976"/>
                </a:lnTo>
                <a:lnTo>
                  <a:pt x="445871" y="449821"/>
                </a:lnTo>
                <a:lnTo>
                  <a:pt x="458408" y="381395"/>
                </a:lnTo>
                <a:lnTo>
                  <a:pt x="476903" y="320284"/>
                </a:lnTo>
                <a:lnTo>
                  <a:pt x="501112" y="266074"/>
                </a:lnTo>
                <a:lnTo>
                  <a:pt x="530787" y="218352"/>
                </a:lnTo>
                <a:lnTo>
                  <a:pt x="565682" y="176705"/>
                </a:lnTo>
                <a:lnTo>
                  <a:pt x="605552" y="140720"/>
                </a:lnTo>
                <a:lnTo>
                  <a:pt x="650148" y="109982"/>
                </a:lnTo>
                <a:lnTo>
                  <a:pt x="699227" y="84079"/>
                </a:lnTo>
                <a:lnTo>
                  <a:pt x="752540" y="62597"/>
                </a:lnTo>
                <a:lnTo>
                  <a:pt x="809843" y="45123"/>
                </a:lnTo>
                <a:lnTo>
                  <a:pt x="870887" y="31243"/>
                </a:lnTo>
                <a:lnTo>
                  <a:pt x="935429" y="20544"/>
                </a:lnTo>
                <a:lnTo>
                  <a:pt x="1003220" y="12613"/>
                </a:lnTo>
                <a:lnTo>
                  <a:pt x="1074016" y="7037"/>
                </a:lnTo>
                <a:lnTo>
                  <a:pt x="1147569" y="3401"/>
                </a:lnTo>
                <a:lnTo>
                  <a:pt x="1223633" y="1293"/>
                </a:lnTo>
                <a:lnTo>
                  <a:pt x="1301962" y="299"/>
                </a:lnTo>
                <a:lnTo>
                  <a:pt x="1464431" y="0"/>
                </a:lnTo>
                <a:lnTo>
                  <a:pt x="1630810" y="965"/>
                </a:lnTo>
                <a:lnTo>
                  <a:pt x="1710931" y="2763"/>
                </a:lnTo>
                <a:lnTo>
                  <a:pt x="1788654" y="5962"/>
                </a:lnTo>
                <a:lnTo>
                  <a:pt x="1863715" y="10956"/>
                </a:lnTo>
                <a:lnTo>
                  <a:pt x="1935848" y="18138"/>
                </a:lnTo>
                <a:lnTo>
                  <a:pt x="2004791" y="27903"/>
                </a:lnTo>
                <a:lnTo>
                  <a:pt x="2070278" y="40643"/>
                </a:lnTo>
                <a:lnTo>
                  <a:pt x="2132046" y="56753"/>
                </a:lnTo>
                <a:lnTo>
                  <a:pt x="2189829" y="76625"/>
                </a:lnTo>
                <a:lnTo>
                  <a:pt x="2243363" y="100655"/>
                </a:lnTo>
                <a:lnTo>
                  <a:pt x="2292385" y="129234"/>
                </a:lnTo>
                <a:lnTo>
                  <a:pt x="2336630" y="162758"/>
                </a:lnTo>
                <a:lnTo>
                  <a:pt x="2375833" y="201619"/>
                </a:lnTo>
                <a:lnTo>
                  <a:pt x="2409730" y="246211"/>
                </a:lnTo>
                <a:lnTo>
                  <a:pt x="2438056" y="296927"/>
                </a:lnTo>
                <a:lnTo>
                  <a:pt x="2460548" y="354162"/>
                </a:lnTo>
                <a:lnTo>
                  <a:pt x="2476941" y="418309"/>
                </a:lnTo>
                <a:lnTo>
                  <a:pt x="2486971" y="489761"/>
                </a:lnTo>
                <a:lnTo>
                  <a:pt x="2490373" y="568913"/>
                </a:lnTo>
                <a:lnTo>
                  <a:pt x="2490373" y="594216"/>
                </a:lnTo>
                <a:lnTo>
                  <a:pt x="2491422" y="594216"/>
                </a:lnTo>
                <a:lnTo>
                  <a:pt x="2490390" y="645415"/>
                </a:lnTo>
                <a:lnTo>
                  <a:pt x="2490367" y="683673"/>
                </a:lnTo>
                <a:lnTo>
                  <a:pt x="2490487" y="702526"/>
                </a:lnTo>
                <a:lnTo>
                  <a:pt x="2492228" y="774522"/>
                </a:lnTo>
                <a:lnTo>
                  <a:pt x="2494003" y="814666"/>
                </a:lnTo>
                <a:lnTo>
                  <a:pt x="2496536" y="856810"/>
                </a:lnTo>
                <a:lnTo>
                  <a:pt x="2499942" y="900379"/>
                </a:lnTo>
                <a:lnTo>
                  <a:pt x="2504338" y="944799"/>
                </a:lnTo>
                <a:lnTo>
                  <a:pt x="2509837" y="989497"/>
                </a:lnTo>
                <a:lnTo>
                  <a:pt x="2516558" y="1033897"/>
                </a:lnTo>
                <a:lnTo>
                  <a:pt x="2524614" y="1077427"/>
                </a:lnTo>
                <a:lnTo>
                  <a:pt x="2534121" y="1119512"/>
                </a:lnTo>
                <a:lnTo>
                  <a:pt x="2545196" y="1159578"/>
                </a:lnTo>
                <a:lnTo>
                  <a:pt x="2557954" y="1197051"/>
                </a:lnTo>
                <a:lnTo>
                  <a:pt x="2588981" y="1261922"/>
                </a:lnTo>
                <a:lnTo>
                  <a:pt x="2620289" y="1308403"/>
                </a:lnTo>
                <a:lnTo>
                  <a:pt x="2650303" y="1356168"/>
                </a:lnTo>
                <a:lnTo>
                  <a:pt x="2678992" y="1405179"/>
                </a:lnTo>
                <a:lnTo>
                  <a:pt x="2706320" y="1455397"/>
                </a:lnTo>
                <a:lnTo>
                  <a:pt x="2732254" y="1506784"/>
                </a:lnTo>
                <a:lnTo>
                  <a:pt x="2756760" y="1559300"/>
                </a:lnTo>
                <a:lnTo>
                  <a:pt x="2779804" y="1612908"/>
                </a:lnTo>
                <a:lnTo>
                  <a:pt x="2801353" y="1667568"/>
                </a:lnTo>
                <a:lnTo>
                  <a:pt x="2821372" y="1723243"/>
                </a:lnTo>
                <a:lnTo>
                  <a:pt x="2839828" y="1779893"/>
                </a:lnTo>
                <a:lnTo>
                  <a:pt x="2856687" y="1837480"/>
                </a:lnTo>
                <a:lnTo>
                  <a:pt x="2871914" y="1895966"/>
                </a:lnTo>
                <a:lnTo>
                  <a:pt x="2885477" y="1955311"/>
                </a:lnTo>
                <a:lnTo>
                  <a:pt x="2897341" y="2015478"/>
                </a:lnTo>
                <a:lnTo>
                  <a:pt x="2907473" y="2076427"/>
                </a:lnTo>
                <a:lnTo>
                  <a:pt x="2915839" y="2138121"/>
                </a:lnTo>
                <a:lnTo>
                  <a:pt x="2922404" y="2200519"/>
                </a:lnTo>
                <a:lnTo>
                  <a:pt x="2927136" y="2263585"/>
                </a:lnTo>
                <a:lnTo>
                  <a:pt x="2929999" y="2327279"/>
                </a:lnTo>
                <a:lnTo>
                  <a:pt x="2930961" y="2391563"/>
                </a:lnTo>
                <a:lnTo>
                  <a:pt x="2926107" y="2535414"/>
                </a:lnTo>
                <a:lnTo>
                  <a:pt x="2911794" y="2674794"/>
                </a:lnTo>
                <a:lnTo>
                  <a:pt x="2888398" y="2809387"/>
                </a:lnTo>
                <a:lnTo>
                  <a:pt x="2856296" y="2938881"/>
                </a:lnTo>
                <a:lnTo>
                  <a:pt x="2815864" y="3062960"/>
                </a:lnTo>
                <a:lnTo>
                  <a:pt x="2767478" y="3181312"/>
                </a:lnTo>
                <a:lnTo>
                  <a:pt x="2711513" y="3293621"/>
                </a:lnTo>
                <a:lnTo>
                  <a:pt x="2648347" y="3399573"/>
                </a:lnTo>
                <a:lnTo>
                  <a:pt x="2578355" y="3498854"/>
                </a:lnTo>
                <a:lnTo>
                  <a:pt x="2501912" y="3591151"/>
                </a:lnTo>
                <a:lnTo>
                  <a:pt x="2419396" y="3676148"/>
                </a:lnTo>
                <a:lnTo>
                  <a:pt x="2331182" y="3753533"/>
                </a:lnTo>
                <a:lnTo>
                  <a:pt x="2237647" y="3822989"/>
                </a:lnTo>
                <a:lnTo>
                  <a:pt x="2139165" y="3884205"/>
                </a:lnTo>
                <a:lnTo>
                  <a:pt x="2036115" y="3936864"/>
                </a:lnTo>
                <a:lnTo>
                  <a:pt x="1928870" y="3980653"/>
                </a:lnTo>
                <a:lnTo>
                  <a:pt x="1817809" y="4015259"/>
                </a:lnTo>
                <a:lnTo>
                  <a:pt x="1703306" y="4040366"/>
                </a:lnTo>
                <a:lnTo>
                  <a:pt x="1585738" y="4055661"/>
                </a:lnTo>
                <a:lnTo>
                  <a:pt x="1465481" y="4060829"/>
                </a:lnTo>
                <a:close/>
              </a:path>
            </a:pathLst>
          </a:custGeom>
          <a:solidFill>
            <a:srgbClr val="FFFFFF"/>
          </a:solidFill>
        </p:spPr>
        <p:txBody>
          <a:bodyPr wrap="square" lIns="0" tIns="0" rIns="0" bIns="0" rtlCol="0"/>
          <a:lstStyle/>
          <a:p>
            <a:endParaRPr/>
          </a:p>
        </p:txBody>
      </p:sp>
      <p:sp>
        <p:nvSpPr>
          <p:cNvPr id="28" name="object 28"/>
          <p:cNvSpPr/>
          <p:nvPr/>
        </p:nvSpPr>
        <p:spPr>
          <a:xfrm>
            <a:off x="15090767" y="3551868"/>
            <a:ext cx="134620" cy="134620"/>
          </a:xfrm>
          <a:custGeom>
            <a:avLst/>
            <a:gdLst/>
            <a:ahLst/>
            <a:cxnLst/>
            <a:rect l="l" t="t" r="r" b="b"/>
            <a:pathLst>
              <a:path w="134619" h="134620">
                <a:moveTo>
                  <a:pt x="69841" y="134167"/>
                </a:moveTo>
                <a:lnTo>
                  <a:pt x="31772" y="124108"/>
                </a:lnTo>
                <a:lnTo>
                  <a:pt x="1884" y="82817"/>
                </a:lnTo>
                <a:lnTo>
                  <a:pt x="0" y="71160"/>
                </a:lnTo>
                <a:lnTo>
                  <a:pt x="794" y="56816"/>
                </a:lnTo>
                <a:lnTo>
                  <a:pt x="27301" y="13047"/>
                </a:lnTo>
                <a:lnTo>
                  <a:pt x="62508" y="0"/>
                </a:lnTo>
                <a:lnTo>
                  <a:pt x="76997" y="754"/>
                </a:lnTo>
                <a:lnTo>
                  <a:pt x="120881" y="27213"/>
                </a:lnTo>
                <a:lnTo>
                  <a:pt x="134146" y="67035"/>
                </a:lnTo>
                <a:lnTo>
                  <a:pt x="132946" y="79746"/>
                </a:lnTo>
                <a:lnTo>
                  <a:pt x="105419" y="122099"/>
                </a:lnTo>
                <a:lnTo>
                  <a:pt x="69841" y="134167"/>
                </a:lnTo>
                <a:close/>
              </a:path>
            </a:pathLst>
          </a:custGeom>
          <a:solidFill>
            <a:srgbClr val="1A1A1A"/>
          </a:solidFill>
        </p:spPr>
        <p:txBody>
          <a:bodyPr wrap="square" lIns="0" tIns="0" rIns="0" bIns="0" rtlCol="0"/>
          <a:lstStyle/>
          <a:p>
            <a:endParaRPr/>
          </a:p>
        </p:txBody>
      </p:sp>
      <p:sp>
        <p:nvSpPr>
          <p:cNvPr id="29" name="object 29"/>
          <p:cNvSpPr/>
          <p:nvPr/>
        </p:nvSpPr>
        <p:spPr>
          <a:xfrm>
            <a:off x="15929984" y="3551868"/>
            <a:ext cx="134620" cy="134620"/>
          </a:xfrm>
          <a:custGeom>
            <a:avLst/>
            <a:gdLst/>
            <a:ahLst/>
            <a:cxnLst/>
            <a:rect l="l" t="t" r="r" b="b"/>
            <a:pathLst>
              <a:path w="134619" h="134620">
                <a:moveTo>
                  <a:pt x="69841" y="134167"/>
                </a:moveTo>
                <a:lnTo>
                  <a:pt x="31772" y="124108"/>
                </a:lnTo>
                <a:lnTo>
                  <a:pt x="1884" y="82817"/>
                </a:lnTo>
                <a:lnTo>
                  <a:pt x="0" y="71160"/>
                </a:lnTo>
                <a:lnTo>
                  <a:pt x="794" y="56816"/>
                </a:lnTo>
                <a:lnTo>
                  <a:pt x="27301" y="13047"/>
                </a:lnTo>
                <a:lnTo>
                  <a:pt x="62508" y="0"/>
                </a:lnTo>
                <a:lnTo>
                  <a:pt x="76997" y="754"/>
                </a:lnTo>
                <a:lnTo>
                  <a:pt x="120881" y="27213"/>
                </a:lnTo>
                <a:lnTo>
                  <a:pt x="134146" y="67035"/>
                </a:lnTo>
                <a:lnTo>
                  <a:pt x="132946" y="79746"/>
                </a:lnTo>
                <a:lnTo>
                  <a:pt x="105419" y="122099"/>
                </a:lnTo>
                <a:lnTo>
                  <a:pt x="69841" y="134167"/>
                </a:lnTo>
                <a:close/>
              </a:path>
            </a:pathLst>
          </a:custGeom>
          <a:solidFill>
            <a:srgbClr val="1A1A1A"/>
          </a:solidFill>
        </p:spPr>
        <p:txBody>
          <a:bodyPr wrap="square" lIns="0" tIns="0" rIns="0" bIns="0" rtlCol="0"/>
          <a:lstStyle/>
          <a:p>
            <a:endParaRPr/>
          </a:p>
        </p:txBody>
      </p:sp>
      <p:sp>
        <p:nvSpPr>
          <p:cNvPr id="30" name="object 30"/>
          <p:cNvSpPr/>
          <p:nvPr/>
        </p:nvSpPr>
        <p:spPr>
          <a:xfrm>
            <a:off x="14761247" y="7437217"/>
            <a:ext cx="594360" cy="297180"/>
          </a:xfrm>
          <a:custGeom>
            <a:avLst/>
            <a:gdLst/>
            <a:ahLst/>
            <a:cxnLst/>
            <a:rect l="l" t="t" r="r" b="b"/>
            <a:pathLst>
              <a:path w="594359" h="297179">
                <a:moveTo>
                  <a:pt x="593745" y="297108"/>
                </a:moveTo>
                <a:lnTo>
                  <a:pt x="0" y="297108"/>
                </a:lnTo>
                <a:lnTo>
                  <a:pt x="986" y="273635"/>
                </a:lnTo>
                <a:lnTo>
                  <a:pt x="8645" y="227858"/>
                </a:lnTo>
                <a:lnTo>
                  <a:pt x="23373" y="184248"/>
                </a:lnTo>
                <a:lnTo>
                  <a:pt x="44552" y="143536"/>
                </a:lnTo>
                <a:lnTo>
                  <a:pt x="71566" y="106452"/>
                </a:lnTo>
                <a:lnTo>
                  <a:pt x="103798" y="73727"/>
                </a:lnTo>
                <a:lnTo>
                  <a:pt x="140630" y="46092"/>
                </a:lnTo>
                <a:lnTo>
                  <a:pt x="181447" y="24277"/>
                </a:lnTo>
                <a:lnTo>
                  <a:pt x="225631" y="9014"/>
                </a:lnTo>
                <a:lnTo>
                  <a:pt x="272566" y="1032"/>
                </a:lnTo>
                <a:lnTo>
                  <a:pt x="296872" y="0"/>
                </a:lnTo>
                <a:lnTo>
                  <a:pt x="321178" y="1032"/>
                </a:lnTo>
                <a:lnTo>
                  <a:pt x="368113" y="9014"/>
                </a:lnTo>
                <a:lnTo>
                  <a:pt x="412297" y="24277"/>
                </a:lnTo>
                <a:lnTo>
                  <a:pt x="453114" y="46092"/>
                </a:lnTo>
                <a:lnTo>
                  <a:pt x="489947" y="73727"/>
                </a:lnTo>
                <a:lnTo>
                  <a:pt x="522178" y="106452"/>
                </a:lnTo>
                <a:lnTo>
                  <a:pt x="549192" y="143536"/>
                </a:lnTo>
                <a:lnTo>
                  <a:pt x="570371" y="184248"/>
                </a:lnTo>
                <a:lnTo>
                  <a:pt x="585099" y="227858"/>
                </a:lnTo>
                <a:lnTo>
                  <a:pt x="592758" y="273635"/>
                </a:lnTo>
                <a:lnTo>
                  <a:pt x="593745" y="297108"/>
                </a:lnTo>
                <a:close/>
              </a:path>
            </a:pathLst>
          </a:custGeom>
          <a:solidFill>
            <a:srgbClr val="F7B733"/>
          </a:solidFill>
        </p:spPr>
        <p:txBody>
          <a:bodyPr wrap="square" lIns="0" tIns="0" rIns="0" bIns="0" rtlCol="0"/>
          <a:lstStyle/>
          <a:p>
            <a:endParaRPr/>
          </a:p>
        </p:txBody>
      </p:sp>
      <p:sp>
        <p:nvSpPr>
          <p:cNvPr id="31" name="object 31"/>
          <p:cNvSpPr/>
          <p:nvPr/>
        </p:nvSpPr>
        <p:spPr>
          <a:xfrm>
            <a:off x="15800826" y="7437217"/>
            <a:ext cx="594360" cy="297180"/>
          </a:xfrm>
          <a:custGeom>
            <a:avLst/>
            <a:gdLst/>
            <a:ahLst/>
            <a:cxnLst/>
            <a:rect l="l" t="t" r="r" b="b"/>
            <a:pathLst>
              <a:path w="594359" h="297179">
                <a:moveTo>
                  <a:pt x="593745" y="297108"/>
                </a:moveTo>
                <a:lnTo>
                  <a:pt x="0" y="297108"/>
                </a:lnTo>
                <a:lnTo>
                  <a:pt x="986" y="273635"/>
                </a:lnTo>
                <a:lnTo>
                  <a:pt x="8645" y="227858"/>
                </a:lnTo>
                <a:lnTo>
                  <a:pt x="23373" y="184248"/>
                </a:lnTo>
                <a:lnTo>
                  <a:pt x="44552" y="143536"/>
                </a:lnTo>
                <a:lnTo>
                  <a:pt x="71566" y="106452"/>
                </a:lnTo>
                <a:lnTo>
                  <a:pt x="103798" y="73727"/>
                </a:lnTo>
                <a:lnTo>
                  <a:pt x="140630" y="46092"/>
                </a:lnTo>
                <a:lnTo>
                  <a:pt x="181447" y="24277"/>
                </a:lnTo>
                <a:lnTo>
                  <a:pt x="225631" y="9014"/>
                </a:lnTo>
                <a:lnTo>
                  <a:pt x="272566" y="1032"/>
                </a:lnTo>
                <a:lnTo>
                  <a:pt x="296872" y="0"/>
                </a:lnTo>
                <a:lnTo>
                  <a:pt x="321178" y="1032"/>
                </a:lnTo>
                <a:lnTo>
                  <a:pt x="368113" y="9014"/>
                </a:lnTo>
                <a:lnTo>
                  <a:pt x="412297" y="24277"/>
                </a:lnTo>
                <a:lnTo>
                  <a:pt x="453114" y="46092"/>
                </a:lnTo>
                <a:lnTo>
                  <a:pt x="489947" y="73727"/>
                </a:lnTo>
                <a:lnTo>
                  <a:pt x="522178" y="106452"/>
                </a:lnTo>
                <a:lnTo>
                  <a:pt x="549192" y="143536"/>
                </a:lnTo>
                <a:lnTo>
                  <a:pt x="570371" y="184248"/>
                </a:lnTo>
                <a:lnTo>
                  <a:pt x="585099" y="227858"/>
                </a:lnTo>
                <a:lnTo>
                  <a:pt x="592758" y="273635"/>
                </a:lnTo>
                <a:lnTo>
                  <a:pt x="593745" y="297108"/>
                </a:lnTo>
                <a:close/>
              </a:path>
            </a:pathLst>
          </a:custGeom>
          <a:solidFill>
            <a:srgbClr val="F7B733"/>
          </a:solidFill>
        </p:spPr>
        <p:txBody>
          <a:bodyPr wrap="square" lIns="0" tIns="0" rIns="0" bIns="0" rtlCol="0"/>
          <a:lstStyle/>
          <a:p>
            <a:endParaRPr/>
          </a:p>
        </p:txBody>
      </p:sp>
      <p:sp>
        <p:nvSpPr>
          <p:cNvPr id="32" name="object 32"/>
          <p:cNvSpPr/>
          <p:nvPr/>
        </p:nvSpPr>
        <p:spPr>
          <a:xfrm>
            <a:off x="15266874" y="3866013"/>
            <a:ext cx="628650" cy="599440"/>
          </a:xfrm>
          <a:custGeom>
            <a:avLst/>
            <a:gdLst/>
            <a:ahLst/>
            <a:cxnLst/>
            <a:rect l="l" t="t" r="r" b="b"/>
            <a:pathLst>
              <a:path w="628650" h="599439">
                <a:moveTo>
                  <a:pt x="315755" y="599072"/>
                </a:moveTo>
                <a:lnTo>
                  <a:pt x="266218" y="572469"/>
                </a:lnTo>
                <a:lnTo>
                  <a:pt x="227030" y="529978"/>
                </a:lnTo>
                <a:lnTo>
                  <a:pt x="185372" y="473063"/>
                </a:lnTo>
                <a:lnTo>
                  <a:pt x="164276" y="440636"/>
                </a:lnTo>
                <a:lnTo>
                  <a:pt x="143353" y="406333"/>
                </a:lnTo>
                <a:lnTo>
                  <a:pt x="122866" y="370729"/>
                </a:lnTo>
                <a:lnTo>
                  <a:pt x="103079" y="334400"/>
                </a:lnTo>
                <a:lnTo>
                  <a:pt x="84257" y="297923"/>
                </a:lnTo>
                <a:lnTo>
                  <a:pt x="66661" y="261875"/>
                </a:lnTo>
                <a:lnTo>
                  <a:pt x="50557" y="226832"/>
                </a:lnTo>
                <a:lnTo>
                  <a:pt x="23875" y="162064"/>
                </a:lnTo>
                <a:lnTo>
                  <a:pt x="6320" y="108232"/>
                </a:lnTo>
                <a:lnTo>
                  <a:pt x="0" y="69946"/>
                </a:lnTo>
                <a:lnTo>
                  <a:pt x="4555" y="56206"/>
                </a:lnTo>
                <a:lnTo>
                  <a:pt x="38173" y="33218"/>
                </a:lnTo>
                <a:lnTo>
                  <a:pt x="98181" y="16223"/>
                </a:lnTo>
                <a:lnTo>
                  <a:pt x="177041" y="5228"/>
                </a:lnTo>
                <a:lnTo>
                  <a:pt x="221183" y="1983"/>
                </a:lnTo>
                <a:lnTo>
                  <a:pt x="267211" y="240"/>
                </a:lnTo>
                <a:lnTo>
                  <a:pt x="314181" y="0"/>
                </a:lnTo>
                <a:lnTo>
                  <a:pt x="361151" y="1263"/>
                </a:lnTo>
                <a:lnTo>
                  <a:pt x="407179" y="4032"/>
                </a:lnTo>
                <a:lnTo>
                  <a:pt x="451321" y="8306"/>
                </a:lnTo>
                <a:lnTo>
                  <a:pt x="492636" y="14086"/>
                </a:lnTo>
                <a:lnTo>
                  <a:pt x="530181" y="21374"/>
                </a:lnTo>
                <a:lnTo>
                  <a:pt x="590190" y="40473"/>
                </a:lnTo>
                <a:lnTo>
                  <a:pt x="623807" y="65610"/>
                </a:lnTo>
                <a:lnTo>
                  <a:pt x="628363" y="80444"/>
                </a:lnTo>
                <a:lnTo>
                  <a:pt x="626761" y="98275"/>
                </a:lnTo>
                <a:lnTo>
                  <a:pt x="614728" y="145743"/>
                </a:lnTo>
                <a:lnTo>
                  <a:pt x="592647" y="205328"/>
                </a:lnTo>
                <a:lnTo>
                  <a:pt x="562587" y="272676"/>
                </a:lnTo>
                <a:lnTo>
                  <a:pt x="545213" y="307901"/>
                </a:lnTo>
                <a:lnTo>
                  <a:pt x="526621" y="343435"/>
                </a:lnTo>
                <a:lnTo>
                  <a:pt x="507070" y="378734"/>
                </a:lnTo>
                <a:lnTo>
                  <a:pt x="486818" y="413253"/>
                </a:lnTo>
                <a:lnTo>
                  <a:pt x="466125" y="446448"/>
                </a:lnTo>
                <a:lnTo>
                  <a:pt x="424451" y="506692"/>
                </a:lnTo>
                <a:lnTo>
                  <a:pt x="384117" y="555112"/>
                </a:lnTo>
                <a:lnTo>
                  <a:pt x="347195" y="587356"/>
                </a:lnTo>
                <a:lnTo>
                  <a:pt x="315755" y="599072"/>
                </a:lnTo>
                <a:close/>
              </a:path>
            </a:pathLst>
          </a:custGeom>
          <a:solidFill>
            <a:srgbClr val="FB491A"/>
          </a:solidFill>
        </p:spPr>
        <p:txBody>
          <a:bodyPr wrap="square" lIns="0" tIns="0" rIns="0" bIns="0" rtlCol="0"/>
          <a:lstStyle/>
          <a:p>
            <a:endParaRPr/>
          </a:p>
        </p:txBody>
      </p:sp>
      <p:sp>
        <p:nvSpPr>
          <p:cNvPr id="33" name="object 33"/>
          <p:cNvSpPr/>
          <p:nvPr/>
        </p:nvSpPr>
        <p:spPr>
          <a:xfrm>
            <a:off x="15367254" y="2016503"/>
            <a:ext cx="425450" cy="259079"/>
          </a:xfrm>
          <a:custGeom>
            <a:avLst/>
            <a:gdLst/>
            <a:ahLst/>
            <a:cxnLst/>
            <a:rect l="l" t="t" r="r" b="b"/>
            <a:pathLst>
              <a:path w="425450" h="259080">
                <a:moveTo>
                  <a:pt x="215912" y="258915"/>
                </a:moveTo>
                <a:lnTo>
                  <a:pt x="164980" y="253467"/>
                </a:lnTo>
                <a:lnTo>
                  <a:pt x="118340" y="236569"/>
                </a:lnTo>
                <a:lnTo>
                  <a:pt x="77484" y="209684"/>
                </a:lnTo>
                <a:lnTo>
                  <a:pt x="43903" y="174276"/>
                </a:lnTo>
                <a:lnTo>
                  <a:pt x="19090" y="131809"/>
                </a:lnTo>
                <a:lnTo>
                  <a:pt x="4536" y="83745"/>
                </a:lnTo>
                <a:lnTo>
                  <a:pt x="846" y="22532"/>
                </a:lnTo>
                <a:lnTo>
                  <a:pt x="846" y="17005"/>
                </a:lnTo>
                <a:lnTo>
                  <a:pt x="0" y="5952"/>
                </a:lnTo>
                <a:lnTo>
                  <a:pt x="425050" y="0"/>
                </a:lnTo>
                <a:lnTo>
                  <a:pt x="424203" y="6377"/>
                </a:lnTo>
                <a:lnTo>
                  <a:pt x="424203" y="18706"/>
                </a:lnTo>
                <a:lnTo>
                  <a:pt x="424175" y="60800"/>
                </a:lnTo>
                <a:lnTo>
                  <a:pt x="414788" y="110677"/>
                </a:lnTo>
                <a:lnTo>
                  <a:pt x="394484" y="155745"/>
                </a:lnTo>
                <a:lnTo>
                  <a:pt x="364722" y="194505"/>
                </a:lnTo>
                <a:lnTo>
                  <a:pt x="326958" y="225459"/>
                </a:lnTo>
                <a:lnTo>
                  <a:pt x="282650" y="247109"/>
                </a:lnTo>
                <a:lnTo>
                  <a:pt x="233255" y="257958"/>
                </a:lnTo>
                <a:lnTo>
                  <a:pt x="215912" y="258915"/>
                </a:lnTo>
                <a:close/>
              </a:path>
            </a:pathLst>
          </a:custGeom>
          <a:solidFill>
            <a:srgbClr val="F7B733"/>
          </a:solidFill>
        </p:spPr>
        <p:txBody>
          <a:bodyPr wrap="square" lIns="0" tIns="0" rIns="0" bIns="0" rtlCol="0"/>
          <a:lstStyle/>
          <a:p>
            <a:endParaRPr/>
          </a:p>
        </p:txBody>
      </p:sp>
      <p:sp>
        <p:nvSpPr>
          <p:cNvPr id="34" name="object 34"/>
          <p:cNvSpPr/>
          <p:nvPr/>
        </p:nvSpPr>
        <p:spPr>
          <a:xfrm>
            <a:off x="15163195" y="1183213"/>
            <a:ext cx="821690" cy="836930"/>
          </a:xfrm>
          <a:custGeom>
            <a:avLst/>
            <a:gdLst/>
            <a:ahLst/>
            <a:cxnLst/>
            <a:rect l="l" t="t" r="r" b="b"/>
            <a:pathLst>
              <a:path w="821690" h="836930">
                <a:moveTo>
                  <a:pt x="203682" y="836608"/>
                </a:moveTo>
                <a:lnTo>
                  <a:pt x="194328" y="798733"/>
                </a:lnTo>
                <a:lnTo>
                  <a:pt x="177071" y="764077"/>
                </a:lnTo>
                <a:lnTo>
                  <a:pt x="152678" y="733797"/>
                </a:lnTo>
                <a:lnTo>
                  <a:pt x="130317" y="713391"/>
                </a:lnTo>
                <a:lnTo>
                  <a:pt x="118032" y="701392"/>
                </a:lnTo>
                <a:lnTo>
                  <a:pt x="84301" y="662479"/>
                </a:lnTo>
                <a:lnTo>
                  <a:pt x="55598" y="619535"/>
                </a:lnTo>
                <a:lnTo>
                  <a:pt x="32371" y="572998"/>
                </a:lnTo>
                <a:lnTo>
                  <a:pt x="15065" y="523307"/>
                </a:lnTo>
                <a:lnTo>
                  <a:pt x="4126" y="470901"/>
                </a:lnTo>
                <a:lnTo>
                  <a:pt x="0" y="416219"/>
                </a:lnTo>
                <a:lnTo>
                  <a:pt x="1021" y="382973"/>
                </a:lnTo>
                <a:lnTo>
                  <a:pt x="10788" y="318593"/>
                </a:lnTo>
                <a:lnTo>
                  <a:pt x="30170" y="257739"/>
                </a:lnTo>
                <a:lnTo>
                  <a:pt x="58348" y="201266"/>
                </a:lnTo>
                <a:lnTo>
                  <a:pt x="94501" y="150029"/>
                </a:lnTo>
                <a:lnTo>
                  <a:pt x="137808" y="104882"/>
                </a:lnTo>
                <a:lnTo>
                  <a:pt x="187449" y="66679"/>
                </a:lnTo>
                <a:lnTo>
                  <a:pt x="242603" y="36277"/>
                </a:lnTo>
                <a:lnTo>
                  <a:pt x="302450" y="14528"/>
                </a:lnTo>
                <a:lnTo>
                  <a:pt x="366170" y="2287"/>
                </a:lnTo>
                <a:lnTo>
                  <a:pt x="399225" y="0"/>
                </a:lnTo>
                <a:lnTo>
                  <a:pt x="433328" y="447"/>
                </a:lnTo>
                <a:lnTo>
                  <a:pt x="499300" y="9445"/>
                </a:lnTo>
                <a:lnTo>
                  <a:pt x="561563" y="28531"/>
                </a:lnTo>
                <a:lnTo>
                  <a:pt x="619235" y="56844"/>
                </a:lnTo>
                <a:lnTo>
                  <a:pt x="671433" y="93526"/>
                </a:lnTo>
                <a:lnTo>
                  <a:pt x="717278" y="137716"/>
                </a:lnTo>
                <a:lnTo>
                  <a:pt x="755887" y="188555"/>
                </a:lnTo>
                <a:lnTo>
                  <a:pt x="786379" y="245184"/>
                </a:lnTo>
                <a:lnTo>
                  <a:pt x="807873" y="306741"/>
                </a:lnTo>
                <a:lnTo>
                  <a:pt x="819486" y="372369"/>
                </a:lnTo>
                <a:lnTo>
                  <a:pt x="821313" y="406441"/>
                </a:lnTo>
                <a:lnTo>
                  <a:pt x="821160" y="424903"/>
                </a:lnTo>
                <a:lnTo>
                  <a:pt x="815958" y="479015"/>
                </a:lnTo>
                <a:lnTo>
                  <a:pt x="804001" y="530866"/>
                </a:lnTo>
                <a:lnTo>
                  <a:pt x="785751" y="580007"/>
                </a:lnTo>
                <a:lnTo>
                  <a:pt x="761671" y="625992"/>
                </a:lnTo>
                <a:lnTo>
                  <a:pt x="732225" y="668373"/>
                </a:lnTo>
                <a:lnTo>
                  <a:pt x="697875" y="706701"/>
                </a:lnTo>
                <a:lnTo>
                  <a:pt x="684474" y="719364"/>
                </a:lnTo>
                <a:lnTo>
                  <a:pt x="675240" y="728599"/>
                </a:lnTo>
                <a:lnTo>
                  <a:pt x="652231" y="759831"/>
                </a:lnTo>
                <a:lnTo>
                  <a:pt x="636676" y="795316"/>
                </a:lnTo>
                <a:lnTo>
                  <a:pt x="629108" y="833714"/>
                </a:lnTo>
                <a:lnTo>
                  <a:pt x="203682" y="836608"/>
                </a:lnTo>
                <a:close/>
              </a:path>
            </a:pathLst>
          </a:custGeom>
          <a:solidFill>
            <a:srgbClr val="FFFFFF"/>
          </a:solidFill>
        </p:spPr>
        <p:txBody>
          <a:bodyPr wrap="square" lIns="0" tIns="0" rIns="0" bIns="0" rtlCol="0"/>
          <a:lstStyle/>
          <a:p>
            <a:endParaRPr/>
          </a:p>
        </p:txBody>
      </p:sp>
      <p:sp>
        <p:nvSpPr>
          <p:cNvPr id="35" name="object 35"/>
          <p:cNvSpPr/>
          <p:nvPr/>
        </p:nvSpPr>
        <p:spPr>
          <a:xfrm>
            <a:off x="15145838" y="1165248"/>
            <a:ext cx="855344" cy="1127125"/>
          </a:xfrm>
          <a:custGeom>
            <a:avLst/>
            <a:gdLst/>
            <a:ahLst/>
            <a:cxnLst/>
            <a:rect l="l" t="t" r="r" b="b"/>
            <a:pathLst>
              <a:path w="855344" h="1127125">
                <a:moveTo>
                  <a:pt x="437328" y="1126641"/>
                </a:moveTo>
                <a:lnTo>
                  <a:pt x="418582" y="1126641"/>
                </a:lnTo>
                <a:lnTo>
                  <a:pt x="382339" y="1118138"/>
                </a:lnTo>
                <a:lnTo>
                  <a:pt x="331990" y="1101132"/>
                </a:lnTo>
                <a:lnTo>
                  <a:pt x="287895" y="1071372"/>
                </a:lnTo>
                <a:lnTo>
                  <a:pt x="251663" y="1033109"/>
                </a:lnTo>
                <a:lnTo>
                  <a:pt x="224908" y="986342"/>
                </a:lnTo>
                <a:lnTo>
                  <a:pt x="209240" y="935325"/>
                </a:lnTo>
                <a:lnTo>
                  <a:pt x="205751" y="897061"/>
                </a:lnTo>
                <a:lnTo>
                  <a:pt x="205328" y="871552"/>
                </a:lnTo>
                <a:lnTo>
                  <a:pt x="204640" y="858798"/>
                </a:lnTo>
                <a:lnTo>
                  <a:pt x="196054" y="820535"/>
                </a:lnTo>
                <a:lnTo>
                  <a:pt x="185217" y="799277"/>
                </a:lnTo>
                <a:lnTo>
                  <a:pt x="178361" y="786523"/>
                </a:lnTo>
                <a:lnTo>
                  <a:pt x="170589" y="773768"/>
                </a:lnTo>
                <a:lnTo>
                  <a:pt x="161934" y="765266"/>
                </a:lnTo>
                <a:lnTo>
                  <a:pt x="138205" y="744008"/>
                </a:lnTo>
                <a:lnTo>
                  <a:pt x="124631" y="731254"/>
                </a:lnTo>
                <a:lnTo>
                  <a:pt x="111714" y="714248"/>
                </a:lnTo>
                <a:lnTo>
                  <a:pt x="99462" y="701493"/>
                </a:lnTo>
                <a:lnTo>
                  <a:pt x="87881" y="688739"/>
                </a:lnTo>
                <a:lnTo>
                  <a:pt x="76981" y="671733"/>
                </a:lnTo>
                <a:lnTo>
                  <a:pt x="66767" y="658979"/>
                </a:lnTo>
                <a:lnTo>
                  <a:pt x="57249" y="641973"/>
                </a:lnTo>
                <a:lnTo>
                  <a:pt x="32939" y="590955"/>
                </a:lnTo>
                <a:lnTo>
                  <a:pt x="15157" y="539937"/>
                </a:lnTo>
                <a:lnTo>
                  <a:pt x="4109" y="484668"/>
                </a:lnTo>
                <a:lnTo>
                  <a:pt x="0" y="433650"/>
                </a:lnTo>
                <a:lnTo>
                  <a:pt x="1020" y="395387"/>
                </a:lnTo>
                <a:lnTo>
                  <a:pt x="11143" y="331615"/>
                </a:lnTo>
                <a:lnTo>
                  <a:pt x="31321" y="267843"/>
                </a:lnTo>
                <a:lnTo>
                  <a:pt x="60689" y="208322"/>
                </a:lnTo>
                <a:lnTo>
                  <a:pt x="98379" y="153053"/>
                </a:lnTo>
                <a:lnTo>
                  <a:pt x="120074" y="131795"/>
                </a:lnTo>
                <a:lnTo>
                  <a:pt x="143525" y="106286"/>
                </a:lnTo>
                <a:lnTo>
                  <a:pt x="195263" y="68023"/>
                </a:lnTo>
                <a:lnTo>
                  <a:pt x="252724" y="34011"/>
                </a:lnTo>
                <a:lnTo>
                  <a:pt x="347754" y="4251"/>
                </a:lnTo>
                <a:lnTo>
                  <a:pt x="381354" y="0"/>
                </a:lnTo>
                <a:lnTo>
                  <a:pt x="483998" y="0"/>
                </a:lnTo>
                <a:lnTo>
                  <a:pt x="565921" y="21257"/>
                </a:lnTo>
                <a:lnTo>
                  <a:pt x="581692" y="25508"/>
                </a:lnTo>
                <a:lnTo>
                  <a:pt x="597223" y="34011"/>
                </a:lnTo>
                <a:lnTo>
                  <a:pt x="385331" y="34011"/>
                </a:lnTo>
                <a:lnTo>
                  <a:pt x="354384" y="38263"/>
                </a:lnTo>
                <a:lnTo>
                  <a:pt x="295066" y="55269"/>
                </a:lnTo>
                <a:lnTo>
                  <a:pt x="239843" y="80778"/>
                </a:lnTo>
                <a:lnTo>
                  <a:pt x="189504" y="114789"/>
                </a:lnTo>
                <a:lnTo>
                  <a:pt x="144841" y="153053"/>
                </a:lnTo>
                <a:lnTo>
                  <a:pt x="124884" y="178562"/>
                </a:lnTo>
                <a:lnTo>
                  <a:pt x="106642" y="199819"/>
                </a:lnTo>
                <a:lnTo>
                  <a:pt x="75697" y="250837"/>
                </a:lnTo>
                <a:lnTo>
                  <a:pt x="52797" y="310357"/>
                </a:lnTo>
                <a:lnTo>
                  <a:pt x="38732" y="369878"/>
                </a:lnTo>
                <a:lnTo>
                  <a:pt x="34291" y="433650"/>
                </a:lnTo>
                <a:lnTo>
                  <a:pt x="34846" y="450656"/>
                </a:lnTo>
                <a:lnTo>
                  <a:pt x="36120" y="467662"/>
                </a:lnTo>
                <a:lnTo>
                  <a:pt x="38106" y="484668"/>
                </a:lnTo>
                <a:lnTo>
                  <a:pt x="40794" y="497422"/>
                </a:lnTo>
                <a:lnTo>
                  <a:pt x="44174" y="514428"/>
                </a:lnTo>
                <a:lnTo>
                  <a:pt x="48237" y="531434"/>
                </a:lnTo>
                <a:lnTo>
                  <a:pt x="52973" y="548440"/>
                </a:lnTo>
                <a:lnTo>
                  <a:pt x="58372" y="565446"/>
                </a:lnTo>
                <a:lnTo>
                  <a:pt x="64426" y="578200"/>
                </a:lnTo>
                <a:lnTo>
                  <a:pt x="71124" y="595206"/>
                </a:lnTo>
                <a:lnTo>
                  <a:pt x="78457" y="607961"/>
                </a:lnTo>
                <a:lnTo>
                  <a:pt x="86415" y="624967"/>
                </a:lnTo>
                <a:lnTo>
                  <a:pt x="94990" y="637721"/>
                </a:lnTo>
                <a:lnTo>
                  <a:pt x="124314" y="680236"/>
                </a:lnTo>
                <a:lnTo>
                  <a:pt x="158839" y="718499"/>
                </a:lnTo>
                <a:lnTo>
                  <a:pt x="171459" y="727002"/>
                </a:lnTo>
                <a:lnTo>
                  <a:pt x="181276" y="735505"/>
                </a:lnTo>
                <a:lnTo>
                  <a:pt x="190405" y="748260"/>
                </a:lnTo>
                <a:lnTo>
                  <a:pt x="198825" y="756763"/>
                </a:lnTo>
                <a:lnTo>
                  <a:pt x="206512" y="769517"/>
                </a:lnTo>
                <a:lnTo>
                  <a:pt x="213446" y="778020"/>
                </a:lnTo>
                <a:lnTo>
                  <a:pt x="219604" y="790774"/>
                </a:lnTo>
                <a:lnTo>
                  <a:pt x="224964" y="803529"/>
                </a:lnTo>
                <a:lnTo>
                  <a:pt x="229504" y="812032"/>
                </a:lnTo>
                <a:lnTo>
                  <a:pt x="237984" y="850295"/>
                </a:lnTo>
                <a:lnTo>
                  <a:pt x="239620" y="897061"/>
                </a:lnTo>
                <a:lnTo>
                  <a:pt x="240459" y="914067"/>
                </a:lnTo>
                <a:lnTo>
                  <a:pt x="250343" y="960833"/>
                </a:lnTo>
                <a:lnTo>
                  <a:pt x="270182" y="999097"/>
                </a:lnTo>
                <a:lnTo>
                  <a:pt x="298572" y="1037360"/>
                </a:lnTo>
                <a:lnTo>
                  <a:pt x="334106" y="1062869"/>
                </a:lnTo>
                <a:lnTo>
                  <a:pt x="361070" y="1075623"/>
                </a:lnTo>
                <a:lnTo>
                  <a:pt x="375379" y="1084126"/>
                </a:lnTo>
                <a:lnTo>
                  <a:pt x="390168" y="1088378"/>
                </a:lnTo>
                <a:lnTo>
                  <a:pt x="405387" y="1088378"/>
                </a:lnTo>
                <a:lnTo>
                  <a:pt x="420983" y="1092629"/>
                </a:lnTo>
                <a:lnTo>
                  <a:pt x="549636" y="1092629"/>
                </a:lnTo>
                <a:lnTo>
                  <a:pt x="542013" y="1096881"/>
                </a:lnTo>
                <a:lnTo>
                  <a:pt x="526041" y="1105384"/>
                </a:lnTo>
                <a:lnTo>
                  <a:pt x="509400" y="1113887"/>
                </a:lnTo>
                <a:lnTo>
                  <a:pt x="474348" y="1122390"/>
                </a:lnTo>
                <a:lnTo>
                  <a:pt x="456055" y="1122390"/>
                </a:lnTo>
                <a:lnTo>
                  <a:pt x="437328" y="1126641"/>
                </a:lnTo>
                <a:close/>
              </a:path>
              <a:path w="855344" h="1127125">
                <a:moveTo>
                  <a:pt x="549636" y="1092629"/>
                </a:moveTo>
                <a:lnTo>
                  <a:pt x="452807" y="1092629"/>
                </a:lnTo>
                <a:lnTo>
                  <a:pt x="468348" y="1088378"/>
                </a:lnTo>
                <a:lnTo>
                  <a:pt x="498145" y="1079875"/>
                </a:lnTo>
                <a:lnTo>
                  <a:pt x="512302" y="1075623"/>
                </a:lnTo>
                <a:lnTo>
                  <a:pt x="525896" y="1067120"/>
                </a:lnTo>
                <a:lnTo>
                  <a:pt x="538878" y="1062869"/>
                </a:lnTo>
                <a:lnTo>
                  <a:pt x="551197" y="1050115"/>
                </a:lnTo>
                <a:lnTo>
                  <a:pt x="562804" y="1041612"/>
                </a:lnTo>
                <a:lnTo>
                  <a:pt x="573649" y="1033109"/>
                </a:lnTo>
                <a:lnTo>
                  <a:pt x="601104" y="994845"/>
                </a:lnTo>
                <a:lnTo>
                  <a:pt x="619889" y="956582"/>
                </a:lnTo>
                <a:lnTo>
                  <a:pt x="628650" y="909816"/>
                </a:lnTo>
                <a:lnTo>
                  <a:pt x="629108" y="892810"/>
                </a:lnTo>
                <a:lnTo>
                  <a:pt x="628685" y="867301"/>
                </a:lnTo>
                <a:lnTo>
                  <a:pt x="628928" y="854547"/>
                </a:lnTo>
                <a:lnTo>
                  <a:pt x="634845" y="816283"/>
                </a:lnTo>
                <a:lnTo>
                  <a:pt x="648172" y="778020"/>
                </a:lnTo>
                <a:lnTo>
                  <a:pt x="654179" y="769517"/>
                </a:lnTo>
                <a:lnTo>
                  <a:pt x="660938" y="756763"/>
                </a:lnTo>
                <a:lnTo>
                  <a:pt x="668432" y="748260"/>
                </a:lnTo>
                <a:lnTo>
                  <a:pt x="676642" y="735505"/>
                </a:lnTo>
                <a:lnTo>
                  <a:pt x="685553" y="727002"/>
                </a:lnTo>
                <a:lnTo>
                  <a:pt x="723171" y="688739"/>
                </a:lnTo>
                <a:lnTo>
                  <a:pt x="754903" y="646224"/>
                </a:lnTo>
                <a:lnTo>
                  <a:pt x="764150" y="633470"/>
                </a:lnTo>
                <a:lnTo>
                  <a:pt x="772724" y="616464"/>
                </a:lnTo>
                <a:lnTo>
                  <a:pt x="780619" y="603709"/>
                </a:lnTo>
                <a:lnTo>
                  <a:pt x="787832" y="586703"/>
                </a:lnTo>
                <a:lnTo>
                  <a:pt x="794356" y="569698"/>
                </a:lnTo>
                <a:lnTo>
                  <a:pt x="800187" y="556943"/>
                </a:lnTo>
                <a:lnTo>
                  <a:pt x="805321" y="539937"/>
                </a:lnTo>
                <a:lnTo>
                  <a:pt x="816487" y="488919"/>
                </a:lnTo>
                <a:lnTo>
                  <a:pt x="821199" y="437902"/>
                </a:lnTo>
                <a:lnTo>
                  <a:pt x="821313" y="420896"/>
                </a:lnTo>
                <a:lnTo>
                  <a:pt x="820809" y="408141"/>
                </a:lnTo>
                <a:lnTo>
                  <a:pt x="819683" y="391135"/>
                </a:lnTo>
                <a:lnTo>
                  <a:pt x="817941" y="374130"/>
                </a:lnTo>
                <a:lnTo>
                  <a:pt x="815589" y="361375"/>
                </a:lnTo>
                <a:lnTo>
                  <a:pt x="812634" y="344369"/>
                </a:lnTo>
                <a:lnTo>
                  <a:pt x="809082" y="327363"/>
                </a:lnTo>
                <a:lnTo>
                  <a:pt x="804939" y="314609"/>
                </a:lnTo>
                <a:lnTo>
                  <a:pt x="800212" y="297603"/>
                </a:lnTo>
                <a:lnTo>
                  <a:pt x="794908" y="284849"/>
                </a:lnTo>
                <a:lnTo>
                  <a:pt x="789032" y="272094"/>
                </a:lnTo>
                <a:lnTo>
                  <a:pt x="782590" y="255088"/>
                </a:lnTo>
                <a:lnTo>
                  <a:pt x="759938" y="216825"/>
                </a:lnTo>
                <a:lnTo>
                  <a:pt x="732429" y="178562"/>
                </a:lnTo>
                <a:lnTo>
                  <a:pt x="700232" y="144550"/>
                </a:lnTo>
                <a:lnTo>
                  <a:pt x="688817" y="131795"/>
                </a:lnTo>
                <a:lnTo>
                  <a:pt x="677059" y="123292"/>
                </a:lnTo>
                <a:lnTo>
                  <a:pt x="664973" y="110538"/>
                </a:lnTo>
                <a:lnTo>
                  <a:pt x="652573" y="102035"/>
                </a:lnTo>
                <a:lnTo>
                  <a:pt x="639871" y="93532"/>
                </a:lnTo>
                <a:lnTo>
                  <a:pt x="626882" y="85029"/>
                </a:lnTo>
                <a:lnTo>
                  <a:pt x="613619" y="80778"/>
                </a:lnTo>
                <a:lnTo>
                  <a:pt x="600097" y="72275"/>
                </a:lnTo>
                <a:lnTo>
                  <a:pt x="586327" y="63772"/>
                </a:lnTo>
                <a:lnTo>
                  <a:pt x="572326" y="59520"/>
                </a:lnTo>
                <a:lnTo>
                  <a:pt x="499303" y="38263"/>
                </a:lnTo>
                <a:lnTo>
                  <a:pt x="484192" y="38263"/>
                </a:lnTo>
                <a:lnTo>
                  <a:pt x="468943" y="34011"/>
                </a:lnTo>
                <a:lnTo>
                  <a:pt x="597223" y="34011"/>
                </a:lnTo>
                <a:lnTo>
                  <a:pt x="612496" y="38263"/>
                </a:lnTo>
                <a:lnTo>
                  <a:pt x="656613" y="63772"/>
                </a:lnTo>
                <a:lnTo>
                  <a:pt x="684448" y="85029"/>
                </a:lnTo>
                <a:lnTo>
                  <a:pt x="697845" y="93532"/>
                </a:lnTo>
                <a:lnTo>
                  <a:pt x="710873" y="106286"/>
                </a:lnTo>
                <a:lnTo>
                  <a:pt x="723517" y="119041"/>
                </a:lnTo>
                <a:lnTo>
                  <a:pt x="735750" y="131795"/>
                </a:lnTo>
                <a:lnTo>
                  <a:pt x="747424" y="140298"/>
                </a:lnTo>
                <a:lnTo>
                  <a:pt x="758534" y="157304"/>
                </a:lnTo>
                <a:lnTo>
                  <a:pt x="769074" y="170059"/>
                </a:lnTo>
                <a:lnTo>
                  <a:pt x="779036" y="182813"/>
                </a:lnTo>
                <a:lnTo>
                  <a:pt x="788416" y="195567"/>
                </a:lnTo>
                <a:lnTo>
                  <a:pt x="797208" y="212573"/>
                </a:lnTo>
                <a:lnTo>
                  <a:pt x="805405" y="225328"/>
                </a:lnTo>
                <a:lnTo>
                  <a:pt x="813000" y="242334"/>
                </a:lnTo>
                <a:lnTo>
                  <a:pt x="819990" y="255088"/>
                </a:lnTo>
                <a:lnTo>
                  <a:pt x="826366" y="272094"/>
                </a:lnTo>
                <a:lnTo>
                  <a:pt x="832123" y="289100"/>
                </a:lnTo>
                <a:lnTo>
                  <a:pt x="837256" y="301854"/>
                </a:lnTo>
                <a:lnTo>
                  <a:pt x="841758" y="318860"/>
                </a:lnTo>
                <a:lnTo>
                  <a:pt x="851417" y="369878"/>
                </a:lnTo>
                <a:lnTo>
                  <a:pt x="855181" y="420896"/>
                </a:lnTo>
                <a:lnTo>
                  <a:pt x="855037" y="437902"/>
                </a:lnTo>
                <a:lnTo>
                  <a:pt x="852388" y="476165"/>
                </a:lnTo>
                <a:lnTo>
                  <a:pt x="846661" y="514428"/>
                </a:lnTo>
                <a:lnTo>
                  <a:pt x="832476" y="565446"/>
                </a:lnTo>
                <a:lnTo>
                  <a:pt x="811821" y="616464"/>
                </a:lnTo>
                <a:lnTo>
                  <a:pt x="794592" y="646224"/>
                </a:lnTo>
                <a:lnTo>
                  <a:pt x="784970" y="663230"/>
                </a:lnTo>
                <a:lnTo>
                  <a:pt x="774690" y="675984"/>
                </a:lnTo>
                <a:lnTo>
                  <a:pt x="763763" y="692990"/>
                </a:lnTo>
                <a:lnTo>
                  <a:pt x="752198" y="705745"/>
                </a:lnTo>
                <a:lnTo>
                  <a:pt x="740006" y="718499"/>
                </a:lnTo>
                <a:lnTo>
                  <a:pt x="727196" y="735505"/>
                </a:lnTo>
                <a:lnTo>
                  <a:pt x="713780" y="748260"/>
                </a:lnTo>
                <a:lnTo>
                  <a:pt x="681927" y="786523"/>
                </a:lnTo>
                <a:lnTo>
                  <a:pt x="667601" y="824786"/>
                </a:lnTo>
                <a:lnTo>
                  <a:pt x="662157" y="863050"/>
                </a:lnTo>
                <a:lnTo>
                  <a:pt x="662554" y="892810"/>
                </a:lnTo>
                <a:lnTo>
                  <a:pt x="662106" y="909816"/>
                </a:lnTo>
                <a:lnTo>
                  <a:pt x="656798" y="948079"/>
                </a:lnTo>
                <a:lnTo>
                  <a:pt x="638683" y="999097"/>
                </a:lnTo>
                <a:lnTo>
                  <a:pt x="630172" y="1011851"/>
                </a:lnTo>
                <a:lnTo>
                  <a:pt x="620523" y="1028857"/>
                </a:lnTo>
                <a:lnTo>
                  <a:pt x="585333" y="1067120"/>
                </a:lnTo>
                <a:lnTo>
                  <a:pt x="557259" y="1088378"/>
                </a:lnTo>
                <a:lnTo>
                  <a:pt x="549636" y="1092629"/>
                </a:lnTo>
                <a:close/>
              </a:path>
            </a:pathLst>
          </a:custGeom>
          <a:solidFill>
            <a:srgbClr val="343039"/>
          </a:solidFill>
        </p:spPr>
        <p:txBody>
          <a:bodyPr wrap="square" lIns="0" tIns="0" rIns="0" bIns="0" rtlCol="0"/>
          <a:lstStyle/>
          <a:p>
            <a:endParaRPr/>
          </a:p>
        </p:txBody>
      </p:sp>
      <p:sp>
        <p:nvSpPr>
          <p:cNvPr id="36" name="object 36"/>
          <p:cNvSpPr/>
          <p:nvPr/>
        </p:nvSpPr>
        <p:spPr>
          <a:xfrm>
            <a:off x="15266071" y="1998647"/>
            <a:ext cx="627380" cy="42545"/>
          </a:xfrm>
          <a:custGeom>
            <a:avLst/>
            <a:gdLst/>
            <a:ahLst/>
            <a:cxnLst/>
            <a:rect l="l" t="t" r="r" b="b"/>
            <a:pathLst>
              <a:path w="627380" h="42544">
                <a:moveTo>
                  <a:pt x="17357" y="42089"/>
                </a:moveTo>
                <a:lnTo>
                  <a:pt x="8043" y="42089"/>
                </a:lnTo>
                <a:lnTo>
                  <a:pt x="423" y="34862"/>
                </a:lnTo>
                <a:lnTo>
                  <a:pt x="19" y="25933"/>
                </a:lnTo>
                <a:lnTo>
                  <a:pt x="0" y="16155"/>
                </a:lnTo>
                <a:lnTo>
                  <a:pt x="7197" y="8502"/>
                </a:lnTo>
                <a:lnTo>
                  <a:pt x="16510" y="8077"/>
                </a:lnTo>
                <a:lnTo>
                  <a:pt x="609211" y="0"/>
                </a:lnTo>
                <a:lnTo>
                  <a:pt x="618524" y="0"/>
                </a:lnTo>
                <a:lnTo>
                  <a:pt x="626145" y="7227"/>
                </a:lnTo>
                <a:lnTo>
                  <a:pt x="626992" y="25933"/>
                </a:lnTo>
                <a:lnTo>
                  <a:pt x="619371" y="34011"/>
                </a:lnTo>
                <a:lnTo>
                  <a:pt x="610057" y="34011"/>
                </a:lnTo>
                <a:lnTo>
                  <a:pt x="17357" y="42089"/>
                </a:lnTo>
                <a:close/>
              </a:path>
            </a:pathLst>
          </a:custGeom>
          <a:solidFill>
            <a:srgbClr val="343039"/>
          </a:solidFill>
        </p:spPr>
        <p:txBody>
          <a:bodyPr wrap="square" lIns="0" tIns="0" rIns="0" bIns="0" rtlCol="0"/>
          <a:lstStyle/>
          <a:p>
            <a:endParaRPr/>
          </a:p>
        </p:txBody>
      </p:sp>
      <p:sp>
        <p:nvSpPr>
          <p:cNvPr id="37" name="object 37"/>
          <p:cNvSpPr/>
          <p:nvPr/>
        </p:nvSpPr>
        <p:spPr>
          <a:xfrm>
            <a:off x="15369370" y="2090904"/>
            <a:ext cx="427990" cy="31115"/>
          </a:xfrm>
          <a:custGeom>
            <a:avLst/>
            <a:gdLst/>
            <a:ahLst/>
            <a:cxnLst/>
            <a:rect l="l" t="t" r="r" b="b"/>
            <a:pathLst>
              <a:path w="427990" h="31114">
                <a:moveTo>
                  <a:pt x="12700" y="31035"/>
                </a:moveTo>
                <a:lnTo>
                  <a:pt x="5503" y="31035"/>
                </a:lnTo>
                <a:lnTo>
                  <a:pt x="0" y="25508"/>
                </a:lnTo>
                <a:lnTo>
                  <a:pt x="0" y="11053"/>
                </a:lnTo>
                <a:lnTo>
                  <a:pt x="5503" y="5526"/>
                </a:lnTo>
                <a:lnTo>
                  <a:pt x="12700" y="5526"/>
                </a:lnTo>
                <a:lnTo>
                  <a:pt x="414890" y="0"/>
                </a:lnTo>
                <a:lnTo>
                  <a:pt x="422087" y="0"/>
                </a:lnTo>
                <a:lnTo>
                  <a:pt x="427590" y="5526"/>
                </a:lnTo>
                <a:lnTo>
                  <a:pt x="427590" y="19982"/>
                </a:lnTo>
                <a:lnTo>
                  <a:pt x="421663" y="25508"/>
                </a:lnTo>
                <a:lnTo>
                  <a:pt x="414890" y="25508"/>
                </a:lnTo>
                <a:lnTo>
                  <a:pt x="12700" y="31035"/>
                </a:lnTo>
                <a:close/>
              </a:path>
            </a:pathLst>
          </a:custGeom>
          <a:solidFill>
            <a:srgbClr val="343039"/>
          </a:solidFill>
        </p:spPr>
        <p:txBody>
          <a:bodyPr wrap="square" lIns="0" tIns="0" rIns="0" bIns="0" rtlCol="0"/>
          <a:lstStyle/>
          <a:p>
            <a:endParaRPr/>
          </a:p>
        </p:txBody>
      </p:sp>
      <p:sp>
        <p:nvSpPr>
          <p:cNvPr id="38" name="object 38"/>
          <p:cNvSpPr/>
          <p:nvPr/>
        </p:nvSpPr>
        <p:spPr>
          <a:xfrm>
            <a:off x="15404509" y="2178484"/>
            <a:ext cx="360045" cy="30480"/>
          </a:xfrm>
          <a:custGeom>
            <a:avLst/>
            <a:gdLst/>
            <a:ahLst/>
            <a:cxnLst/>
            <a:rect l="l" t="t" r="r" b="b"/>
            <a:pathLst>
              <a:path w="360044" h="30480">
                <a:moveTo>
                  <a:pt x="12700" y="30185"/>
                </a:moveTo>
                <a:lnTo>
                  <a:pt x="5503" y="30185"/>
                </a:lnTo>
                <a:lnTo>
                  <a:pt x="0" y="24658"/>
                </a:lnTo>
                <a:lnTo>
                  <a:pt x="0" y="10203"/>
                </a:lnTo>
                <a:lnTo>
                  <a:pt x="5503" y="4676"/>
                </a:lnTo>
                <a:lnTo>
                  <a:pt x="12700" y="4676"/>
                </a:lnTo>
                <a:lnTo>
                  <a:pt x="347152" y="0"/>
                </a:lnTo>
                <a:lnTo>
                  <a:pt x="354350" y="0"/>
                </a:lnTo>
                <a:lnTo>
                  <a:pt x="359853" y="5526"/>
                </a:lnTo>
                <a:lnTo>
                  <a:pt x="359853" y="12754"/>
                </a:lnTo>
                <a:lnTo>
                  <a:pt x="359430" y="19556"/>
                </a:lnTo>
                <a:lnTo>
                  <a:pt x="353926" y="25508"/>
                </a:lnTo>
                <a:lnTo>
                  <a:pt x="347152" y="25508"/>
                </a:lnTo>
                <a:lnTo>
                  <a:pt x="12700" y="30185"/>
                </a:lnTo>
                <a:close/>
              </a:path>
            </a:pathLst>
          </a:custGeom>
          <a:solidFill>
            <a:srgbClr val="343039"/>
          </a:solidFill>
        </p:spPr>
        <p:txBody>
          <a:bodyPr wrap="square" lIns="0" tIns="0" rIns="0" bIns="0" rtlCol="0"/>
          <a:lstStyle/>
          <a:p>
            <a:endParaRPr/>
          </a:p>
        </p:txBody>
      </p:sp>
      <p:sp>
        <p:nvSpPr>
          <p:cNvPr id="39" name="object 39"/>
          <p:cNvSpPr/>
          <p:nvPr/>
        </p:nvSpPr>
        <p:spPr>
          <a:xfrm>
            <a:off x="15466319" y="1431062"/>
            <a:ext cx="219710" cy="607695"/>
          </a:xfrm>
          <a:custGeom>
            <a:avLst/>
            <a:gdLst/>
            <a:ahLst/>
            <a:cxnLst/>
            <a:rect l="l" t="t" r="r" b="b"/>
            <a:pathLst>
              <a:path w="219709" h="607694">
                <a:moveTo>
                  <a:pt x="18204" y="222364"/>
                </a:moveTo>
                <a:lnTo>
                  <a:pt x="11430" y="222364"/>
                </a:lnTo>
                <a:lnTo>
                  <a:pt x="5080" y="218538"/>
                </a:lnTo>
                <a:lnTo>
                  <a:pt x="0" y="205783"/>
                </a:lnTo>
                <a:lnTo>
                  <a:pt x="1270" y="198556"/>
                </a:lnTo>
                <a:lnTo>
                  <a:pt x="5927" y="193454"/>
                </a:lnTo>
                <a:lnTo>
                  <a:pt x="188394" y="5114"/>
                </a:lnTo>
                <a:lnTo>
                  <a:pt x="199297" y="0"/>
                </a:lnTo>
                <a:lnTo>
                  <a:pt x="210906" y="3341"/>
                </a:lnTo>
                <a:lnTo>
                  <a:pt x="217240" y="14554"/>
                </a:lnTo>
                <a:lnTo>
                  <a:pt x="215232" y="25843"/>
                </a:lnTo>
                <a:lnTo>
                  <a:pt x="58846" y="187927"/>
                </a:lnTo>
                <a:lnTo>
                  <a:pt x="211819" y="187927"/>
                </a:lnTo>
                <a:lnTo>
                  <a:pt x="214642" y="189628"/>
                </a:lnTo>
                <a:lnTo>
                  <a:pt x="219722" y="202382"/>
                </a:lnTo>
                <a:lnTo>
                  <a:pt x="218452" y="209610"/>
                </a:lnTo>
                <a:lnTo>
                  <a:pt x="213795" y="214711"/>
                </a:lnTo>
                <a:lnTo>
                  <a:pt x="208433" y="220238"/>
                </a:lnTo>
                <a:lnTo>
                  <a:pt x="160875" y="220238"/>
                </a:lnTo>
                <a:lnTo>
                  <a:pt x="18204" y="222364"/>
                </a:lnTo>
                <a:close/>
              </a:path>
              <a:path w="219709" h="607694">
                <a:moveTo>
                  <a:pt x="211819" y="187927"/>
                </a:moveTo>
                <a:lnTo>
                  <a:pt x="58846" y="187927"/>
                </a:lnTo>
                <a:lnTo>
                  <a:pt x="201518" y="185801"/>
                </a:lnTo>
                <a:lnTo>
                  <a:pt x="208291" y="185801"/>
                </a:lnTo>
                <a:lnTo>
                  <a:pt x="211819" y="187927"/>
                </a:lnTo>
                <a:close/>
              </a:path>
              <a:path w="219709" h="607694">
                <a:moveTo>
                  <a:pt x="23708" y="607123"/>
                </a:moveTo>
                <a:lnTo>
                  <a:pt x="14394" y="607123"/>
                </a:lnTo>
                <a:lnTo>
                  <a:pt x="6773" y="599895"/>
                </a:lnTo>
                <a:lnTo>
                  <a:pt x="6350" y="590542"/>
                </a:lnTo>
                <a:lnTo>
                  <a:pt x="3810" y="389447"/>
                </a:lnTo>
                <a:lnTo>
                  <a:pt x="3810" y="384770"/>
                </a:lnTo>
                <a:lnTo>
                  <a:pt x="5503" y="380519"/>
                </a:lnTo>
                <a:lnTo>
                  <a:pt x="8467" y="377543"/>
                </a:lnTo>
                <a:lnTo>
                  <a:pt x="160875" y="220238"/>
                </a:lnTo>
                <a:lnTo>
                  <a:pt x="208433" y="220238"/>
                </a:lnTo>
                <a:lnTo>
                  <a:pt x="37678" y="396249"/>
                </a:lnTo>
                <a:lnTo>
                  <a:pt x="40219" y="590117"/>
                </a:lnTo>
                <a:lnTo>
                  <a:pt x="40642" y="599045"/>
                </a:lnTo>
                <a:lnTo>
                  <a:pt x="33021" y="606698"/>
                </a:lnTo>
                <a:lnTo>
                  <a:pt x="23708" y="607123"/>
                </a:lnTo>
                <a:close/>
              </a:path>
            </a:pathLst>
          </a:custGeom>
          <a:solidFill>
            <a:srgbClr val="343039"/>
          </a:solidFill>
        </p:spPr>
        <p:txBody>
          <a:bodyPr wrap="square" lIns="0" tIns="0" rIns="0" bIns="0" rtlCol="0"/>
          <a:lstStyle/>
          <a:p>
            <a:endParaRPr/>
          </a:p>
        </p:txBody>
      </p:sp>
      <p:sp>
        <p:nvSpPr>
          <p:cNvPr id="40" name="object 40"/>
          <p:cNvSpPr/>
          <p:nvPr/>
        </p:nvSpPr>
        <p:spPr>
          <a:xfrm>
            <a:off x="15612377" y="1796701"/>
            <a:ext cx="37465" cy="239395"/>
          </a:xfrm>
          <a:custGeom>
            <a:avLst/>
            <a:gdLst/>
            <a:ahLst/>
            <a:cxnLst/>
            <a:rect l="l" t="t" r="r" b="b"/>
            <a:pathLst>
              <a:path w="37465" h="239394">
                <a:moveTo>
                  <a:pt x="29635" y="239358"/>
                </a:moveTo>
                <a:lnTo>
                  <a:pt x="11007" y="239358"/>
                </a:lnTo>
                <a:lnTo>
                  <a:pt x="3386" y="232130"/>
                </a:lnTo>
                <a:lnTo>
                  <a:pt x="2963" y="222777"/>
                </a:lnTo>
                <a:lnTo>
                  <a:pt x="0" y="17431"/>
                </a:lnTo>
                <a:lnTo>
                  <a:pt x="0" y="8077"/>
                </a:lnTo>
                <a:lnTo>
                  <a:pt x="7197" y="425"/>
                </a:lnTo>
                <a:lnTo>
                  <a:pt x="16510" y="0"/>
                </a:lnTo>
                <a:lnTo>
                  <a:pt x="25824" y="0"/>
                </a:lnTo>
                <a:lnTo>
                  <a:pt x="33445" y="7227"/>
                </a:lnTo>
                <a:lnTo>
                  <a:pt x="33868" y="16580"/>
                </a:lnTo>
                <a:lnTo>
                  <a:pt x="36832" y="221927"/>
                </a:lnTo>
                <a:lnTo>
                  <a:pt x="37255" y="231280"/>
                </a:lnTo>
                <a:lnTo>
                  <a:pt x="29635" y="239358"/>
                </a:lnTo>
                <a:close/>
              </a:path>
            </a:pathLst>
          </a:custGeom>
          <a:solidFill>
            <a:srgbClr val="343039"/>
          </a:solidFill>
        </p:spPr>
        <p:txBody>
          <a:bodyPr wrap="square" lIns="0" tIns="0" rIns="0" bIns="0" rtlCol="0"/>
          <a:lstStyle/>
          <a:p>
            <a:endParaRPr/>
          </a:p>
        </p:txBody>
      </p:sp>
      <p:sp>
        <p:nvSpPr>
          <p:cNvPr id="41" name="object 41"/>
          <p:cNvSpPr/>
          <p:nvPr/>
        </p:nvSpPr>
        <p:spPr>
          <a:xfrm>
            <a:off x="16149618" y="1570948"/>
            <a:ext cx="158115" cy="27305"/>
          </a:xfrm>
          <a:custGeom>
            <a:avLst/>
            <a:gdLst/>
            <a:ahLst/>
            <a:cxnLst/>
            <a:rect l="l" t="t" r="r" b="b"/>
            <a:pathLst>
              <a:path w="158115" h="27305">
                <a:moveTo>
                  <a:pt x="12700" y="27209"/>
                </a:moveTo>
                <a:lnTo>
                  <a:pt x="5503" y="27209"/>
                </a:lnTo>
                <a:lnTo>
                  <a:pt x="0" y="21682"/>
                </a:lnTo>
                <a:lnTo>
                  <a:pt x="0" y="7227"/>
                </a:lnTo>
                <a:lnTo>
                  <a:pt x="5503" y="1700"/>
                </a:lnTo>
                <a:lnTo>
                  <a:pt x="12700" y="1700"/>
                </a:lnTo>
                <a:lnTo>
                  <a:pt x="148175" y="0"/>
                </a:lnTo>
                <a:lnTo>
                  <a:pt x="155372" y="0"/>
                </a:lnTo>
                <a:lnTo>
                  <a:pt x="157495" y="2132"/>
                </a:lnTo>
                <a:lnTo>
                  <a:pt x="157495" y="23376"/>
                </a:lnTo>
                <a:lnTo>
                  <a:pt x="155372" y="25508"/>
                </a:lnTo>
                <a:lnTo>
                  <a:pt x="148175" y="25508"/>
                </a:lnTo>
                <a:lnTo>
                  <a:pt x="12700" y="27209"/>
                </a:lnTo>
                <a:close/>
              </a:path>
            </a:pathLst>
          </a:custGeom>
          <a:solidFill>
            <a:srgbClr val="343039"/>
          </a:solidFill>
        </p:spPr>
        <p:txBody>
          <a:bodyPr wrap="square" lIns="0" tIns="0" rIns="0" bIns="0" rtlCol="0"/>
          <a:lstStyle/>
          <a:p>
            <a:endParaRPr/>
          </a:p>
        </p:txBody>
      </p:sp>
      <p:sp>
        <p:nvSpPr>
          <p:cNvPr id="42" name="object 42"/>
          <p:cNvSpPr/>
          <p:nvPr/>
        </p:nvSpPr>
        <p:spPr>
          <a:xfrm>
            <a:off x="14840263" y="1589229"/>
            <a:ext cx="158115" cy="27305"/>
          </a:xfrm>
          <a:custGeom>
            <a:avLst/>
            <a:gdLst/>
            <a:ahLst/>
            <a:cxnLst/>
            <a:rect l="l" t="t" r="r" b="b"/>
            <a:pathLst>
              <a:path w="158115" h="27305">
                <a:moveTo>
                  <a:pt x="9647" y="27209"/>
                </a:moveTo>
                <a:lnTo>
                  <a:pt x="2450" y="27209"/>
                </a:lnTo>
                <a:lnTo>
                  <a:pt x="0" y="24748"/>
                </a:lnTo>
                <a:lnTo>
                  <a:pt x="0" y="4161"/>
                </a:lnTo>
                <a:lnTo>
                  <a:pt x="2450" y="1700"/>
                </a:lnTo>
                <a:lnTo>
                  <a:pt x="9647" y="1700"/>
                </a:lnTo>
                <a:lnTo>
                  <a:pt x="145122" y="0"/>
                </a:lnTo>
                <a:lnTo>
                  <a:pt x="152319" y="0"/>
                </a:lnTo>
                <a:lnTo>
                  <a:pt x="157822" y="5526"/>
                </a:lnTo>
                <a:lnTo>
                  <a:pt x="157822" y="19556"/>
                </a:lnTo>
                <a:lnTo>
                  <a:pt x="152319" y="25508"/>
                </a:lnTo>
                <a:lnTo>
                  <a:pt x="145122" y="25508"/>
                </a:lnTo>
                <a:lnTo>
                  <a:pt x="9647" y="27209"/>
                </a:lnTo>
                <a:close/>
              </a:path>
            </a:pathLst>
          </a:custGeom>
          <a:solidFill>
            <a:srgbClr val="343039"/>
          </a:solidFill>
        </p:spPr>
        <p:txBody>
          <a:bodyPr wrap="square" lIns="0" tIns="0" rIns="0" bIns="0" rtlCol="0"/>
          <a:lstStyle/>
          <a:p>
            <a:endParaRPr/>
          </a:p>
        </p:txBody>
      </p:sp>
      <p:sp>
        <p:nvSpPr>
          <p:cNvPr id="43" name="object 43"/>
          <p:cNvSpPr/>
          <p:nvPr/>
        </p:nvSpPr>
        <p:spPr>
          <a:xfrm>
            <a:off x="15551415" y="854149"/>
            <a:ext cx="27305" cy="161925"/>
          </a:xfrm>
          <a:custGeom>
            <a:avLst/>
            <a:gdLst/>
            <a:ahLst/>
            <a:cxnLst/>
            <a:rect l="l" t="t" r="r" b="b"/>
            <a:pathLst>
              <a:path w="27305" h="161925">
                <a:moveTo>
                  <a:pt x="21591" y="161556"/>
                </a:moveTo>
                <a:lnTo>
                  <a:pt x="7197" y="161556"/>
                </a:lnTo>
                <a:lnTo>
                  <a:pt x="1693" y="156029"/>
                </a:lnTo>
                <a:lnTo>
                  <a:pt x="1693" y="148801"/>
                </a:lnTo>
                <a:lnTo>
                  <a:pt x="0" y="12754"/>
                </a:lnTo>
                <a:lnTo>
                  <a:pt x="0" y="5526"/>
                </a:lnTo>
                <a:lnTo>
                  <a:pt x="5503" y="0"/>
                </a:lnTo>
                <a:lnTo>
                  <a:pt x="19897" y="0"/>
                </a:lnTo>
                <a:lnTo>
                  <a:pt x="25401" y="5526"/>
                </a:lnTo>
                <a:lnTo>
                  <a:pt x="25401" y="12754"/>
                </a:lnTo>
                <a:lnTo>
                  <a:pt x="27094" y="148801"/>
                </a:lnTo>
                <a:lnTo>
                  <a:pt x="27094" y="155604"/>
                </a:lnTo>
                <a:lnTo>
                  <a:pt x="21591" y="161556"/>
                </a:lnTo>
                <a:close/>
              </a:path>
            </a:pathLst>
          </a:custGeom>
          <a:solidFill>
            <a:srgbClr val="343039"/>
          </a:solidFill>
        </p:spPr>
        <p:txBody>
          <a:bodyPr wrap="square" lIns="0" tIns="0" rIns="0" bIns="0" rtlCol="0"/>
          <a:lstStyle/>
          <a:p>
            <a:endParaRPr/>
          </a:p>
        </p:txBody>
      </p:sp>
      <p:sp>
        <p:nvSpPr>
          <p:cNvPr id="44" name="object 44"/>
          <p:cNvSpPr/>
          <p:nvPr/>
        </p:nvSpPr>
        <p:spPr>
          <a:xfrm>
            <a:off x="15055239" y="2003749"/>
            <a:ext cx="121920" cy="123825"/>
          </a:xfrm>
          <a:custGeom>
            <a:avLst/>
            <a:gdLst/>
            <a:ahLst/>
            <a:cxnLst/>
            <a:rect l="l" t="t" r="r" b="b"/>
            <a:pathLst>
              <a:path w="121919" h="123825">
                <a:moveTo>
                  <a:pt x="16934" y="123718"/>
                </a:moveTo>
                <a:lnTo>
                  <a:pt x="10583" y="123718"/>
                </a:lnTo>
                <a:lnTo>
                  <a:pt x="7620" y="122442"/>
                </a:lnTo>
                <a:lnTo>
                  <a:pt x="5080" y="120316"/>
                </a:lnTo>
                <a:lnTo>
                  <a:pt x="0" y="115215"/>
                </a:lnTo>
                <a:lnTo>
                  <a:pt x="0" y="107137"/>
                </a:lnTo>
                <a:lnTo>
                  <a:pt x="4656" y="102460"/>
                </a:lnTo>
                <a:lnTo>
                  <a:pt x="99065" y="5101"/>
                </a:lnTo>
                <a:lnTo>
                  <a:pt x="104145" y="0"/>
                </a:lnTo>
                <a:lnTo>
                  <a:pt x="112189" y="0"/>
                </a:lnTo>
                <a:lnTo>
                  <a:pt x="121926" y="9778"/>
                </a:lnTo>
                <a:lnTo>
                  <a:pt x="121926" y="17856"/>
                </a:lnTo>
                <a:lnTo>
                  <a:pt x="117269" y="22532"/>
                </a:lnTo>
                <a:lnTo>
                  <a:pt x="22861" y="119891"/>
                </a:lnTo>
                <a:lnTo>
                  <a:pt x="20321" y="122442"/>
                </a:lnTo>
                <a:lnTo>
                  <a:pt x="16934" y="123718"/>
                </a:lnTo>
                <a:close/>
              </a:path>
            </a:pathLst>
          </a:custGeom>
          <a:solidFill>
            <a:srgbClr val="343039"/>
          </a:solidFill>
        </p:spPr>
        <p:txBody>
          <a:bodyPr wrap="square" lIns="0" tIns="0" rIns="0" bIns="0" rtlCol="0"/>
          <a:lstStyle/>
          <a:p>
            <a:endParaRPr/>
          </a:p>
        </p:txBody>
      </p:sp>
      <p:sp>
        <p:nvSpPr>
          <p:cNvPr id="45" name="object 45"/>
          <p:cNvSpPr/>
          <p:nvPr/>
        </p:nvSpPr>
        <p:spPr>
          <a:xfrm>
            <a:off x="15970538" y="1059495"/>
            <a:ext cx="121920" cy="123825"/>
          </a:xfrm>
          <a:custGeom>
            <a:avLst/>
            <a:gdLst/>
            <a:ahLst/>
            <a:cxnLst/>
            <a:rect l="l" t="t" r="r" b="b"/>
            <a:pathLst>
              <a:path w="121919" h="123825">
                <a:moveTo>
                  <a:pt x="13970" y="123718"/>
                </a:moveTo>
                <a:lnTo>
                  <a:pt x="10584" y="123718"/>
                </a:lnTo>
                <a:lnTo>
                  <a:pt x="7620" y="122442"/>
                </a:lnTo>
                <a:lnTo>
                  <a:pt x="5080" y="120316"/>
                </a:lnTo>
                <a:lnTo>
                  <a:pt x="0" y="115215"/>
                </a:lnTo>
                <a:lnTo>
                  <a:pt x="0" y="107137"/>
                </a:lnTo>
                <a:lnTo>
                  <a:pt x="4656" y="102460"/>
                </a:lnTo>
                <a:lnTo>
                  <a:pt x="99065" y="5101"/>
                </a:lnTo>
                <a:lnTo>
                  <a:pt x="104145" y="0"/>
                </a:lnTo>
                <a:lnTo>
                  <a:pt x="112189" y="0"/>
                </a:lnTo>
                <a:lnTo>
                  <a:pt x="121926" y="9778"/>
                </a:lnTo>
                <a:lnTo>
                  <a:pt x="121926" y="17856"/>
                </a:lnTo>
                <a:lnTo>
                  <a:pt x="117270" y="22532"/>
                </a:lnTo>
                <a:lnTo>
                  <a:pt x="22861" y="119891"/>
                </a:lnTo>
                <a:lnTo>
                  <a:pt x="20321" y="122017"/>
                </a:lnTo>
                <a:lnTo>
                  <a:pt x="16934" y="123292"/>
                </a:lnTo>
                <a:lnTo>
                  <a:pt x="13970" y="123718"/>
                </a:lnTo>
                <a:close/>
              </a:path>
            </a:pathLst>
          </a:custGeom>
          <a:solidFill>
            <a:srgbClr val="343039"/>
          </a:solidFill>
        </p:spPr>
        <p:txBody>
          <a:bodyPr wrap="square" lIns="0" tIns="0" rIns="0" bIns="0" rtlCol="0"/>
          <a:lstStyle/>
          <a:p>
            <a:endParaRPr/>
          </a:p>
        </p:txBody>
      </p:sp>
      <p:sp>
        <p:nvSpPr>
          <p:cNvPr id="46" name="object 46"/>
          <p:cNvSpPr/>
          <p:nvPr/>
        </p:nvSpPr>
        <p:spPr>
          <a:xfrm>
            <a:off x="15040844" y="1073100"/>
            <a:ext cx="124460" cy="121920"/>
          </a:xfrm>
          <a:custGeom>
            <a:avLst/>
            <a:gdLst/>
            <a:ahLst/>
            <a:cxnLst/>
            <a:rect l="l" t="t" r="r" b="b"/>
            <a:pathLst>
              <a:path w="124459" h="121919">
                <a:moveTo>
                  <a:pt x="111342" y="121592"/>
                </a:moveTo>
                <a:lnTo>
                  <a:pt x="107956" y="121592"/>
                </a:lnTo>
                <a:lnTo>
                  <a:pt x="104992" y="120316"/>
                </a:lnTo>
                <a:lnTo>
                  <a:pt x="102452" y="118191"/>
                </a:lnTo>
                <a:lnTo>
                  <a:pt x="5080" y="22957"/>
                </a:lnTo>
                <a:lnTo>
                  <a:pt x="0" y="17856"/>
                </a:lnTo>
                <a:lnTo>
                  <a:pt x="0" y="9778"/>
                </a:lnTo>
                <a:lnTo>
                  <a:pt x="9737" y="0"/>
                </a:lnTo>
                <a:lnTo>
                  <a:pt x="17781" y="0"/>
                </a:lnTo>
                <a:lnTo>
                  <a:pt x="22437" y="4676"/>
                </a:lnTo>
                <a:lnTo>
                  <a:pt x="119386" y="99484"/>
                </a:lnTo>
                <a:lnTo>
                  <a:pt x="124467" y="104586"/>
                </a:lnTo>
                <a:lnTo>
                  <a:pt x="124467" y="112664"/>
                </a:lnTo>
                <a:lnTo>
                  <a:pt x="119810" y="117340"/>
                </a:lnTo>
                <a:lnTo>
                  <a:pt x="117693" y="119891"/>
                </a:lnTo>
                <a:lnTo>
                  <a:pt x="114729" y="121167"/>
                </a:lnTo>
                <a:lnTo>
                  <a:pt x="111342" y="121592"/>
                </a:lnTo>
                <a:close/>
              </a:path>
            </a:pathLst>
          </a:custGeom>
          <a:solidFill>
            <a:srgbClr val="343039"/>
          </a:solidFill>
        </p:spPr>
        <p:txBody>
          <a:bodyPr wrap="square" lIns="0" tIns="0" rIns="0" bIns="0" rtlCol="0"/>
          <a:lstStyle/>
          <a:p>
            <a:endParaRPr/>
          </a:p>
        </p:txBody>
      </p:sp>
      <p:sp>
        <p:nvSpPr>
          <p:cNvPr id="47" name="object 47"/>
          <p:cNvSpPr/>
          <p:nvPr/>
        </p:nvSpPr>
        <p:spPr>
          <a:xfrm>
            <a:off x="15981968" y="1992270"/>
            <a:ext cx="124460" cy="121285"/>
          </a:xfrm>
          <a:custGeom>
            <a:avLst/>
            <a:gdLst/>
            <a:ahLst/>
            <a:cxnLst/>
            <a:rect l="l" t="t" r="r" b="b"/>
            <a:pathLst>
              <a:path w="124459" h="121285">
                <a:moveTo>
                  <a:pt x="114306" y="121167"/>
                </a:moveTo>
                <a:lnTo>
                  <a:pt x="107532" y="121167"/>
                </a:lnTo>
                <a:lnTo>
                  <a:pt x="104569" y="119891"/>
                </a:lnTo>
                <a:lnTo>
                  <a:pt x="102029" y="117765"/>
                </a:lnTo>
                <a:lnTo>
                  <a:pt x="5080" y="22958"/>
                </a:lnTo>
                <a:lnTo>
                  <a:pt x="0" y="17856"/>
                </a:lnTo>
                <a:lnTo>
                  <a:pt x="0" y="9778"/>
                </a:lnTo>
                <a:lnTo>
                  <a:pt x="9737" y="0"/>
                </a:lnTo>
                <a:lnTo>
                  <a:pt x="17781" y="0"/>
                </a:lnTo>
                <a:lnTo>
                  <a:pt x="22438" y="4676"/>
                </a:lnTo>
                <a:lnTo>
                  <a:pt x="119386" y="99484"/>
                </a:lnTo>
                <a:lnTo>
                  <a:pt x="124467" y="104586"/>
                </a:lnTo>
                <a:lnTo>
                  <a:pt x="124467" y="112664"/>
                </a:lnTo>
                <a:lnTo>
                  <a:pt x="117269" y="119891"/>
                </a:lnTo>
                <a:lnTo>
                  <a:pt x="114306" y="121167"/>
                </a:lnTo>
                <a:close/>
              </a:path>
            </a:pathLst>
          </a:custGeom>
          <a:solidFill>
            <a:srgbClr val="343039"/>
          </a:solidFill>
        </p:spPr>
        <p:txBody>
          <a:bodyPr wrap="square" lIns="0" tIns="0" rIns="0" bIns="0" rtlCol="0"/>
          <a:lstStyle/>
          <a:p>
            <a:endParaRPr/>
          </a:p>
        </p:txBody>
      </p:sp>
      <p:sp>
        <p:nvSpPr>
          <p:cNvPr id="48" name="object 48"/>
          <p:cNvSpPr txBox="1">
            <a:spLocks noGrp="1"/>
          </p:cNvSpPr>
          <p:nvPr>
            <p:ph type="sldNum" sz="quarter" idx="7"/>
          </p:nvPr>
        </p:nvSpPr>
        <p:spPr>
          <a:prstGeom prst="rect">
            <a:avLst/>
          </a:prstGeom>
        </p:spPr>
        <p:txBody>
          <a:bodyPr vert="horz" wrap="square" lIns="0" tIns="0" rIns="0" bIns="0" rtlCol="0">
            <a:spAutoFit/>
          </a:bodyPr>
          <a:lstStyle/>
          <a:p>
            <a:pPr marL="72390">
              <a:lnSpc>
                <a:spcPct val="100000"/>
              </a:lnSpc>
            </a:pPr>
            <a:r>
              <a:rPr spc="-130" dirty="0"/>
              <a:t>12  </a:t>
            </a:r>
          </a:p>
        </p:txBody>
      </p:sp>
      <p:sp>
        <p:nvSpPr>
          <p:cNvPr id="49" name="object 49"/>
          <p:cNvSpPr txBox="1"/>
          <p:nvPr/>
        </p:nvSpPr>
        <p:spPr>
          <a:xfrm>
            <a:off x="10660119" y="9871858"/>
            <a:ext cx="1296670" cy="205104"/>
          </a:xfrm>
          <a:prstGeom prst="rect">
            <a:avLst/>
          </a:prstGeom>
        </p:spPr>
        <p:txBody>
          <a:bodyPr vert="horz" wrap="square" lIns="0" tIns="0" rIns="0" bIns="0" rtlCol="0">
            <a:spAutoFit/>
          </a:bodyPr>
          <a:lstStyle/>
          <a:p>
            <a:pPr marL="12700">
              <a:lnSpc>
                <a:spcPct val="100000"/>
              </a:lnSpc>
            </a:pPr>
            <a:r>
              <a:rPr sz="1400" b="1" spc="285" dirty="0">
                <a:solidFill>
                  <a:srgbClr val="DFDCE2"/>
                </a:solidFill>
                <a:latin typeface="Calibri"/>
                <a:cs typeface="Calibri"/>
              </a:rPr>
              <a:t>S  </a:t>
            </a:r>
            <a:r>
              <a:rPr sz="1400" b="1" spc="135" dirty="0">
                <a:solidFill>
                  <a:srgbClr val="DFDCE2"/>
                </a:solidFill>
                <a:latin typeface="Calibri"/>
                <a:cs typeface="Calibri"/>
              </a:rPr>
              <a:t>E  </a:t>
            </a:r>
            <a:r>
              <a:rPr sz="1400" b="1" spc="260" dirty="0">
                <a:solidFill>
                  <a:srgbClr val="DFDCE2"/>
                </a:solidFill>
                <a:latin typeface="Calibri"/>
                <a:cs typeface="Calibri"/>
              </a:rPr>
              <a:t>A  </a:t>
            </a:r>
            <a:r>
              <a:rPr sz="1400" b="1" spc="150" dirty="0">
                <a:solidFill>
                  <a:srgbClr val="DFDCE2"/>
                </a:solidFill>
                <a:latin typeface="Calibri"/>
                <a:cs typeface="Calibri"/>
              </a:rPr>
              <a:t>T  T  </a:t>
            </a:r>
            <a:r>
              <a:rPr sz="1400" b="1" spc="204" dirty="0">
                <a:solidFill>
                  <a:srgbClr val="DFDCE2"/>
                </a:solidFill>
                <a:latin typeface="Calibri"/>
                <a:cs typeface="Calibri"/>
              </a:rPr>
              <a:t>L  </a:t>
            </a:r>
            <a:r>
              <a:rPr sz="1400" b="1" spc="135" dirty="0">
                <a:solidFill>
                  <a:srgbClr val="DFDCE2"/>
                </a:solidFill>
                <a:latin typeface="Calibri"/>
                <a:cs typeface="Calibri"/>
              </a:rPr>
              <a:t>E</a:t>
            </a:r>
            <a:endParaRPr sz="1400">
              <a:latin typeface="Calibri"/>
              <a:cs typeface="Calibri"/>
            </a:endParaRPr>
          </a:p>
        </p:txBody>
      </p:sp>
      <p:sp>
        <p:nvSpPr>
          <p:cNvPr id="50" name="object 50"/>
          <p:cNvSpPr txBox="1"/>
          <p:nvPr/>
        </p:nvSpPr>
        <p:spPr>
          <a:xfrm>
            <a:off x="12141662" y="9871858"/>
            <a:ext cx="1085850" cy="205104"/>
          </a:xfrm>
          <a:prstGeom prst="rect">
            <a:avLst/>
          </a:prstGeom>
        </p:spPr>
        <p:txBody>
          <a:bodyPr vert="horz" wrap="square" lIns="0" tIns="0" rIns="0" bIns="0" rtlCol="0">
            <a:spAutoFit/>
          </a:bodyPr>
          <a:lstStyle/>
          <a:p>
            <a:pPr marL="12700">
              <a:lnSpc>
                <a:spcPct val="100000"/>
              </a:lnSpc>
            </a:pPr>
            <a:r>
              <a:rPr sz="1400" b="1" spc="290" dirty="0">
                <a:solidFill>
                  <a:srgbClr val="DFDCE2"/>
                </a:solidFill>
                <a:latin typeface="Calibri"/>
                <a:cs typeface="Calibri"/>
              </a:rPr>
              <a:t>O  </a:t>
            </a:r>
            <a:r>
              <a:rPr sz="1400" b="1" spc="155" dirty="0">
                <a:solidFill>
                  <a:srgbClr val="DFDCE2"/>
                </a:solidFill>
                <a:latin typeface="Calibri"/>
                <a:cs typeface="Calibri"/>
              </a:rPr>
              <a:t>F  F  </a:t>
            </a:r>
            <a:r>
              <a:rPr sz="1400" b="1" spc="60" dirty="0">
                <a:solidFill>
                  <a:srgbClr val="DFDCE2"/>
                </a:solidFill>
                <a:latin typeface="Calibri"/>
                <a:cs typeface="Calibri"/>
              </a:rPr>
              <a:t>I  </a:t>
            </a:r>
            <a:r>
              <a:rPr sz="1400" b="1" spc="320" dirty="0">
                <a:solidFill>
                  <a:srgbClr val="DFDCE2"/>
                </a:solidFill>
                <a:latin typeface="Calibri"/>
                <a:cs typeface="Calibri"/>
              </a:rPr>
              <a:t>C  </a:t>
            </a:r>
            <a:r>
              <a:rPr sz="1400" b="1" spc="135" dirty="0">
                <a:solidFill>
                  <a:srgbClr val="DFDCE2"/>
                </a:solidFill>
                <a:latin typeface="Calibri"/>
                <a:cs typeface="Calibri"/>
              </a:rPr>
              <a:t>E</a:t>
            </a:r>
            <a:endParaRPr sz="1400">
              <a:latin typeface="Calibri"/>
              <a:cs typeface="Calibri"/>
            </a:endParaRPr>
          </a:p>
        </p:txBody>
      </p:sp>
      <p:sp>
        <p:nvSpPr>
          <p:cNvPr id="51" name="object 51"/>
          <p:cNvSpPr txBox="1"/>
          <p:nvPr/>
        </p:nvSpPr>
        <p:spPr>
          <a:xfrm>
            <a:off x="13412818" y="9871858"/>
            <a:ext cx="365760" cy="205104"/>
          </a:xfrm>
          <a:prstGeom prst="rect">
            <a:avLst/>
          </a:prstGeom>
        </p:spPr>
        <p:txBody>
          <a:bodyPr vert="horz" wrap="square" lIns="0" tIns="0" rIns="0" bIns="0" rtlCol="0">
            <a:spAutoFit/>
          </a:bodyPr>
          <a:lstStyle/>
          <a:p>
            <a:pPr marL="12700">
              <a:lnSpc>
                <a:spcPct val="100000"/>
              </a:lnSpc>
            </a:pPr>
            <a:r>
              <a:rPr sz="1400" b="1" spc="290" dirty="0">
                <a:solidFill>
                  <a:srgbClr val="DFDCE2"/>
                </a:solidFill>
                <a:latin typeface="Calibri"/>
                <a:cs typeface="Calibri"/>
              </a:rPr>
              <a:t>O  </a:t>
            </a:r>
            <a:r>
              <a:rPr sz="1400" b="1" spc="155" dirty="0">
                <a:solidFill>
                  <a:srgbClr val="DFDCE2"/>
                </a:solidFill>
                <a:latin typeface="Calibri"/>
                <a:cs typeface="Calibri"/>
              </a:rPr>
              <a:t>F</a:t>
            </a:r>
            <a:endParaRPr sz="1400">
              <a:latin typeface="Calibri"/>
              <a:cs typeface="Calibri"/>
            </a:endParaRPr>
          </a:p>
        </p:txBody>
      </p:sp>
      <p:sp>
        <p:nvSpPr>
          <p:cNvPr id="52" name="object 52"/>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35" dirty="0"/>
              <a:t>E  </a:t>
            </a:r>
            <a:r>
              <a:rPr spc="110" dirty="0"/>
              <a:t>M  </a:t>
            </a:r>
            <a:r>
              <a:rPr spc="135" dirty="0"/>
              <a:t>E  </a:t>
            </a:r>
            <a:r>
              <a:rPr spc="220" dirty="0"/>
              <a:t>R  </a:t>
            </a:r>
            <a:r>
              <a:rPr spc="280" dirty="0"/>
              <a:t>G  </a:t>
            </a:r>
            <a:r>
              <a:rPr spc="135" dirty="0"/>
              <a:t>E  </a:t>
            </a:r>
            <a:r>
              <a:rPr spc="245" dirty="0"/>
              <a:t>N  </a:t>
            </a:r>
            <a:r>
              <a:rPr spc="320" dirty="0"/>
              <a:t>C  </a:t>
            </a:r>
            <a:r>
              <a:rPr spc="310" dirty="0"/>
              <a:t>Y</a:t>
            </a:r>
          </a:p>
        </p:txBody>
      </p:sp>
      <p:sp>
        <p:nvSpPr>
          <p:cNvPr id="53" name="object 53"/>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10" dirty="0"/>
              <a:t>M  </a:t>
            </a:r>
            <a:r>
              <a:rPr spc="260" dirty="0"/>
              <a:t>A  </a:t>
            </a:r>
            <a:r>
              <a:rPr spc="245" dirty="0"/>
              <a:t>N  </a:t>
            </a:r>
            <a:r>
              <a:rPr spc="260" dirty="0"/>
              <a:t>A  </a:t>
            </a:r>
            <a:r>
              <a:rPr spc="280" dirty="0"/>
              <a:t>G  </a:t>
            </a:r>
            <a:r>
              <a:rPr spc="135" dirty="0"/>
              <a:t>E  </a:t>
            </a:r>
            <a:r>
              <a:rPr spc="110" dirty="0"/>
              <a:t>M  </a:t>
            </a:r>
            <a:r>
              <a:rPr spc="135" dirty="0"/>
              <a:t>E  </a:t>
            </a:r>
            <a:r>
              <a:rPr spc="245" dirty="0"/>
              <a:t>N  </a:t>
            </a:r>
            <a:r>
              <a:rPr spc="150" dirty="0"/>
              <a:t>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D5BA8-457A-483B-8BB7-E9904593AF26}"/>
              </a:ext>
            </a:extLst>
          </p:cNvPr>
          <p:cNvSpPr>
            <a:spLocks noGrp="1"/>
          </p:cNvSpPr>
          <p:nvPr>
            <p:ph type="title"/>
          </p:nvPr>
        </p:nvSpPr>
        <p:spPr>
          <a:xfrm>
            <a:off x="378865" y="729375"/>
            <a:ext cx="17530269" cy="915635"/>
          </a:xfrm>
        </p:spPr>
        <p:txBody>
          <a:bodyPr/>
          <a:lstStyle/>
          <a:p>
            <a:r>
              <a:rPr lang="en-US" dirty="0"/>
              <a:t>Non-Structural Mitigation</a:t>
            </a:r>
          </a:p>
        </p:txBody>
      </p:sp>
      <p:sp>
        <p:nvSpPr>
          <p:cNvPr id="3" name="Text Placeholder 2">
            <a:extLst>
              <a:ext uri="{FF2B5EF4-FFF2-40B4-BE49-F238E27FC236}">
                <a16:creationId xmlns:a16="http://schemas.microsoft.com/office/drawing/2014/main" id="{B6066D1C-9AEA-4362-BF90-661365616593}"/>
              </a:ext>
            </a:extLst>
          </p:cNvPr>
          <p:cNvSpPr>
            <a:spLocks noGrp="1"/>
          </p:cNvSpPr>
          <p:nvPr>
            <p:ph type="body" idx="1"/>
          </p:nvPr>
        </p:nvSpPr>
        <p:spPr>
          <a:xfrm>
            <a:off x="609600" y="2095500"/>
            <a:ext cx="11776950" cy="6026778"/>
          </a:xfrm>
        </p:spPr>
        <p:txBody>
          <a:bodyPr/>
          <a:lstStyle/>
          <a:p>
            <a:pPr marL="510540">
              <a:lnSpc>
                <a:spcPct val="100000"/>
              </a:lnSpc>
              <a:spcBef>
                <a:spcPts val="725"/>
              </a:spcBef>
            </a:pPr>
            <a:r>
              <a:rPr lang="en-US" sz="2400" spc="-175" dirty="0">
                <a:solidFill>
                  <a:srgbClr val="212121"/>
                </a:solidFill>
                <a:latin typeface="Arial" panose="020B0604020202020204" pitchFamily="34" charset="0"/>
                <a:cs typeface="Arial" panose="020B0604020202020204" pitchFamily="34" charset="0"/>
              </a:rPr>
              <a:t>“Here are some  mitigation actions you can take: </a:t>
            </a:r>
          </a:p>
          <a:p>
            <a:pPr marL="853440" indent="-342900">
              <a:lnSpc>
                <a:spcPct val="100000"/>
              </a:lnSpc>
              <a:spcBef>
                <a:spcPts val="725"/>
              </a:spcBef>
              <a:buFont typeface="Arial" panose="020B0604020202020204" pitchFamily="34" charset="0"/>
              <a:buChar char="•"/>
            </a:pPr>
            <a:r>
              <a:rPr lang="en-US" sz="2400" spc="-175" dirty="0">
                <a:solidFill>
                  <a:srgbClr val="212121"/>
                </a:solidFill>
                <a:latin typeface="Arial" panose="020B0604020202020204" pitchFamily="34" charset="0"/>
                <a:cs typeface="Arial" panose="020B0604020202020204" pitchFamily="34" charset="0"/>
              </a:rPr>
              <a:t>A</a:t>
            </a:r>
            <a:r>
              <a:rPr lang="en-US" sz="2400" spc="145" dirty="0">
                <a:solidFill>
                  <a:srgbClr val="212121"/>
                </a:solidFill>
                <a:latin typeface="Arial" panose="020B0604020202020204" pitchFamily="34" charset="0"/>
                <a:cs typeface="Arial" panose="020B0604020202020204" pitchFamily="34" charset="0"/>
              </a:rPr>
              <a:t>tt</a:t>
            </a:r>
            <a:r>
              <a:rPr lang="en-US" sz="2400" spc="20" dirty="0">
                <a:solidFill>
                  <a:srgbClr val="212121"/>
                </a:solidFill>
                <a:latin typeface="Arial" panose="020B0604020202020204" pitchFamily="34" charset="0"/>
                <a:cs typeface="Arial" panose="020B0604020202020204" pitchFamily="34" charset="0"/>
              </a:rPr>
              <a:t>a</a:t>
            </a:r>
            <a:r>
              <a:rPr lang="en-US" sz="2400" spc="45" dirty="0">
                <a:solidFill>
                  <a:srgbClr val="212121"/>
                </a:solidFill>
                <a:latin typeface="Arial" panose="020B0604020202020204" pitchFamily="34" charset="0"/>
                <a:cs typeface="Arial" panose="020B0604020202020204" pitchFamily="34" charset="0"/>
              </a:rPr>
              <a:t>c</a:t>
            </a:r>
            <a:r>
              <a:rPr lang="en-US" sz="2400" spc="-160" dirty="0">
                <a:solidFill>
                  <a:srgbClr val="212121"/>
                </a:solidFill>
                <a:latin typeface="Arial" panose="020B0604020202020204" pitchFamily="34" charset="0"/>
                <a:cs typeface="Arial" panose="020B0604020202020204" pitchFamily="34" charset="0"/>
              </a:rPr>
              <a:t>h</a:t>
            </a:r>
            <a:r>
              <a:rPr lang="en-US" sz="2400" spc="-35" dirty="0">
                <a:solidFill>
                  <a:srgbClr val="212121"/>
                </a:solidFill>
                <a:latin typeface="Arial" panose="020B0604020202020204" pitchFamily="34" charset="0"/>
                <a:cs typeface="Arial" panose="020B0604020202020204" pitchFamily="34" charset="0"/>
              </a:rPr>
              <a:t> </a:t>
            </a:r>
            <a:r>
              <a:rPr lang="en-US" sz="2400" spc="-160" dirty="0">
                <a:solidFill>
                  <a:srgbClr val="212121"/>
                </a:solidFill>
                <a:latin typeface="Arial" panose="020B0604020202020204" pitchFamily="34" charset="0"/>
                <a:cs typeface="Arial" panose="020B0604020202020204" pitchFamily="34" charset="0"/>
              </a:rPr>
              <a:t>h</a:t>
            </a:r>
            <a:r>
              <a:rPr lang="en-US" sz="2400" spc="-55" dirty="0">
                <a:solidFill>
                  <a:srgbClr val="212121"/>
                </a:solidFill>
                <a:latin typeface="Arial" panose="020B0604020202020204" pitchFamily="34" charset="0"/>
                <a:cs typeface="Arial" panose="020B0604020202020204" pitchFamily="34" charset="0"/>
              </a:rPr>
              <a:t>e</a:t>
            </a:r>
            <a:r>
              <a:rPr lang="en-US" sz="2400" spc="20" dirty="0">
                <a:solidFill>
                  <a:srgbClr val="212121"/>
                </a:solidFill>
                <a:latin typeface="Arial" panose="020B0604020202020204" pitchFamily="34" charset="0"/>
                <a:cs typeface="Arial" panose="020B0604020202020204" pitchFamily="34" charset="0"/>
              </a:rPr>
              <a:t>a</a:t>
            </a:r>
            <a:r>
              <a:rPr lang="en-US" sz="2400" spc="-245" dirty="0">
                <a:solidFill>
                  <a:srgbClr val="212121"/>
                </a:solidFill>
                <a:latin typeface="Arial" panose="020B0604020202020204" pitchFamily="34" charset="0"/>
                <a:cs typeface="Arial" panose="020B0604020202020204" pitchFamily="34" charset="0"/>
              </a:rPr>
              <a:t>vy</a:t>
            </a:r>
            <a:r>
              <a:rPr lang="en-US" sz="2400" spc="-35" dirty="0">
                <a:solidFill>
                  <a:srgbClr val="212121"/>
                </a:solidFill>
                <a:latin typeface="Arial" panose="020B0604020202020204" pitchFamily="34" charset="0"/>
                <a:cs typeface="Arial" panose="020B0604020202020204" pitchFamily="34" charset="0"/>
              </a:rPr>
              <a:t> </a:t>
            </a:r>
            <a:r>
              <a:rPr lang="en-US" sz="2400" spc="180" dirty="0">
                <a:solidFill>
                  <a:srgbClr val="212121"/>
                </a:solidFill>
                <a:latin typeface="Arial" panose="020B0604020202020204" pitchFamily="34" charset="0"/>
                <a:cs typeface="Arial" panose="020B0604020202020204" pitchFamily="34" charset="0"/>
              </a:rPr>
              <a:t>f</a:t>
            </a:r>
            <a:r>
              <a:rPr lang="en-US" sz="2400" spc="-160" dirty="0">
                <a:solidFill>
                  <a:srgbClr val="212121"/>
                </a:solidFill>
                <a:latin typeface="Arial" panose="020B0604020202020204" pitchFamily="34" charset="0"/>
                <a:cs typeface="Arial" panose="020B0604020202020204" pitchFamily="34" charset="0"/>
              </a:rPr>
              <a:t>u</a:t>
            </a:r>
            <a:r>
              <a:rPr lang="en-US" sz="2400" spc="-80" dirty="0">
                <a:solidFill>
                  <a:srgbClr val="212121"/>
                </a:solidFill>
                <a:latin typeface="Arial" panose="020B0604020202020204" pitchFamily="34" charset="0"/>
                <a:cs typeface="Arial" panose="020B0604020202020204" pitchFamily="34" charset="0"/>
              </a:rPr>
              <a:t>r</a:t>
            </a:r>
            <a:r>
              <a:rPr lang="en-US" sz="2400" spc="-160" dirty="0">
                <a:solidFill>
                  <a:srgbClr val="212121"/>
                </a:solidFill>
                <a:latin typeface="Arial" panose="020B0604020202020204" pitchFamily="34" charset="0"/>
                <a:cs typeface="Arial" panose="020B0604020202020204" pitchFamily="34" charset="0"/>
              </a:rPr>
              <a:t>n</a:t>
            </a:r>
            <a:r>
              <a:rPr lang="en-US" sz="2400" spc="10" dirty="0">
                <a:solidFill>
                  <a:srgbClr val="212121"/>
                </a:solidFill>
                <a:latin typeface="Arial" panose="020B0604020202020204" pitchFamily="34" charset="0"/>
                <a:cs typeface="Arial" panose="020B0604020202020204" pitchFamily="34" charset="0"/>
              </a:rPr>
              <a:t>i</a:t>
            </a:r>
            <a:r>
              <a:rPr lang="en-US" sz="2400" spc="145" dirty="0">
                <a:solidFill>
                  <a:srgbClr val="212121"/>
                </a:solidFill>
                <a:latin typeface="Arial" panose="020B0604020202020204" pitchFamily="34" charset="0"/>
                <a:cs typeface="Arial" panose="020B0604020202020204" pitchFamily="34" charset="0"/>
              </a:rPr>
              <a:t>t</a:t>
            </a:r>
            <a:r>
              <a:rPr lang="en-US" sz="2400" spc="-160" dirty="0">
                <a:solidFill>
                  <a:srgbClr val="212121"/>
                </a:solidFill>
                <a:latin typeface="Arial" panose="020B0604020202020204" pitchFamily="34" charset="0"/>
                <a:cs typeface="Arial" panose="020B0604020202020204" pitchFamily="34" charset="0"/>
              </a:rPr>
              <a:t>u</a:t>
            </a:r>
            <a:r>
              <a:rPr lang="en-US" sz="2400" spc="-80" dirty="0">
                <a:solidFill>
                  <a:srgbClr val="212121"/>
                </a:solidFill>
                <a:latin typeface="Arial" panose="020B0604020202020204" pitchFamily="34" charset="0"/>
                <a:cs typeface="Arial" panose="020B0604020202020204" pitchFamily="34" charset="0"/>
              </a:rPr>
              <a:t>r</a:t>
            </a:r>
            <a:r>
              <a:rPr lang="en-US" sz="2400" spc="-55" dirty="0">
                <a:solidFill>
                  <a:srgbClr val="212121"/>
                </a:solidFill>
                <a:latin typeface="Arial" panose="020B0604020202020204" pitchFamily="34" charset="0"/>
                <a:cs typeface="Arial" panose="020B0604020202020204" pitchFamily="34" charset="0"/>
              </a:rPr>
              <a:t>e</a:t>
            </a:r>
            <a:r>
              <a:rPr lang="en-US" sz="2400" spc="-35" dirty="0">
                <a:solidFill>
                  <a:srgbClr val="212121"/>
                </a:solidFill>
                <a:latin typeface="Arial" panose="020B0604020202020204" pitchFamily="34" charset="0"/>
                <a:cs typeface="Arial" panose="020B0604020202020204" pitchFamily="34" charset="0"/>
              </a:rPr>
              <a:t> </a:t>
            </a:r>
            <a:r>
              <a:rPr lang="en-US" sz="2400" spc="145" dirty="0">
                <a:solidFill>
                  <a:srgbClr val="212121"/>
                </a:solidFill>
                <a:latin typeface="Arial" panose="020B0604020202020204" pitchFamily="34" charset="0"/>
                <a:cs typeface="Arial" panose="020B0604020202020204" pitchFamily="34" charset="0"/>
              </a:rPr>
              <a:t>t</a:t>
            </a:r>
            <a:r>
              <a:rPr lang="en-US" sz="2400" spc="-40" dirty="0">
                <a:solidFill>
                  <a:srgbClr val="212121"/>
                </a:solidFill>
                <a:latin typeface="Arial" panose="020B0604020202020204" pitchFamily="34" charset="0"/>
                <a:cs typeface="Arial" panose="020B0604020202020204" pitchFamily="34" charset="0"/>
              </a:rPr>
              <a:t>o</a:t>
            </a:r>
            <a:r>
              <a:rPr lang="en-US" sz="2400" spc="-35" dirty="0">
                <a:solidFill>
                  <a:srgbClr val="212121"/>
                </a:solidFill>
                <a:latin typeface="Arial" panose="020B0604020202020204" pitchFamily="34" charset="0"/>
                <a:cs typeface="Arial" panose="020B0604020202020204" pitchFamily="34" charset="0"/>
              </a:rPr>
              <a:t> </a:t>
            </a:r>
            <a:r>
              <a:rPr lang="en-US" sz="2400" spc="-20" dirty="0">
                <a:solidFill>
                  <a:srgbClr val="212121"/>
                </a:solidFill>
                <a:latin typeface="Arial" panose="020B0604020202020204" pitchFamily="34" charset="0"/>
                <a:cs typeface="Arial" panose="020B0604020202020204" pitchFamily="34" charset="0"/>
              </a:rPr>
              <a:t>w</a:t>
            </a:r>
            <a:r>
              <a:rPr lang="en-US" sz="2400" spc="20" dirty="0">
                <a:solidFill>
                  <a:srgbClr val="212121"/>
                </a:solidFill>
                <a:latin typeface="Arial" panose="020B0604020202020204" pitchFamily="34" charset="0"/>
                <a:cs typeface="Arial" panose="020B0604020202020204" pitchFamily="34" charset="0"/>
              </a:rPr>
              <a:t>a</a:t>
            </a:r>
            <a:r>
              <a:rPr lang="en-US" sz="2400" spc="-15" dirty="0">
                <a:solidFill>
                  <a:srgbClr val="212121"/>
                </a:solidFill>
                <a:latin typeface="Arial" panose="020B0604020202020204" pitchFamily="34" charset="0"/>
                <a:cs typeface="Arial" panose="020B0604020202020204" pitchFamily="34" charset="0"/>
              </a:rPr>
              <a:t>ll</a:t>
            </a:r>
            <a:r>
              <a:rPr lang="en-US" sz="2400" spc="-315" dirty="0">
                <a:solidFill>
                  <a:srgbClr val="212121"/>
                </a:solidFill>
                <a:latin typeface="Arial" panose="020B0604020202020204" pitchFamily="34" charset="0"/>
                <a:cs typeface="Arial" panose="020B0604020202020204" pitchFamily="34" charset="0"/>
              </a:rPr>
              <a:t>s</a:t>
            </a:r>
            <a:endParaRPr lang="en-US" sz="2400" dirty="0">
              <a:latin typeface="Arial" panose="020B0604020202020204" pitchFamily="34" charset="0"/>
              <a:cs typeface="Arial" panose="020B0604020202020204" pitchFamily="34" charset="0"/>
            </a:endParaRPr>
          </a:p>
          <a:p>
            <a:pPr marL="853440" marR="5095240" indent="-342900">
              <a:lnSpc>
                <a:spcPct val="114799"/>
              </a:lnSpc>
              <a:buFont typeface="Arial" panose="020B0604020202020204" pitchFamily="34" charset="0"/>
              <a:buChar char="•"/>
            </a:pPr>
            <a:r>
              <a:rPr lang="en-US" sz="2400" spc="-310" dirty="0">
                <a:solidFill>
                  <a:srgbClr val="212121"/>
                </a:solidFill>
                <a:latin typeface="Arial" panose="020B0604020202020204" pitchFamily="34" charset="0"/>
                <a:cs typeface="Arial" panose="020B0604020202020204" pitchFamily="34" charset="0"/>
              </a:rPr>
              <a:t>U</a:t>
            </a:r>
            <a:r>
              <a:rPr lang="en-US" sz="2400" spc="-315" dirty="0">
                <a:solidFill>
                  <a:srgbClr val="212121"/>
                </a:solidFill>
                <a:latin typeface="Arial" panose="020B0604020202020204" pitchFamily="34" charset="0"/>
                <a:cs typeface="Arial" panose="020B0604020202020204" pitchFamily="34" charset="0"/>
              </a:rPr>
              <a:t>s</a:t>
            </a:r>
            <a:r>
              <a:rPr lang="en-US" sz="2400" spc="-55" dirty="0">
                <a:solidFill>
                  <a:srgbClr val="212121"/>
                </a:solidFill>
                <a:latin typeface="Arial" panose="020B0604020202020204" pitchFamily="34" charset="0"/>
                <a:cs typeface="Arial" panose="020B0604020202020204" pitchFamily="34" charset="0"/>
              </a:rPr>
              <a:t>e</a:t>
            </a:r>
            <a:r>
              <a:rPr lang="en-US" sz="2400" spc="-35" dirty="0">
                <a:solidFill>
                  <a:srgbClr val="212121"/>
                </a:solidFill>
                <a:latin typeface="Arial" panose="020B0604020202020204" pitchFamily="34" charset="0"/>
                <a:cs typeface="Arial" panose="020B0604020202020204" pitchFamily="34" charset="0"/>
              </a:rPr>
              <a:t> </a:t>
            </a:r>
            <a:r>
              <a:rPr lang="en-US" sz="2400" spc="45" dirty="0">
                <a:solidFill>
                  <a:srgbClr val="212121"/>
                </a:solidFill>
                <a:latin typeface="Arial" panose="020B0604020202020204" pitchFamily="34" charset="0"/>
                <a:cs typeface="Arial" panose="020B0604020202020204" pitchFamily="34" charset="0"/>
              </a:rPr>
              <a:t>c</a:t>
            </a:r>
            <a:r>
              <a:rPr lang="en-US" sz="2400" spc="-15" dirty="0">
                <a:solidFill>
                  <a:srgbClr val="212121"/>
                </a:solidFill>
                <a:latin typeface="Arial" panose="020B0604020202020204" pitchFamily="34" charset="0"/>
                <a:cs typeface="Arial" panose="020B0604020202020204" pitchFamily="34" charset="0"/>
              </a:rPr>
              <a:t>l</a:t>
            </a:r>
            <a:r>
              <a:rPr lang="en-US" sz="2400" spc="-40" dirty="0">
                <a:solidFill>
                  <a:srgbClr val="212121"/>
                </a:solidFill>
                <a:latin typeface="Arial" panose="020B0604020202020204" pitchFamily="34" charset="0"/>
                <a:cs typeface="Arial" panose="020B0604020202020204" pitchFamily="34" charset="0"/>
              </a:rPr>
              <a:t>o</a:t>
            </a:r>
            <a:r>
              <a:rPr lang="en-US" sz="2400" spc="-315" dirty="0">
                <a:solidFill>
                  <a:srgbClr val="212121"/>
                </a:solidFill>
                <a:latin typeface="Arial" panose="020B0604020202020204" pitchFamily="34" charset="0"/>
                <a:cs typeface="Arial" panose="020B0604020202020204" pitchFamily="34" charset="0"/>
              </a:rPr>
              <a:t>s</a:t>
            </a:r>
            <a:r>
              <a:rPr lang="en-US" sz="2400" spc="-55" dirty="0">
                <a:solidFill>
                  <a:srgbClr val="212121"/>
                </a:solidFill>
                <a:latin typeface="Arial" panose="020B0604020202020204" pitchFamily="34" charset="0"/>
                <a:cs typeface="Arial" panose="020B0604020202020204" pitchFamily="34" charset="0"/>
              </a:rPr>
              <a:t>e</a:t>
            </a:r>
            <a:r>
              <a:rPr lang="en-US" sz="2400" spc="20" dirty="0">
                <a:solidFill>
                  <a:srgbClr val="212121"/>
                </a:solidFill>
                <a:latin typeface="Arial" panose="020B0604020202020204" pitchFamily="34" charset="0"/>
                <a:cs typeface="Arial" panose="020B0604020202020204" pitchFamily="34" charset="0"/>
              </a:rPr>
              <a:t>d</a:t>
            </a:r>
            <a:r>
              <a:rPr lang="en-US" sz="2400" spc="220" dirty="0">
                <a:solidFill>
                  <a:srgbClr val="212121"/>
                </a:solidFill>
                <a:latin typeface="Arial" panose="020B0604020202020204" pitchFamily="34" charset="0"/>
                <a:cs typeface="Arial" panose="020B0604020202020204" pitchFamily="34" charset="0"/>
              </a:rPr>
              <a:t>-</a:t>
            </a:r>
            <a:r>
              <a:rPr lang="en-US" sz="2400" spc="-15" dirty="0">
                <a:solidFill>
                  <a:srgbClr val="212121"/>
                </a:solidFill>
                <a:latin typeface="Arial" panose="020B0604020202020204" pitchFamily="34" charset="0"/>
                <a:cs typeface="Arial" panose="020B0604020202020204" pitchFamily="34" charset="0"/>
              </a:rPr>
              <a:t>l</a:t>
            </a:r>
            <a:r>
              <a:rPr lang="en-US" sz="2400" spc="-40" dirty="0">
                <a:solidFill>
                  <a:srgbClr val="212121"/>
                </a:solidFill>
                <a:latin typeface="Arial" panose="020B0604020202020204" pitchFamily="34" charset="0"/>
                <a:cs typeface="Arial" panose="020B0604020202020204" pitchFamily="34" charset="0"/>
              </a:rPr>
              <a:t>oo</a:t>
            </a:r>
            <a:r>
              <a:rPr lang="en-US" sz="2400" spc="20" dirty="0">
                <a:solidFill>
                  <a:srgbClr val="212121"/>
                </a:solidFill>
                <a:latin typeface="Arial" panose="020B0604020202020204" pitchFamily="34" charset="0"/>
                <a:cs typeface="Arial" panose="020B0604020202020204" pitchFamily="34" charset="0"/>
              </a:rPr>
              <a:t>p</a:t>
            </a:r>
            <a:r>
              <a:rPr lang="en-US" sz="2400" spc="-35" dirty="0">
                <a:solidFill>
                  <a:srgbClr val="212121"/>
                </a:solidFill>
                <a:latin typeface="Arial" panose="020B0604020202020204" pitchFamily="34" charset="0"/>
                <a:cs typeface="Arial" panose="020B0604020202020204" pitchFamily="34" charset="0"/>
              </a:rPr>
              <a:t> </a:t>
            </a:r>
            <a:r>
              <a:rPr lang="en-US" sz="2400" spc="-160" dirty="0">
                <a:solidFill>
                  <a:srgbClr val="212121"/>
                </a:solidFill>
                <a:latin typeface="Arial" panose="020B0604020202020204" pitchFamily="34" charset="0"/>
                <a:cs typeface="Arial" panose="020B0604020202020204" pitchFamily="34" charset="0"/>
              </a:rPr>
              <a:t>h</a:t>
            </a:r>
            <a:r>
              <a:rPr lang="en-US" sz="2400" spc="20" dirty="0">
                <a:solidFill>
                  <a:srgbClr val="212121"/>
                </a:solidFill>
                <a:latin typeface="Arial" panose="020B0604020202020204" pitchFamily="34" charset="0"/>
                <a:cs typeface="Arial" panose="020B0604020202020204" pitchFamily="34" charset="0"/>
              </a:rPr>
              <a:t>a</a:t>
            </a:r>
            <a:r>
              <a:rPr lang="en-US" sz="2400" spc="-160" dirty="0">
                <a:solidFill>
                  <a:srgbClr val="212121"/>
                </a:solidFill>
                <a:latin typeface="Arial" panose="020B0604020202020204" pitchFamily="34" charset="0"/>
                <a:cs typeface="Arial" panose="020B0604020202020204" pitchFamily="34" charset="0"/>
              </a:rPr>
              <a:t>n</a:t>
            </a:r>
            <a:r>
              <a:rPr lang="en-US" sz="2400" spc="40" dirty="0">
                <a:solidFill>
                  <a:srgbClr val="212121"/>
                </a:solidFill>
                <a:latin typeface="Arial" panose="020B0604020202020204" pitchFamily="34" charset="0"/>
                <a:cs typeface="Arial" panose="020B0604020202020204" pitchFamily="34" charset="0"/>
              </a:rPr>
              <a:t>g</a:t>
            </a:r>
            <a:r>
              <a:rPr lang="en-US" sz="2400" spc="-55" dirty="0">
                <a:solidFill>
                  <a:srgbClr val="212121"/>
                </a:solidFill>
                <a:latin typeface="Arial" panose="020B0604020202020204" pitchFamily="34" charset="0"/>
                <a:cs typeface="Arial" panose="020B0604020202020204" pitchFamily="34" charset="0"/>
              </a:rPr>
              <a:t>e</a:t>
            </a:r>
            <a:r>
              <a:rPr lang="en-US" sz="2400" spc="-80" dirty="0">
                <a:solidFill>
                  <a:srgbClr val="212121"/>
                </a:solidFill>
                <a:latin typeface="Arial" panose="020B0604020202020204" pitchFamily="34" charset="0"/>
                <a:cs typeface="Arial" panose="020B0604020202020204" pitchFamily="34" charset="0"/>
              </a:rPr>
              <a:t>r</a:t>
            </a:r>
            <a:r>
              <a:rPr lang="en-US" sz="2400" spc="-315" dirty="0">
                <a:solidFill>
                  <a:srgbClr val="212121"/>
                </a:solidFill>
                <a:latin typeface="Arial" panose="020B0604020202020204" pitchFamily="34" charset="0"/>
                <a:cs typeface="Arial" panose="020B0604020202020204" pitchFamily="34" charset="0"/>
              </a:rPr>
              <a:t>s</a:t>
            </a:r>
            <a:r>
              <a:rPr lang="en-US" sz="2400" spc="-35" dirty="0">
                <a:solidFill>
                  <a:srgbClr val="212121"/>
                </a:solidFill>
                <a:latin typeface="Arial" panose="020B0604020202020204" pitchFamily="34" charset="0"/>
                <a:cs typeface="Arial" panose="020B0604020202020204" pitchFamily="34" charset="0"/>
              </a:rPr>
              <a:t> </a:t>
            </a:r>
            <a:r>
              <a:rPr lang="en-US" sz="2400" spc="70" dirty="0">
                <a:solidFill>
                  <a:srgbClr val="212121"/>
                </a:solidFill>
                <a:latin typeface="Arial" panose="020B0604020202020204" pitchFamily="34" charset="0"/>
                <a:cs typeface="Arial" panose="020B0604020202020204" pitchFamily="34" charset="0"/>
              </a:rPr>
              <a:t>fo</a:t>
            </a:r>
            <a:r>
              <a:rPr lang="en-US" sz="2400" spc="-80" dirty="0">
                <a:solidFill>
                  <a:srgbClr val="212121"/>
                </a:solidFill>
                <a:latin typeface="Arial" panose="020B0604020202020204" pitchFamily="34" charset="0"/>
                <a:cs typeface="Arial" panose="020B0604020202020204" pitchFamily="34" charset="0"/>
              </a:rPr>
              <a:t>r</a:t>
            </a:r>
            <a:r>
              <a:rPr lang="en-US" sz="2400" spc="-35" dirty="0">
                <a:solidFill>
                  <a:srgbClr val="212121"/>
                </a:solidFill>
                <a:latin typeface="Arial" panose="020B0604020202020204" pitchFamily="34" charset="0"/>
                <a:cs typeface="Arial" panose="020B0604020202020204" pitchFamily="34" charset="0"/>
              </a:rPr>
              <a:t> </a:t>
            </a:r>
            <a:r>
              <a:rPr lang="en-US" sz="2400" spc="-160" dirty="0">
                <a:solidFill>
                  <a:srgbClr val="212121"/>
                </a:solidFill>
                <a:latin typeface="Arial" panose="020B0604020202020204" pitchFamily="34" charset="0"/>
                <a:cs typeface="Arial" panose="020B0604020202020204" pitchFamily="34" charset="0"/>
              </a:rPr>
              <a:t>h</a:t>
            </a:r>
            <a:r>
              <a:rPr lang="en-US" sz="2400" spc="-55" dirty="0">
                <a:solidFill>
                  <a:srgbClr val="212121"/>
                </a:solidFill>
                <a:latin typeface="Arial" panose="020B0604020202020204" pitchFamily="34" charset="0"/>
                <a:cs typeface="Arial" panose="020B0604020202020204" pitchFamily="34" charset="0"/>
              </a:rPr>
              <a:t>e</a:t>
            </a:r>
            <a:r>
              <a:rPr lang="en-US" sz="2400" spc="20" dirty="0">
                <a:solidFill>
                  <a:srgbClr val="212121"/>
                </a:solidFill>
                <a:latin typeface="Arial" panose="020B0604020202020204" pitchFamily="34" charset="0"/>
                <a:cs typeface="Arial" panose="020B0604020202020204" pitchFamily="34" charset="0"/>
              </a:rPr>
              <a:t>a</a:t>
            </a:r>
            <a:r>
              <a:rPr lang="en-US" sz="2400" spc="-245" dirty="0">
                <a:solidFill>
                  <a:srgbClr val="212121"/>
                </a:solidFill>
                <a:latin typeface="Arial" panose="020B0604020202020204" pitchFamily="34" charset="0"/>
                <a:cs typeface="Arial" panose="020B0604020202020204" pitchFamily="34" charset="0"/>
              </a:rPr>
              <a:t>vy</a:t>
            </a:r>
            <a:r>
              <a:rPr lang="en-US" sz="2400" spc="-35" dirty="0">
                <a:solidFill>
                  <a:srgbClr val="212121"/>
                </a:solidFill>
                <a:latin typeface="Arial" panose="020B0604020202020204" pitchFamily="34" charset="0"/>
                <a:cs typeface="Arial" panose="020B0604020202020204" pitchFamily="34" charset="0"/>
              </a:rPr>
              <a:t> </a:t>
            </a:r>
            <a:r>
              <a:rPr lang="en-US" sz="2400" spc="-160" dirty="0">
                <a:solidFill>
                  <a:srgbClr val="212121"/>
                </a:solidFill>
                <a:latin typeface="Arial" panose="020B0604020202020204" pitchFamily="34" charset="0"/>
                <a:cs typeface="Arial" panose="020B0604020202020204" pitchFamily="34" charset="0"/>
              </a:rPr>
              <a:t>h</a:t>
            </a:r>
            <a:r>
              <a:rPr lang="en-US" sz="2400" spc="20" dirty="0">
                <a:solidFill>
                  <a:srgbClr val="212121"/>
                </a:solidFill>
                <a:latin typeface="Arial" panose="020B0604020202020204" pitchFamily="34" charset="0"/>
                <a:cs typeface="Arial" panose="020B0604020202020204" pitchFamily="34" charset="0"/>
              </a:rPr>
              <a:t>a</a:t>
            </a:r>
            <a:r>
              <a:rPr lang="en-US" sz="2400" spc="-160" dirty="0">
                <a:solidFill>
                  <a:srgbClr val="212121"/>
                </a:solidFill>
                <a:latin typeface="Arial" panose="020B0604020202020204" pitchFamily="34" charset="0"/>
                <a:cs typeface="Arial" panose="020B0604020202020204" pitchFamily="34" charset="0"/>
              </a:rPr>
              <a:t>n</a:t>
            </a:r>
            <a:r>
              <a:rPr lang="en-US" sz="2400" spc="40" dirty="0">
                <a:solidFill>
                  <a:srgbClr val="212121"/>
                </a:solidFill>
                <a:latin typeface="Arial" panose="020B0604020202020204" pitchFamily="34" charset="0"/>
                <a:cs typeface="Arial" panose="020B0604020202020204" pitchFamily="34" charset="0"/>
              </a:rPr>
              <a:t>g</a:t>
            </a:r>
            <a:r>
              <a:rPr lang="en-US" sz="2400" spc="10" dirty="0">
                <a:solidFill>
                  <a:srgbClr val="212121"/>
                </a:solidFill>
                <a:latin typeface="Arial" panose="020B0604020202020204" pitchFamily="34" charset="0"/>
                <a:cs typeface="Arial" panose="020B0604020202020204" pitchFamily="34" charset="0"/>
              </a:rPr>
              <a:t>i</a:t>
            </a:r>
            <a:r>
              <a:rPr lang="en-US" sz="2400" spc="-160" dirty="0">
                <a:solidFill>
                  <a:srgbClr val="212121"/>
                </a:solidFill>
                <a:latin typeface="Arial" panose="020B0604020202020204" pitchFamily="34" charset="0"/>
                <a:cs typeface="Arial" panose="020B0604020202020204" pitchFamily="34" charset="0"/>
              </a:rPr>
              <a:t>n</a:t>
            </a:r>
            <a:r>
              <a:rPr lang="en-US" sz="2400" spc="40" dirty="0">
                <a:solidFill>
                  <a:srgbClr val="212121"/>
                </a:solidFill>
                <a:latin typeface="Arial" panose="020B0604020202020204" pitchFamily="34" charset="0"/>
                <a:cs typeface="Arial" panose="020B0604020202020204" pitchFamily="34" charset="0"/>
              </a:rPr>
              <a:t>g</a:t>
            </a:r>
            <a:r>
              <a:rPr lang="en-US" sz="2400" spc="-35" dirty="0">
                <a:solidFill>
                  <a:srgbClr val="212121"/>
                </a:solidFill>
                <a:latin typeface="Arial" panose="020B0604020202020204" pitchFamily="34" charset="0"/>
                <a:cs typeface="Arial" panose="020B0604020202020204" pitchFamily="34" charset="0"/>
              </a:rPr>
              <a:t> </a:t>
            </a:r>
            <a:r>
              <a:rPr lang="en-US" sz="2400" spc="-40" dirty="0">
                <a:solidFill>
                  <a:srgbClr val="212121"/>
                </a:solidFill>
                <a:latin typeface="Arial" panose="020B0604020202020204" pitchFamily="34" charset="0"/>
                <a:cs typeface="Arial" panose="020B0604020202020204" pitchFamily="34" charset="0"/>
              </a:rPr>
              <a:t>o</a:t>
            </a:r>
            <a:r>
              <a:rPr lang="en-US" sz="2400" spc="20" dirty="0">
                <a:solidFill>
                  <a:srgbClr val="212121"/>
                </a:solidFill>
                <a:latin typeface="Arial" panose="020B0604020202020204" pitchFamily="34" charset="0"/>
                <a:cs typeface="Arial" panose="020B0604020202020204" pitchFamily="34" charset="0"/>
              </a:rPr>
              <a:t>b</a:t>
            </a:r>
            <a:r>
              <a:rPr lang="en-US" sz="2400" spc="30" dirty="0">
                <a:solidFill>
                  <a:srgbClr val="212121"/>
                </a:solidFill>
                <a:latin typeface="Arial" panose="020B0604020202020204" pitchFamily="34" charset="0"/>
                <a:cs typeface="Arial" panose="020B0604020202020204" pitchFamily="34" charset="0"/>
              </a:rPr>
              <a:t>j</a:t>
            </a:r>
            <a:r>
              <a:rPr lang="en-US" sz="2400" spc="-55" dirty="0">
                <a:solidFill>
                  <a:srgbClr val="212121"/>
                </a:solidFill>
                <a:latin typeface="Arial" panose="020B0604020202020204" pitchFamily="34" charset="0"/>
                <a:cs typeface="Arial" panose="020B0604020202020204" pitchFamily="34" charset="0"/>
              </a:rPr>
              <a:t>e</a:t>
            </a:r>
            <a:r>
              <a:rPr lang="en-US" sz="2400" spc="45" dirty="0">
                <a:solidFill>
                  <a:srgbClr val="212121"/>
                </a:solidFill>
                <a:latin typeface="Arial" panose="020B0604020202020204" pitchFamily="34" charset="0"/>
                <a:cs typeface="Arial" panose="020B0604020202020204" pitchFamily="34" charset="0"/>
              </a:rPr>
              <a:t>c</a:t>
            </a:r>
            <a:r>
              <a:rPr lang="en-US" sz="2400" spc="145" dirty="0">
                <a:solidFill>
                  <a:srgbClr val="212121"/>
                </a:solidFill>
                <a:latin typeface="Arial" panose="020B0604020202020204" pitchFamily="34" charset="0"/>
                <a:cs typeface="Arial" panose="020B0604020202020204" pitchFamily="34" charset="0"/>
              </a:rPr>
              <a:t>t</a:t>
            </a:r>
            <a:r>
              <a:rPr lang="en-US" sz="2400" spc="-315" dirty="0">
                <a:solidFill>
                  <a:srgbClr val="212121"/>
                </a:solidFill>
                <a:latin typeface="Arial" panose="020B0604020202020204" pitchFamily="34" charset="0"/>
                <a:cs typeface="Arial" panose="020B0604020202020204" pitchFamily="34" charset="0"/>
              </a:rPr>
              <a:t>s</a:t>
            </a:r>
            <a:r>
              <a:rPr lang="en-US" sz="2400" spc="-175" dirty="0">
                <a:solidFill>
                  <a:srgbClr val="212121"/>
                </a:solidFill>
                <a:latin typeface="Arial" panose="020B0604020202020204" pitchFamily="34" charset="0"/>
                <a:cs typeface="Arial" panose="020B0604020202020204" pitchFamily="34" charset="0"/>
              </a:rPr>
              <a:t> </a:t>
            </a:r>
            <a:r>
              <a:rPr lang="en-US" sz="2400" spc="-305" dirty="0">
                <a:solidFill>
                  <a:srgbClr val="212121"/>
                </a:solidFill>
                <a:latin typeface="Arial" panose="020B0604020202020204" pitchFamily="34" charset="0"/>
                <a:cs typeface="Arial" panose="020B0604020202020204" pitchFamily="34" charset="0"/>
              </a:rPr>
              <a:t>S</a:t>
            </a:r>
            <a:r>
              <a:rPr lang="en-US" sz="2400" spc="-55" dirty="0">
                <a:solidFill>
                  <a:srgbClr val="212121"/>
                </a:solidFill>
                <a:latin typeface="Arial" panose="020B0604020202020204" pitchFamily="34" charset="0"/>
                <a:cs typeface="Arial" panose="020B0604020202020204" pitchFamily="34" charset="0"/>
              </a:rPr>
              <a:t>e</a:t>
            </a:r>
            <a:r>
              <a:rPr lang="en-US" sz="2400" spc="45" dirty="0">
                <a:solidFill>
                  <a:srgbClr val="212121"/>
                </a:solidFill>
                <a:latin typeface="Arial" panose="020B0604020202020204" pitchFamily="34" charset="0"/>
                <a:cs typeface="Arial" panose="020B0604020202020204" pitchFamily="34" charset="0"/>
              </a:rPr>
              <a:t>c</a:t>
            </a:r>
            <a:r>
              <a:rPr lang="en-US" sz="2400" spc="-160" dirty="0">
                <a:solidFill>
                  <a:srgbClr val="212121"/>
                </a:solidFill>
                <a:latin typeface="Arial" panose="020B0604020202020204" pitchFamily="34" charset="0"/>
                <a:cs typeface="Arial" panose="020B0604020202020204" pitchFamily="34" charset="0"/>
              </a:rPr>
              <a:t>u</a:t>
            </a:r>
            <a:r>
              <a:rPr lang="en-US" sz="2400" spc="-80" dirty="0">
                <a:solidFill>
                  <a:srgbClr val="212121"/>
                </a:solidFill>
                <a:latin typeface="Arial" panose="020B0604020202020204" pitchFamily="34" charset="0"/>
                <a:cs typeface="Arial" panose="020B0604020202020204" pitchFamily="34" charset="0"/>
              </a:rPr>
              <a:t>r</a:t>
            </a:r>
            <a:r>
              <a:rPr lang="en-US" sz="2400" spc="-55" dirty="0">
                <a:solidFill>
                  <a:srgbClr val="212121"/>
                </a:solidFill>
                <a:latin typeface="Arial" panose="020B0604020202020204" pitchFamily="34" charset="0"/>
                <a:cs typeface="Arial" panose="020B0604020202020204" pitchFamily="34" charset="0"/>
              </a:rPr>
              <a:t>e</a:t>
            </a:r>
            <a:r>
              <a:rPr lang="en-US" sz="2400" spc="-35" dirty="0">
                <a:solidFill>
                  <a:srgbClr val="212121"/>
                </a:solidFill>
                <a:latin typeface="Arial" panose="020B0604020202020204" pitchFamily="34" charset="0"/>
                <a:cs typeface="Arial" panose="020B0604020202020204" pitchFamily="34" charset="0"/>
              </a:rPr>
              <a:t> </a:t>
            </a:r>
            <a:r>
              <a:rPr lang="en-US" sz="2400" spc="45" dirty="0">
                <a:solidFill>
                  <a:srgbClr val="212121"/>
                </a:solidFill>
                <a:latin typeface="Arial" panose="020B0604020202020204" pitchFamily="34" charset="0"/>
                <a:cs typeface="Arial" panose="020B0604020202020204" pitchFamily="34" charset="0"/>
              </a:rPr>
              <a:t>c</a:t>
            </a:r>
            <a:r>
              <a:rPr lang="en-US" sz="2400" spc="20" dirty="0">
                <a:solidFill>
                  <a:srgbClr val="212121"/>
                </a:solidFill>
                <a:latin typeface="Arial" panose="020B0604020202020204" pitchFamily="34" charset="0"/>
                <a:cs typeface="Arial" panose="020B0604020202020204" pitchFamily="34" charset="0"/>
              </a:rPr>
              <a:t>ab</a:t>
            </a:r>
            <a:r>
              <a:rPr lang="en-US" sz="2400" spc="10" dirty="0">
                <a:solidFill>
                  <a:srgbClr val="212121"/>
                </a:solidFill>
                <a:latin typeface="Arial" panose="020B0604020202020204" pitchFamily="34" charset="0"/>
                <a:cs typeface="Arial" panose="020B0604020202020204" pitchFamily="34" charset="0"/>
              </a:rPr>
              <a:t>i</a:t>
            </a:r>
            <a:r>
              <a:rPr lang="en-US" sz="2400" spc="-160" dirty="0">
                <a:solidFill>
                  <a:srgbClr val="212121"/>
                </a:solidFill>
                <a:latin typeface="Arial" panose="020B0604020202020204" pitchFamily="34" charset="0"/>
                <a:cs typeface="Arial" panose="020B0604020202020204" pitchFamily="34" charset="0"/>
              </a:rPr>
              <a:t>n</a:t>
            </a:r>
            <a:r>
              <a:rPr lang="en-US" sz="2400" spc="-55" dirty="0">
                <a:solidFill>
                  <a:srgbClr val="212121"/>
                </a:solidFill>
                <a:latin typeface="Arial" panose="020B0604020202020204" pitchFamily="34" charset="0"/>
                <a:cs typeface="Arial" panose="020B0604020202020204" pitchFamily="34" charset="0"/>
              </a:rPr>
              <a:t>e</a:t>
            </a:r>
            <a:r>
              <a:rPr lang="en-US" sz="2400" spc="145" dirty="0">
                <a:solidFill>
                  <a:srgbClr val="212121"/>
                </a:solidFill>
                <a:latin typeface="Arial" panose="020B0604020202020204" pitchFamily="34" charset="0"/>
                <a:cs typeface="Arial" panose="020B0604020202020204" pitchFamily="34" charset="0"/>
              </a:rPr>
              <a:t>t</a:t>
            </a:r>
            <a:r>
              <a:rPr lang="en-US" sz="2400" spc="-35" dirty="0">
                <a:solidFill>
                  <a:srgbClr val="212121"/>
                </a:solidFill>
                <a:latin typeface="Arial" panose="020B0604020202020204" pitchFamily="34" charset="0"/>
                <a:cs typeface="Arial" panose="020B0604020202020204" pitchFamily="34" charset="0"/>
              </a:rPr>
              <a:t> </a:t>
            </a:r>
            <a:r>
              <a:rPr lang="en-US" sz="2400" spc="20" dirty="0">
                <a:solidFill>
                  <a:srgbClr val="212121"/>
                </a:solidFill>
                <a:latin typeface="Arial" panose="020B0604020202020204" pitchFamily="34" charset="0"/>
                <a:cs typeface="Arial" panose="020B0604020202020204" pitchFamily="34" charset="0"/>
              </a:rPr>
              <a:t>d</a:t>
            </a:r>
            <a:r>
              <a:rPr lang="en-US" sz="2400" spc="-40" dirty="0">
                <a:solidFill>
                  <a:srgbClr val="212121"/>
                </a:solidFill>
                <a:latin typeface="Arial" panose="020B0604020202020204" pitchFamily="34" charset="0"/>
                <a:cs typeface="Arial" panose="020B0604020202020204" pitchFamily="34" charset="0"/>
              </a:rPr>
              <a:t>oo</a:t>
            </a:r>
            <a:r>
              <a:rPr lang="en-US" sz="2400" spc="-80" dirty="0">
                <a:solidFill>
                  <a:srgbClr val="212121"/>
                </a:solidFill>
                <a:latin typeface="Arial" panose="020B0604020202020204" pitchFamily="34" charset="0"/>
                <a:cs typeface="Arial" panose="020B0604020202020204" pitchFamily="34" charset="0"/>
              </a:rPr>
              <a:t>r</a:t>
            </a:r>
            <a:r>
              <a:rPr lang="en-US" sz="2400" spc="-315" dirty="0">
                <a:solidFill>
                  <a:srgbClr val="212121"/>
                </a:solidFill>
                <a:latin typeface="Arial" panose="020B0604020202020204" pitchFamily="34" charset="0"/>
                <a:cs typeface="Arial" panose="020B0604020202020204" pitchFamily="34" charset="0"/>
              </a:rPr>
              <a:t>s</a:t>
            </a:r>
            <a:endParaRPr lang="en-US" sz="2400" dirty="0">
              <a:latin typeface="Arial" panose="020B0604020202020204" pitchFamily="34" charset="0"/>
              <a:cs typeface="Arial" panose="020B0604020202020204" pitchFamily="34" charset="0"/>
            </a:endParaRPr>
          </a:p>
          <a:p>
            <a:pPr marL="853440" marR="8358505" indent="-342900">
              <a:lnSpc>
                <a:spcPct val="114799"/>
              </a:lnSpc>
              <a:buFont typeface="Arial" panose="020B0604020202020204" pitchFamily="34" charset="0"/>
              <a:buChar char="•"/>
            </a:pPr>
            <a:r>
              <a:rPr lang="en-US" sz="2400" spc="-305" dirty="0">
                <a:solidFill>
                  <a:srgbClr val="212121"/>
                </a:solidFill>
                <a:latin typeface="Arial" panose="020B0604020202020204" pitchFamily="34" charset="0"/>
                <a:cs typeface="Arial" panose="020B0604020202020204" pitchFamily="34" charset="0"/>
              </a:rPr>
              <a:t>S</a:t>
            </a:r>
            <a:r>
              <a:rPr lang="en-US" sz="2400" spc="-55" dirty="0">
                <a:solidFill>
                  <a:srgbClr val="212121"/>
                </a:solidFill>
                <a:latin typeface="Arial" panose="020B0604020202020204" pitchFamily="34" charset="0"/>
                <a:cs typeface="Arial" panose="020B0604020202020204" pitchFamily="34" charset="0"/>
              </a:rPr>
              <a:t>e</a:t>
            </a:r>
            <a:r>
              <a:rPr lang="en-US" sz="2400" spc="45" dirty="0">
                <a:solidFill>
                  <a:srgbClr val="212121"/>
                </a:solidFill>
                <a:latin typeface="Arial" panose="020B0604020202020204" pitchFamily="34" charset="0"/>
                <a:cs typeface="Arial" panose="020B0604020202020204" pitchFamily="34" charset="0"/>
              </a:rPr>
              <a:t>c</a:t>
            </a:r>
            <a:r>
              <a:rPr lang="en-US" sz="2400" spc="-160" dirty="0">
                <a:solidFill>
                  <a:srgbClr val="212121"/>
                </a:solidFill>
                <a:latin typeface="Arial" panose="020B0604020202020204" pitchFamily="34" charset="0"/>
                <a:cs typeface="Arial" panose="020B0604020202020204" pitchFamily="34" charset="0"/>
              </a:rPr>
              <a:t>u</a:t>
            </a:r>
            <a:r>
              <a:rPr lang="en-US" sz="2400" spc="-80" dirty="0">
                <a:solidFill>
                  <a:srgbClr val="212121"/>
                </a:solidFill>
                <a:latin typeface="Arial" panose="020B0604020202020204" pitchFamily="34" charset="0"/>
                <a:cs typeface="Arial" panose="020B0604020202020204" pitchFamily="34" charset="0"/>
              </a:rPr>
              <a:t>r</a:t>
            </a:r>
            <a:r>
              <a:rPr lang="en-US" sz="2400" spc="-55" dirty="0">
                <a:solidFill>
                  <a:srgbClr val="212121"/>
                </a:solidFill>
                <a:latin typeface="Arial" panose="020B0604020202020204" pitchFamily="34" charset="0"/>
                <a:cs typeface="Arial" panose="020B0604020202020204" pitchFamily="34" charset="0"/>
              </a:rPr>
              <a:t>e</a:t>
            </a:r>
            <a:r>
              <a:rPr lang="en-US" sz="2400" spc="-35" dirty="0">
                <a:solidFill>
                  <a:srgbClr val="212121"/>
                </a:solidFill>
                <a:latin typeface="Arial" panose="020B0604020202020204" pitchFamily="34" charset="0"/>
                <a:cs typeface="Arial" panose="020B0604020202020204" pitchFamily="34" charset="0"/>
              </a:rPr>
              <a:t> </a:t>
            </a:r>
            <a:r>
              <a:rPr lang="en-US" sz="2400" spc="-40" dirty="0">
                <a:solidFill>
                  <a:srgbClr val="212121"/>
                </a:solidFill>
                <a:latin typeface="Arial" panose="020B0604020202020204" pitchFamily="34" charset="0"/>
                <a:cs typeface="Arial" panose="020B0604020202020204" pitchFamily="34" charset="0"/>
              </a:rPr>
              <a:t>o</a:t>
            </a:r>
            <a:r>
              <a:rPr lang="en-US" sz="2400" spc="20" dirty="0">
                <a:solidFill>
                  <a:srgbClr val="212121"/>
                </a:solidFill>
                <a:latin typeface="Arial" panose="020B0604020202020204" pitchFamily="34" charset="0"/>
                <a:cs typeface="Arial" panose="020B0604020202020204" pitchFamily="34" charset="0"/>
              </a:rPr>
              <a:t>b</a:t>
            </a:r>
            <a:r>
              <a:rPr lang="en-US" sz="2400" spc="30" dirty="0">
                <a:solidFill>
                  <a:srgbClr val="212121"/>
                </a:solidFill>
                <a:latin typeface="Arial" panose="020B0604020202020204" pitchFamily="34" charset="0"/>
                <a:cs typeface="Arial" panose="020B0604020202020204" pitchFamily="34" charset="0"/>
              </a:rPr>
              <a:t>j</a:t>
            </a:r>
            <a:r>
              <a:rPr lang="en-US" sz="2400" spc="-55" dirty="0">
                <a:solidFill>
                  <a:srgbClr val="212121"/>
                </a:solidFill>
                <a:latin typeface="Arial" panose="020B0604020202020204" pitchFamily="34" charset="0"/>
                <a:cs typeface="Arial" panose="020B0604020202020204" pitchFamily="34" charset="0"/>
              </a:rPr>
              <a:t>e</a:t>
            </a:r>
            <a:r>
              <a:rPr lang="en-US" sz="2400" spc="45" dirty="0">
                <a:solidFill>
                  <a:srgbClr val="212121"/>
                </a:solidFill>
                <a:latin typeface="Arial" panose="020B0604020202020204" pitchFamily="34" charset="0"/>
                <a:cs typeface="Arial" panose="020B0604020202020204" pitchFamily="34" charset="0"/>
              </a:rPr>
              <a:t>c</a:t>
            </a:r>
            <a:r>
              <a:rPr lang="en-US" sz="2400" spc="145" dirty="0">
                <a:solidFill>
                  <a:srgbClr val="212121"/>
                </a:solidFill>
                <a:latin typeface="Arial" panose="020B0604020202020204" pitchFamily="34" charset="0"/>
                <a:cs typeface="Arial" panose="020B0604020202020204" pitchFamily="34" charset="0"/>
              </a:rPr>
              <a:t>t</a:t>
            </a:r>
            <a:r>
              <a:rPr lang="en-US" sz="2400" spc="-315" dirty="0">
                <a:solidFill>
                  <a:srgbClr val="212121"/>
                </a:solidFill>
                <a:latin typeface="Arial" panose="020B0604020202020204" pitchFamily="34" charset="0"/>
                <a:cs typeface="Arial" panose="020B0604020202020204" pitchFamily="34" charset="0"/>
              </a:rPr>
              <a:t>s</a:t>
            </a:r>
            <a:r>
              <a:rPr lang="en-US" sz="2400" spc="-35" dirty="0">
                <a:solidFill>
                  <a:srgbClr val="212121"/>
                </a:solidFill>
                <a:latin typeface="Arial" panose="020B0604020202020204" pitchFamily="34" charset="0"/>
                <a:cs typeface="Arial" panose="020B0604020202020204" pitchFamily="34" charset="0"/>
              </a:rPr>
              <a:t> </a:t>
            </a:r>
            <a:r>
              <a:rPr lang="en-US" sz="2400" spc="-40" dirty="0">
                <a:solidFill>
                  <a:srgbClr val="212121"/>
                </a:solidFill>
                <a:latin typeface="Arial" panose="020B0604020202020204" pitchFamily="34" charset="0"/>
                <a:cs typeface="Arial" panose="020B0604020202020204" pitchFamily="34" charset="0"/>
              </a:rPr>
              <a:t>o</a:t>
            </a:r>
            <a:r>
              <a:rPr lang="en-US" sz="2400" spc="-160" dirty="0">
                <a:solidFill>
                  <a:srgbClr val="212121"/>
                </a:solidFill>
                <a:latin typeface="Arial" panose="020B0604020202020204" pitchFamily="34" charset="0"/>
                <a:cs typeface="Arial" panose="020B0604020202020204" pitchFamily="34" charset="0"/>
              </a:rPr>
              <a:t>n</a:t>
            </a:r>
            <a:r>
              <a:rPr lang="en-US" sz="2400" spc="-35" dirty="0">
                <a:solidFill>
                  <a:srgbClr val="212121"/>
                </a:solidFill>
                <a:latin typeface="Arial" panose="020B0604020202020204" pitchFamily="34" charset="0"/>
                <a:cs typeface="Arial" panose="020B0604020202020204" pitchFamily="34" charset="0"/>
              </a:rPr>
              <a:t> </a:t>
            </a:r>
            <a:r>
              <a:rPr lang="en-US" sz="2400" spc="-40" dirty="0">
                <a:solidFill>
                  <a:srgbClr val="212121"/>
                </a:solidFill>
                <a:latin typeface="Arial" panose="020B0604020202020204" pitchFamily="34" charset="0"/>
                <a:cs typeface="Arial" panose="020B0604020202020204" pitchFamily="34" charset="0"/>
              </a:rPr>
              <a:t>o</a:t>
            </a:r>
            <a:r>
              <a:rPr lang="en-US" sz="2400" spc="20" dirty="0">
                <a:solidFill>
                  <a:srgbClr val="212121"/>
                </a:solidFill>
                <a:latin typeface="Arial" panose="020B0604020202020204" pitchFamily="34" charset="0"/>
                <a:cs typeface="Arial" panose="020B0604020202020204" pitchFamily="34" charset="0"/>
              </a:rPr>
              <a:t>p</a:t>
            </a:r>
            <a:r>
              <a:rPr lang="en-US" sz="2400" spc="-55" dirty="0">
                <a:solidFill>
                  <a:srgbClr val="212121"/>
                </a:solidFill>
                <a:latin typeface="Arial" panose="020B0604020202020204" pitchFamily="34" charset="0"/>
                <a:cs typeface="Arial" panose="020B0604020202020204" pitchFamily="34" charset="0"/>
              </a:rPr>
              <a:t>e</a:t>
            </a:r>
            <a:r>
              <a:rPr lang="en-US" sz="2400" spc="-160" dirty="0">
                <a:solidFill>
                  <a:srgbClr val="212121"/>
                </a:solidFill>
                <a:latin typeface="Arial" panose="020B0604020202020204" pitchFamily="34" charset="0"/>
                <a:cs typeface="Arial" panose="020B0604020202020204" pitchFamily="34" charset="0"/>
              </a:rPr>
              <a:t>n</a:t>
            </a:r>
            <a:r>
              <a:rPr lang="en-US" sz="2400" spc="-35" dirty="0">
                <a:solidFill>
                  <a:srgbClr val="212121"/>
                </a:solidFill>
                <a:latin typeface="Arial" panose="020B0604020202020204" pitchFamily="34" charset="0"/>
                <a:cs typeface="Arial" panose="020B0604020202020204" pitchFamily="34" charset="0"/>
              </a:rPr>
              <a:t> </a:t>
            </a:r>
            <a:r>
              <a:rPr lang="en-US" sz="2400" spc="-315" dirty="0">
                <a:solidFill>
                  <a:srgbClr val="212121"/>
                </a:solidFill>
                <a:latin typeface="Arial" panose="020B0604020202020204" pitchFamily="34" charset="0"/>
                <a:cs typeface="Arial" panose="020B0604020202020204" pitchFamily="34" charset="0"/>
              </a:rPr>
              <a:t>s</a:t>
            </a:r>
            <a:r>
              <a:rPr lang="en-US" sz="2400" spc="-160" dirty="0">
                <a:solidFill>
                  <a:srgbClr val="212121"/>
                </a:solidFill>
                <a:latin typeface="Arial" panose="020B0604020202020204" pitchFamily="34" charset="0"/>
                <a:cs typeface="Arial" panose="020B0604020202020204" pitchFamily="34" charset="0"/>
              </a:rPr>
              <a:t>h</a:t>
            </a:r>
            <a:r>
              <a:rPr lang="en-US" sz="2400" spc="-55" dirty="0">
                <a:solidFill>
                  <a:srgbClr val="212121"/>
                </a:solidFill>
                <a:latin typeface="Arial" panose="020B0604020202020204" pitchFamily="34" charset="0"/>
                <a:cs typeface="Arial" panose="020B0604020202020204" pitchFamily="34" charset="0"/>
              </a:rPr>
              <a:t>e</a:t>
            </a:r>
            <a:r>
              <a:rPr lang="en-US" sz="2400" spc="-15" dirty="0">
                <a:solidFill>
                  <a:srgbClr val="212121"/>
                </a:solidFill>
                <a:latin typeface="Arial" panose="020B0604020202020204" pitchFamily="34" charset="0"/>
                <a:cs typeface="Arial" panose="020B0604020202020204" pitchFamily="34" charset="0"/>
              </a:rPr>
              <a:t>l</a:t>
            </a:r>
            <a:r>
              <a:rPr lang="en-US" sz="2400" spc="-245" dirty="0">
                <a:solidFill>
                  <a:srgbClr val="212121"/>
                </a:solidFill>
                <a:latin typeface="Arial" panose="020B0604020202020204" pitchFamily="34" charset="0"/>
                <a:cs typeface="Arial" panose="020B0604020202020204" pitchFamily="34" charset="0"/>
              </a:rPr>
              <a:t>v</a:t>
            </a:r>
            <a:r>
              <a:rPr lang="en-US" sz="2400" spc="-55" dirty="0">
                <a:solidFill>
                  <a:srgbClr val="212121"/>
                </a:solidFill>
                <a:latin typeface="Arial" panose="020B0604020202020204" pitchFamily="34" charset="0"/>
                <a:cs typeface="Arial" panose="020B0604020202020204" pitchFamily="34" charset="0"/>
              </a:rPr>
              <a:t>e</a:t>
            </a:r>
            <a:r>
              <a:rPr lang="en-US" sz="2400" spc="-315" dirty="0">
                <a:solidFill>
                  <a:srgbClr val="212121"/>
                </a:solidFill>
                <a:latin typeface="Arial" panose="020B0604020202020204" pitchFamily="34" charset="0"/>
                <a:cs typeface="Arial" panose="020B0604020202020204" pitchFamily="34" charset="0"/>
              </a:rPr>
              <a:t>s</a:t>
            </a:r>
            <a:r>
              <a:rPr lang="en-US" sz="2400" spc="-175" dirty="0">
                <a:solidFill>
                  <a:srgbClr val="212121"/>
                </a:solidFill>
                <a:latin typeface="Arial" panose="020B0604020202020204" pitchFamily="34" charset="0"/>
                <a:cs typeface="Arial" panose="020B0604020202020204" pitchFamily="34" charset="0"/>
              </a:rPr>
              <a:t> </a:t>
            </a:r>
          </a:p>
          <a:p>
            <a:pPr marL="853440" marR="8358505" indent="-342900">
              <a:lnSpc>
                <a:spcPct val="114799"/>
              </a:lnSpc>
              <a:buFont typeface="Arial" panose="020B0604020202020204" pitchFamily="34" charset="0"/>
              <a:buChar char="•"/>
            </a:pPr>
            <a:r>
              <a:rPr lang="en-US" sz="2400" spc="-305" dirty="0">
                <a:solidFill>
                  <a:srgbClr val="212121"/>
                </a:solidFill>
                <a:latin typeface="Arial" panose="020B0604020202020204" pitchFamily="34" charset="0"/>
                <a:cs typeface="Arial" panose="020B0604020202020204" pitchFamily="34" charset="0"/>
              </a:rPr>
              <a:t>S</a:t>
            </a:r>
            <a:r>
              <a:rPr lang="en-US" sz="2400" spc="-55" dirty="0">
                <a:solidFill>
                  <a:srgbClr val="212121"/>
                </a:solidFill>
                <a:latin typeface="Arial" panose="020B0604020202020204" pitchFamily="34" charset="0"/>
                <a:cs typeface="Arial" panose="020B0604020202020204" pitchFamily="34" charset="0"/>
              </a:rPr>
              <a:t>e</a:t>
            </a:r>
            <a:r>
              <a:rPr lang="en-US" sz="2400" spc="45" dirty="0">
                <a:solidFill>
                  <a:srgbClr val="212121"/>
                </a:solidFill>
                <a:latin typeface="Arial" panose="020B0604020202020204" pitchFamily="34" charset="0"/>
                <a:cs typeface="Arial" panose="020B0604020202020204" pitchFamily="34" charset="0"/>
              </a:rPr>
              <a:t>c</a:t>
            </a:r>
            <a:r>
              <a:rPr lang="en-US" sz="2400" spc="-160" dirty="0">
                <a:solidFill>
                  <a:srgbClr val="212121"/>
                </a:solidFill>
                <a:latin typeface="Arial" panose="020B0604020202020204" pitchFamily="34" charset="0"/>
                <a:cs typeface="Arial" panose="020B0604020202020204" pitchFamily="34" charset="0"/>
              </a:rPr>
              <a:t>u</a:t>
            </a:r>
            <a:r>
              <a:rPr lang="en-US" sz="2400" spc="-80" dirty="0">
                <a:solidFill>
                  <a:srgbClr val="212121"/>
                </a:solidFill>
                <a:latin typeface="Arial" panose="020B0604020202020204" pitchFamily="34" charset="0"/>
                <a:cs typeface="Arial" panose="020B0604020202020204" pitchFamily="34" charset="0"/>
              </a:rPr>
              <a:t>r</a:t>
            </a:r>
            <a:r>
              <a:rPr lang="en-US" sz="2400" spc="-55" dirty="0">
                <a:solidFill>
                  <a:srgbClr val="212121"/>
                </a:solidFill>
                <a:latin typeface="Arial" panose="020B0604020202020204" pitchFamily="34" charset="0"/>
                <a:cs typeface="Arial" panose="020B0604020202020204" pitchFamily="34" charset="0"/>
              </a:rPr>
              <a:t>e</a:t>
            </a:r>
            <a:r>
              <a:rPr lang="en-US" sz="2400" spc="-35" dirty="0">
                <a:solidFill>
                  <a:srgbClr val="212121"/>
                </a:solidFill>
                <a:latin typeface="Arial" panose="020B0604020202020204" pitchFamily="34" charset="0"/>
                <a:cs typeface="Arial" panose="020B0604020202020204" pitchFamily="34" charset="0"/>
              </a:rPr>
              <a:t> </a:t>
            </a:r>
            <a:r>
              <a:rPr lang="en-US" sz="2400" spc="-20" dirty="0">
                <a:solidFill>
                  <a:srgbClr val="212121"/>
                </a:solidFill>
                <a:latin typeface="Arial" panose="020B0604020202020204" pitchFamily="34" charset="0"/>
                <a:cs typeface="Arial" panose="020B0604020202020204" pitchFamily="34" charset="0"/>
              </a:rPr>
              <a:t>w</a:t>
            </a:r>
            <a:r>
              <a:rPr lang="en-US" sz="2400" spc="20" dirty="0">
                <a:solidFill>
                  <a:srgbClr val="212121"/>
                </a:solidFill>
                <a:latin typeface="Arial" panose="020B0604020202020204" pitchFamily="34" charset="0"/>
                <a:cs typeface="Arial" panose="020B0604020202020204" pitchFamily="34" charset="0"/>
              </a:rPr>
              <a:t>a</a:t>
            </a:r>
            <a:r>
              <a:rPr lang="en-US" sz="2400" spc="145" dirty="0">
                <a:solidFill>
                  <a:srgbClr val="212121"/>
                </a:solidFill>
                <a:latin typeface="Arial" panose="020B0604020202020204" pitchFamily="34" charset="0"/>
                <a:cs typeface="Arial" panose="020B0604020202020204" pitchFamily="34" charset="0"/>
              </a:rPr>
              <a:t>t</a:t>
            </a:r>
            <a:r>
              <a:rPr lang="en-US" sz="2400" spc="-55" dirty="0">
                <a:solidFill>
                  <a:srgbClr val="212121"/>
                </a:solidFill>
                <a:latin typeface="Arial" panose="020B0604020202020204" pitchFamily="34" charset="0"/>
                <a:cs typeface="Arial" panose="020B0604020202020204" pitchFamily="34" charset="0"/>
              </a:rPr>
              <a:t>e</a:t>
            </a:r>
            <a:r>
              <a:rPr lang="en-US" sz="2400" spc="-80" dirty="0">
                <a:solidFill>
                  <a:srgbClr val="212121"/>
                </a:solidFill>
                <a:latin typeface="Arial" panose="020B0604020202020204" pitchFamily="34" charset="0"/>
                <a:cs typeface="Arial" panose="020B0604020202020204" pitchFamily="34" charset="0"/>
              </a:rPr>
              <a:t>r</a:t>
            </a:r>
            <a:r>
              <a:rPr lang="en-US" sz="2400" spc="-35" dirty="0">
                <a:solidFill>
                  <a:srgbClr val="212121"/>
                </a:solidFill>
                <a:latin typeface="Arial" panose="020B0604020202020204" pitchFamily="34" charset="0"/>
                <a:cs typeface="Arial" panose="020B0604020202020204" pitchFamily="34" charset="0"/>
              </a:rPr>
              <a:t> </a:t>
            </a:r>
            <a:r>
              <a:rPr lang="en-US" sz="2400" spc="-160" dirty="0">
                <a:solidFill>
                  <a:srgbClr val="212121"/>
                </a:solidFill>
                <a:latin typeface="Arial" panose="020B0604020202020204" pitchFamily="34" charset="0"/>
                <a:cs typeface="Arial" panose="020B0604020202020204" pitchFamily="34" charset="0"/>
              </a:rPr>
              <a:t>h</a:t>
            </a:r>
            <a:r>
              <a:rPr lang="en-US" sz="2400" spc="-55" dirty="0">
                <a:solidFill>
                  <a:srgbClr val="212121"/>
                </a:solidFill>
                <a:latin typeface="Arial" panose="020B0604020202020204" pitchFamily="34" charset="0"/>
                <a:cs typeface="Arial" panose="020B0604020202020204" pitchFamily="34" charset="0"/>
              </a:rPr>
              <a:t>e</a:t>
            </a:r>
            <a:r>
              <a:rPr lang="en-US" sz="2400" spc="20" dirty="0">
                <a:solidFill>
                  <a:srgbClr val="212121"/>
                </a:solidFill>
                <a:latin typeface="Arial" panose="020B0604020202020204" pitchFamily="34" charset="0"/>
                <a:cs typeface="Arial" panose="020B0604020202020204" pitchFamily="34" charset="0"/>
              </a:rPr>
              <a:t>a</a:t>
            </a:r>
            <a:r>
              <a:rPr lang="en-US" sz="2400" spc="145" dirty="0">
                <a:solidFill>
                  <a:srgbClr val="212121"/>
                </a:solidFill>
                <a:latin typeface="Arial" panose="020B0604020202020204" pitchFamily="34" charset="0"/>
                <a:cs typeface="Arial" panose="020B0604020202020204" pitchFamily="34" charset="0"/>
              </a:rPr>
              <a:t>t</a:t>
            </a:r>
            <a:r>
              <a:rPr lang="en-US" sz="2400" spc="-55" dirty="0">
                <a:solidFill>
                  <a:srgbClr val="212121"/>
                </a:solidFill>
                <a:latin typeface="Arial" panose="020B0604020202020204" pitchFamily="34" charset="0"/>
                <a:cs typeface="Arial" panose="020B0604020202020204" pitchFamily="34" charset="0"/>
              </a:rPr>
              <a:t>e</a:t>
            </a:r>
            <a:r>
              <a:rPr lang="en-US" sz="2400" spc="-80" dirty="0">
                <a:solidFill>
                  <a:srgbClr val="212121"/>
                </a:solidFill>
                <a:latin typeface="Arial" panose="020B0604020202020204" pitchFamily="34" charset="0"/>
                <a:cs typeface="Arial" panose="020B0604020202020204" pitchFamily="34" charset="0"/>
              </a:rPr>
              <a:t>r</a:t>
            </a:r>
            <a:r>
              <a:rPr lang="en-US" sz="2400" spc="-35" dirty="0">
                <a:solidFill>
                  <a:srgbClr val="212121"/>
                </a:solidFill>
                <a:latin typeface="Arial" panose="020B0604020202020204" pitchFamily="34" charset="0"/>
                <a:cs typeface="Arial" panose="020B0604020202020204" pitchFamily="34" charset="0"/>
              </a:rPr>
              <a:t> </a:t>
            </a:r>
            <a:r>
              <a:rPr lang="en-US" sz="2400" spc="145" dirty="0">
                <a:solidFill>
                  <a:srgbClr val="212121"/>
                </a:solidFill>
                <a:latin typeface="Arial" panose="020B0604020202020204" pitchFamily="34" charset="0"/>
                <a:cs typeface="Arial" panose="020B0604020202020204" pitchFamily="34" charset="0"/>
              </a:rPr>
              <a:t>t</a:t>
            </a:r>
            <a:r>
              <a:rPr lang="en-US" sz="2400" spc="-40" dirty="0">
                <a:solidFill>
                  <a:srgbClr val="212121"/>
                </a:solidFill>
                <a:latin typeface="Arial" panose="020B0604020202020204" pitchFamily="34" charset="0"/>
                <a:cs typeface="Arial" panose="020B0604020202020204" pitchFamily="34" charset="0"/>
              </a:rPr>
              <a:t>o</a:t>
            </a:r>
            <a:r>
              <a:rPr lang="en-US" sz="2400" spc="-35" dirty="0">
                <a:solidFill>
                  <a:srgbClr val="212121"/>
                </a:solidFill>
                <a:latin typeface="Arial" panose="020B0604020202020204" pitchFamily="34" charset="0"/>
                <a:cs typeface="Arial" panose="020B0604020202020204" pitchFamily="34" charset="0"/>
              </a:rPr>
              <a:t> </a:t>
            </a:r>
            <a:r>
              <a:rPr lang="en-US" sz="2400" spc="-20" dirty="0">
                <a:solidFill>
                  <a:srgbClr val="212121"/>
                </a:solidFill>
                <a:latin typeface="Arial" panose="020B0604020202020204" pitchFamily="34" charset="0"/>
                <a:cs typeface="Arial" panose="020B0604020202020204" pitchFamily="34" charset="0"/>
              </a:rPr>
              <a:t>w</a:t>
            </a:r>
            <a:r>
              <a:rPr lang="en-US" sz="2400" spc="20" dirty="0">
                <a:solidFill>
                  <a:srgbClr val="212121"/>
                </a:solidFill>
                <a:latin typeface="Arial" panose="020B0604020202020204" pitchFamily="34" charset="0"/>
                <a:cs typeface="Arial" panose="020B0604020202020204" pitchFamily="34" charset="0"/>
              </a:rPr>
              <a:t>a</a:t>
            </a:r>
            <a:r>
              <a:rPr lang="en-US" sz="2400" spc="-15" dirty="0">
                <a:solidFill>
                  <a:srgbClr val="212121"/>
                </a:solidFill>
                <a:latin typeface="Arial" panose="020B0604020202020204" pitchFamily="34" charset="0"/>
                <a:cs typeface="Arial" panose="020B0604020202020204" pitchFamily="34" charset="0"/>
              </a:rPr>
              <a:t>ll</a:t>
            </a:r>
          </a:p>
          <a:p>
            <a:pPr marL="853440" marR="8358505" indent="-342900">
              <a:lnSpc>
                <a:spcPct val="114799"/>
              </a:lnSpc>
              <a:buFont typeface="Arial" panose="020B0604020202020204" pitchFamily="34" charset="0"/>
              <a:buChar char="•"/>
            </a:pPr>
            <a:r>
              <a:rPr lang="en-US" sz="2400" spc="-20" dirty="0">
                <a:solidFill>
                  <a:srgbClr val="212121"/>
                </a:solidFill>
                <a:latin typeface="Arial" panose="020B0604020202020204" pitchFamily="34" charset="0"/>
                <a:cs typeface="Arial" panose="020B0604020202020204" pitchFamily="34" charset="0"/>
              </a:rPr>
              <a:t> </a:t>
            </a:r>
            <a:r>
              <a:rPr lang="en-US" sz="2400" spc="-409" dirty="0">
                <a:solidFill>
                  <a:srgbClr val="212121"/>
                </a:solidFill>
                <a:latin typeface="Arial" panose="020B0604020202020204" pitchFamily="34" charset="0"/>
                <a:cs typeface="Arial" panose="020B0604020202020204" pitchFamily="34" charset="0"/>
              </a:rPr>
              <a:t>B</a:t>
            </a:r>
            <a:r>
              <a:rPr lang="en-US" sz="2400" spc="20" dirty="0">
                <a:solidFill>
                  <a:srgbClr val="212121"/>
                </a:solidFill>
                <a:latin typeface="Arial" panose="020B0604020202020204" pitchFamily="34" charset="0"/>
                <a:cs typeface="Arial" panose="020B0604020202020204" pitchFamily="34" charset="0"/>
              </a:rPr>
              <a:t>a</a:t>
            </a:r>
            <a:r>
              <a:rPr lang="en-US" sz="2400" spc="45" dirty="0">
                <a:solidFill>
                  <a:srgbClr val="212121"/>
                </a:solidFill>
                <a:latin typeface="Arial" panose="020B0604020202020204" pitchFamily="34" charset="0"/>
                <a:cs typeface="Arial" panose="020B0604020202020204" pitchFamily="34" charset="0"/>
              </a:rPr>
              <a:t>c</a:t>
            </a:r>
            <a:r>
              <a:rPr lang="en-US" sz="2400" spc="-254" dirty="0">
                <a:solidFill>
                  <a:srgbClr val="212121"/>
                </a:solidFill>
                <a:latin typeface="Arial" panose="020B0604020202020204" pitchFamily="34" charset="0"/>
                <a:cs typeface="Arial" panose="020B0604020202020204" pitchFamily="34" charset="0"/>
              </a:rPr>
              <a:t>k</a:t>
            </a:r>
            <a:r>
              <a:rPr lang="en-US" sz="2400" spc="-35" dirty="0">
                <a:solidFill>
                  <a:srgbClr val="212121"/>
                </a:solidFill>
                <a:latin typeface="Arial" panose="020B0604020202020204" pitchFamily="34" charset="0"/>
                <a:cs typeface="Arial" panose="020B0604020202020204" pitchFamily="34" charset="0"/>
              </a:rPr>
              <a:t> </a:t>
            </a:r>
            <a:r>
              <a:rPr lang="en-US" sz="2400" spc="-160" dirty="0">
                <a:solidFill>
                  <a:srgbClr val="212121"/>
                </a:solidFill>
                <a:latin typeface="Arial" panose="020B0604020202020204" pitchFamily="34" charset="0"/>
                <a:cs typeface="Arial" panose="020B0604020202020204" pitchFamily="34" charset="0"/>
              </a:rPr>
              <a:t>u</a:t>
            </a:r>
            <a:r>
              <a:rPr lang="en-US" sz="2400" spc="20" dirty="0">
                <a:solidFill>
                  <a:srgbClr val="212121"/>
                </a:solidFill>
                <a:latin typeface="Arial" panose="020B0604020202020204" pitchFamily="34" charset="0"/>
                <a:cs typeface="Arial" panose="020B0604020202020204" pitchFamily="34" charset="0"/>
              </a:rPr>
              <a:t>p</a:t>
            </a:r>
            <a:r>
              <a:rPr lang="en-US" sz="2400" spc="-35" dirty="0">
                <a:solidFill>
                  <a:srgbClr val="212121"/>
                </a:solidFill>
                <a:latin typeface="Arial" panose="020B0604020202020204" pitchFamily="34" charset="0"/>
                <a:cs typeface="Arial" panose="020B0604020202020204" pitchFamily="34" charset="0"/>
              </a:rPr>
              <a:t> </a:t>
            </a:r>
            <a:r>
              <a:rPr lang="en-US" sz="2400" spc="-55" dirty="0">
                <a:solidFill>
                  <a:srgbClr val="212121"/>
                </a:solidFill>
                <a:latin typeface="Arial" panose="020B0604020202020204" pitchFamily="34" charset="0"/>
                <a:cs typeface="Arial" panose="020B0604020202020204" pitchFamily="34" charset="0"/>
              </a:rPr>
              <a:t>e</a:t>
            </a:r>
            <a:r>
              <a:rPr lang="en-US" sz="2400" spc="-315" dirty="0">
                <a:solidFill>
                  <a:srgbClr val="212121"/>
                </a:solidFill>
                <a:latin typeface="Arial" panose="020B0604020202020204" pitchFamily="34" charset="0"/>
                <a:cs typeface="Arial" panose="020B0604020202020204" pitchFamily="34" charset="0"/>
              </a:rPr>
              <a:t>ss</a:t>
            </a:r>
            <a:r>
              <a:rPr lang="en-US" sz="2400" spc="-55" dirty="0">
                <a:solidFill>
                  <a:srgbClr val="212121"/>
                </a:solidFill>
                <a:latin typeface="Arial" panose="020B0604020202020204" pitchFamily="34" charset="0"/>
                <a:cs typeface="Arial" panose="020B0604020202020204" pitchFamily="34" charset="0"/>
              </a:rPr>
              <a:t>e</a:t>
            </a:r>
            <a:r>
              <a:rPr lang="en-US" sz="2400" spc="-160" dirty="0">
                <a:solidFill>
                  <a:srgbClr val="212121"/>
                </a:solidFill>
                <a:latin typeface="Arial" panose="020B0604020202020204" pitchFamily="34" charset="0"/>
                <a:cs typeface="Arial" panose="020B0604020202020204" pitchFamily="34" charset="0"/>
              </a:rPr>
              <a:t>n</a:t>
            </a:r>
            <a:r>
              <a:rPr lang="en-US" sz="2400" spc="145" dirty="0">
                <a:solidFill>
                  <a:srgbClr val="212121"/>
                </a:solidFill>
                <a:latin typeface="Arial" panose="020B0604020202020204" pitchFamily="34" charset="0"/>
                <a:cs typeface="Arial" panose="020B0604020202020204" pitchFamily="34" charset="0"/>
              </a:rPr>
              <a:t>t</a:t>
            </a:r>
            <a:r>
              <a:rPr lang="en-US" sz="2400" spc="10" dirty="0">
                <a:solidFill>
                  <a:srgbClr val="212121"/>
                </a:solidFill>
                <a:latin typeface="Arial" panose="020B0604020202020204" pitchFamily="34" charset="0"/>
                <a:cs typeface="Arial" panose="020B0604020202020204" pitchFamily="34" charset="0"/>
              </a:rPr>
              <a:t>i</a:t>
            </a:r>
            <a:r>
              <a:rPr lang="en-US" sz="2400" spc="20" dirty="0">
                <a:solidFill>
                  <a:srgbClr val="212121"/>
                </a:solidFill>
                <a:latin typeface="Arial" panose="020B0604020202020204" pitchFamily="34" charset="0"/>
                <a:cs typeface="Arial" panose="020B0604020202020204" pitchFamily="34" charset="0"/>
              </a:rPr>
              <a:t>a</a:t>
            </a:r>
            <a:r>
              <a:rPr lang="en-US" sz="2400" spc="-15" dirty="0">
                <a:solidFill>
                  <a:srgbClr val="212121"/>
                </a:solidFill>
                <a:latin typeface="Arial" panose="020B0604020202020204" pitchFamily="34" charset="0"/>
                <a:cs typeface="Arial" panose="020B0604020202020204" pitchFamily="34" charset="0"/>
              </a:rPr>
              <a:t>l</a:t>
            </a:r>
            <a:r>
              <a:rPr lang="en-US" sz="2400" spc="-35" dirty="0">
                <a:solidFill>
                  <a:srgbClr val="212121"/>
                </a:solidFill>
                <a:latin typeface="Arial" panose="020B0604020202020204" pitchFamily="34" charset="0"/>
                <a:cs typeface="Arial" panose="020B0604020202020204" pitchFamily="34" charset="0"/>
              </a:rPr>
              <a:t> </a:t>
            </a:r>
            <a:r>
              <a:rPr lang="en-US" sz="2400" spc="-80" dirty="0">
                <a:solidFill>
                  <a:srgbClr val="212121"/>
                </a:solidFill>
                <a:latin typeface="Arial" panose="020B0604020202020204" pitchFamily="34" charset="0"/>
                <a:cs typeface="Arial" panose="020B0604020202020204" pitchFamily="34" charset="0"/>
              </a:rPr>
              <a:t>r</a:t>
            </a:r>
            <a:r>
              <a:rPr lang="en-US" sz="2400" spc="-55" dirty="0">
                <a:solidFill>
                  <a:srgbClr val="212121"/>
                </a:solidFill>
                <a:latin typeface="Arial" panose="020B0604020202020204" pitchFamily="34" charset="0"/>
                <a:cs typeface="Arial" panose="020B0604020202020204" pitchFamily="34" charset="0"/>
              </a:rPr>
              <a:t>e</a:t>
            </a:r>
            <a:r>
              <a:rPr lang="en-US" sz="2400" spc="45" dirty="0">
                <a:solidFill>
                  <a:srgbClr val="212121"/>
                </a:solidFill>
                <a:latin typeface="Arial" panose="020B0604020202020204" pitchFamily="34" charset="0"/>
                <a:cs typeface="Arial" panose="020B0604020202020204" pitchFamily="34" charset="0"/>
              </a:rPr>
              <a:t>c</a:t>
            </a:r>
            <a:r>
              <a:rPr lang="en-US" sz="2400" spc="-40" dirty="0">
                <a:solidFill>
                  <a:srgbClr val="212121"/>
                </a:solidFill>
                <a:latin typeface="Arial" panose="020B0604020202020204" pitchFamily="34" charset="0"/>
                <a:cs typeface="Arial" panose="020B0604020202020204" pitchFamily="34" charset="0"/>
              </a:rPr>
              <a:t>o</a:t>
            </a:r>
            <a:r>
              <a:rPr lang="en-US" sz="2400" spc="-80" dirty="0">
                <a:solidFill>
                  <a:srgbClr val="212121"/>
                </a:solidFill>
                <a:latin typeface="Arial" panose="020B0604020202020204" pitchFamily="34" charset="0"/>
                <a:cs typeface="Arial" panose="020B0604020202020204" pitchFamily="34" charset="0"/>
              </a:rPr>
              <a:t>r</a:t>
            </a:r>
            <a:r>
              <a:rPr lang="en-US" sz="2400" spc="20" dirty="0">
                <a:solidFill>
                  <a:srgbClr val="212121"/>
                </a:solidFill>
                <a:latin typeface="Arial" panose="020B0604020202020204" pitchFamily="34" charset="0"/>
                <a:cs typeface="Arial" panose="020B0604020202020204" pitchFamily="34" charset="0"/>
              </a:rPr>
              <a:t>d</a:t>
            </a:r>
            <a:r>
              <a:rPr lang="en-US" sz="2400" spc="-315" dirty="0">
                <a:solidFill>
                  <a:srgbClr val="212121"/>
                </a:solidFill>
                <a:latin typeface="Arial" panose="020B0604020202020204" pitchFamily="34" charset="0"/>
                <a:cs typeface="Arial" panose="020B0604020202020204" pitchFamily="34" charset="0"/>
              </a:rPr>
              <a:t>s</a:t>
            </a:r>
            <a:endParaRPr lang="en-US" sz="2400" dirty="0">
              <a:latin typeface="Arial" panose="020B0604020202020204" pitchFamily="34" charset="0"/>
              <a:cs typeface="Arial" panose="020B0604020202020204" pitchFamily="34" charset="0"/>
            </a:endParaRPr>
          </a:p>
          <a:p>
            <a:pPr marL="853440" indent="-342900">
              <a:lnSpc>
                <a:spcPct val="100000"/>
              </a:lnSpc>
              <a:spcBef>
                <a:spcPts val="540"/>
              </a:spcBef>
              <a:buFont typeface="Arial" panose="020B0604020202020204" pitchFamily="34" charset="0"/>
              <a:buChar char="•"/>
            </a:pPr>
            <a:r>
              <a:rPr lang="en-US" sz="2400" spc="-305" dirty="0">
                <a:solidFill>
                  <a:srgbClr val="212121"/>
                </a:solidFill>
                <a:latin typeface="Arial" panose="020B0604020202020204" pitchFamily="34" charset="0"/>
                <a:cs typeface="Arial" panose="020B0604020202020204" pitchFamily="34" charset="0"/>
              </a:rPr>
              <a:t>S</a:t>
            </a:r>
            <a:r>
              <a:rPr lang="en-US" sz="2400" spc="145" dirty="0">
                <a:solidFill>
                  <a:srgbClr val="212121"/>
                </a:solidFill>
                <a:latin typeface="Arial" panose="020B0604020202020204" pitchFamily="34" charset="0"/>
                <a:cs typeface="Arial" panose="020B0604020202020204" pitchFamily="34" charset="0"/>
              </a:rPr>
              <a:t>t</a:t>
            </a:r>
            <a:r>
              <a:rPr lang="en-US" sz="2400" spc="-40" dirty="0">
                <a:solidFill>
                  <a:srgbClr val="212121"/>
                </a:solidFill>
                <a:latin typeface="Arial" panose="020B0604020202020204" pitchFamily="34" charset="0"/>
                <a:cs typeface="Arial" panose="020B0604020202020204" pitchFamily="34" charset="0"/>
              </a:rPr>
              <a:t>o</a:t>
            </a:r>
            <a:r>
              <a:rPr lang="en-US" sz="2400" spc="-80" dirty="0">
                <a:solidFill>
                  <a:srgbClr val="212121"/>
                </a:solidFill>
                <a:latin typeface="Arial" panose="020B0604020202020204" pitchFamily="34" charset="0"/>
                <a:cs typeface="Arial" panose="020B0604020202020204" pitchFamily="34" charset="0"/>
              </a:rPr>
              <a:t>r</a:t>
            </a:r>
            <a:r>
              <a:rPr lang="en-US" sz="2400" spc="-55" dirty="0">
                <a:solidFill>
                  <a:srgbClr val="212121"/>
                </a:solidFill>
                <a:latin typeface="Arial" panose="020B0604020202020204" pitchFamily="34" charset="0"/>
                <a:cs typeface="Arial" panose="020B0604020202020204" pitchFamily="34" charset="0"/>
              </a:rPr>
              <a:t>e</a:t>
            </a:r>
            <a:r>
              <a:rPr lang="en-US" sz="2400" spc="-35" dirty="0">
                <a:solidFill>
                  <a:srgbClr val="212121"/>
                </a:solidFill>
                <a:latin typeface="Arial" panose="020B0604020202020204" pitchFamily="34" charset="0"/>
                <a:cs typeface="Arial" panose="020B0604020202020204" pitchFamily="34" charset="0"/>
              </a:rPr>
              <a:t> </a:t>
            </a:r>
            <a:r>
              <a:rPr lang="en-US" sz="2400" spc="-160" dirty="0">
                <a:solidFill>
                  <a:srgbClr val="212121"/>
                </a:solidFill>
                <a:latin typeface="Arial" panose="020B0604020202020204" pitchFamily="34" charset="0"/>
                <a:cs typeface="Arial" panose="020B0604020202020204" pitchFamily="34" charset="0"/>
              </a:rPr>
              <a:t>h</a:t>
            </a:r>
            <a:r>
              <a:rPr lang="en-US" sz="2400" spc="-55" dirty="0">
                <a:solidFill>
                  <a:srgbClr val="212121"/>
                </a:solidFill>
                <a:latin typeface="Arial" panose="020B0604020202020204" pitchFamily="34" charset="0"/>
                <a:cs typeface="Arial" panose="020B0604020202020204" pitchFamily="34" charset="0"/>
              </a:rPr>
              <a:t>e</a:t>
            </a:r>
            <a:r>
              <a:rPr lang="en-US" sz="2400" spc="20" dirty="0">
                <a:solidFill>
                  <a:srgbClr val="212121"/>
                </a:solidFill>
                <a:latin typeface="Arial" panose="020B0604020202020204" pitchFamily="34" charset="0"/>
                <a:cs typeface="Arial" panose="020B0604020202020204" pitchFamily="34" charset="0"/>
              </a:rPr>
              <a:t>a</a:t>
            </a:r>
            <a:r>
              <a:rPr lang="en-US" sz="2400" spc="-245" dirty="0">
                <a:solidFill>
                  <a:srgbClr val="212121"/>
                </a:solidFill>
                <a:latin typeface="Arial" panose="020B0604020202020204" pitchFamily="34" charset="0"/>
                <a:cs typeface="Arial" panose="020B0604020202020204" pitchFamily="34" charset="0"/>
              </a:rPr>
              <a:t>vy</a:t>
            </a:r>
            <a:r>
              <a:rPr lang="en-US" sz="2400" spc="-35" dirty="0">
                <a:solidFill>
                  <a:srgbClr val="212121"/>
                </a:solidFill>
                <a:latin typeface="Arial" panose="020B0604020202020204" pitchFamily="34" charset="0"/>
                <a:cs typeface="Arial" panose="020B0604020202020204" pitchFamily="34" charset="0"/>
              </a:rPr>
              <a:t> </a:t>
            </a:r>
            <a:r>
              <a:rPr lang="en-US" sz="2400" spc="-40" dirty="0">
                <a:solidFill>
                  <a:srgbClr val="212121"/>
                </a:solidFill>
                <a:latin typeface="Arial" panose="020B0604020202020204" pitchFamily="34" charset="0"/>
                <a:cs typeface="Arial" panose="020B0604020202020204" pitchFamily="34" charset="0"/>
              </a:rPr>
              <a:t>o</a:t>
            </a:r>
            <a:r>
              <a:rPr lang="en-US" sz="2400" spc="20" dirty="0">
                <a:solidFill>
                  <a:srgbClr val="212121"/>
                </a:solidFill>
                <a:latin typeface="Arial" panose="020B0604020202020204" pitchFamily="34" charset="0"/>
                <a:cs typeface="Arial" panose="020B0604020202020204" pitchFamily="34" charset="0"/>
              </a:rPr>
              <a:t>b</a:t>
            </a:r>
            <a:r>
              <a:rPr lang="en-US" sz="2400" spc="30" dirty="0">
                <a:solidFill>
                  <a:srgbClr val="212121"/>
                </a:solidFill>
                <a:latin typeface="Arial" panose="020B0604020202020204" pitchFamily="34" charset="0"/>
                <a:cs typeface="Arial" panose="020B0604020202020204" pitchFamily="34" charset="0"/>
              </a:rPr>
              <a:t>j</a:t>
            </a:r>
            <a:r>
              <a:rPr lang="en-US" sz="2400" spc="-55" dirty="0">
                <a:solidFill>
                  <a:srgbClr val="212121"/>
                </a:solidFill>
                <a:latin typeface="Arial" panose="020B0604020202020204" pitchFamily="34" charset="0"/>
                <a:cs typeface="Arial" panose="020B0604020202020204" pitchFamily="34" charset="0"/>
              </a:rPr>
              <a:t>e</a:t>
            </a:r>
            <a:r>
              <a:rPr lang="en-US" sz="2400" spc="45" dirty="0">
                <a:solidFill>
                  <a:srgbClr val="212121"/>
                </a:solidFill>
                <a:latin typeface="Arial" panose="020B0604020202020204" pitchFamily="34" charset="0"/>
                <a:cs typeface="Arial" panose="020B0604020202020204" pitchFamily="34" charset="0"/>
              </a:rPr>
              <a:t>c</a:t>
            </a:r>
            <a:r>
              <a:rPr lang="en-US" sz="2400" spc="145" dirty="0">
                <a:solidFill>
                  <a:srgbClr val="212121"/>
                </a:solidFill>
                <a:latin typeface="Arial" panose="020B0604020202020204" pitchFamily="34" charset="0"/>
                <a:cs typeface="Arial" panose="020B0604020202020204" pitchFamily="34" charset="0"/>
              </a:rPr>
              <a:t>t</a:t>
            </a:r>
            <a:r>
              <a:rPr lang="en-US" sz="2400" spc="-315" dirty="0">
                <a:solidFill>
                  <a:srgbClr val="212121"/>
                </a:solidFill>
                <a:latin typeface="Arial" panose="020B0604020202020204" pitchFamily="34" charset="0"/>
                <a:cs typeface="Arial" panose="020B0604020202020204" pitchFamily="34" charset="0"/>
              </a:rPr>
              <a:t>s</a:t>
            </a:r>
            <a:r>
              <a:rPr lang="en-US" sz="2400" spc="-35" dirty="0">
                <a:solidFill>
                  <a:srgbClr val="212121"/>
                </a:solidFill>
                <a:latin typeface="Arial" panose="020B0604020202020204" pitchFamily="34" charset="0"/>
                <a:cs typeface="Arial" panose="020B0604020202020204" pitchFamily="34" charset="0"/>
              </a:rPr>
              <a:t> </a:t>
            </a:r>
            <a:r>
              <a:rPr lang="en-US" sz="2400" spc="45" dirty="0">
                <a:solidFill>
                  <a:srgbClr val="212121"/>
                </a:solidFill>
                <a:latin typeface="Arial" panose="020B0604020202020204" pitchFamily="34" charset="0"/>
                <a:cs typeface="Arial" panose="020B0604020202020204" pitchFamily="34" charset="0"/>
              </a:rPr>
              <a:t>c</a:t>
            </a:r>
            <a:r>
              <a:rPr lang="en-US" sz="2400" spc="-15" dirty="0">
                <a:solidFill>
                  <a:srgbClr val="212121"/>
                </a:solidFill>
                <a:latin typeface="Arial" panose="020B0604020202020204" pitchFamily="34" charset="0"/>
                <a:cs typeface="Arial" panose="020B0604020202020204" pitchFamily="34" charset="0"/>
              </a:rPr>
              <a:t>l</a:t>
            </a:r>
            <a:r>
              <a:rPr lang="en-US" sz="2400" spc="-40" dirty="0">
                <a:solidFill>
                  <a:srgbClr val="212121"/>
                </a:solidFill>
                <a:latin typeface="Arial" panose="020B0604020202020204" pitchFamily="34" charset="0"/>
                <a:cs typeface="Arial" panose="020B0604020202020204" pitchFamily="34" charset="0"/>
              </a:rPr>
              <a:t>o</a:t>
            </a:r>
            <a:r>
              <a:rPr lang="en-US" sz="2400" spc="-315" dirty="0">
                <a:solidFill>
                  <a:srgbClr val="212121"/>
                </a:solidFill>
                <a:latin typeface="Arial" panose="020B0604020202020204" pitchFamily="34" charset="0"/>
                <a:cs typeface="Arial" panose="020B0604020202020204" pitchFamily="34" charset="0"/>
              </a:rPr>
              <a:t>s</a:t>
            </a:r>
            <a:r>
              <a:rPr lang="en-US" sz="2400" spc="-55" dirty="0">
                <a:solidFill>
                  <a:srgbClr val="212121"/>
                </a:solidFill>
                <a:latin typeface="Arial" panose="020B0604020202020204" pitchFamily="34" charset="0"/>
                <a:cs typeface="Arial" panose="020B0604020202020204" pitchFamily="34" charset="0"/>
              </a:rPr>
              <a:t>e</a:t>
            </a:r>
            <a:r>
              <a:rPr lang="en-US" sz="2400" spc="-35" dirty="0">
                <a:solidFill>
                  <a:srgbClr val="212121"/>
                </a:solidFill>
                <a:latin typeface="Arial" panose="020B0604020202020204" pitchFamily="34" charset="0"/>
                <a:cs typeface="Arial" panose="020B0604020202020204" pitchFamily="34" charset="0"/>
              </a:rPr>
              <a:t> </a:t>
            </a:r>
            <a:r>
              <a:rPr lang="en-US" sz="2400" spc="145" dirty="0">
                <a:solidFill>
                  <a:srgbClr val="212121"/>
                </a:solidFill>
                <a:latin typeface="Arial" panose="020B0604020202020204" pitchFamily="34" charset="0"/>
                <a:cs typeface="Arial" panose="020B0604020202020204" pitchFamily="34" charset="0"/>
              </a:rPr>
              <a:t>t</a:t>
            </a:r>
            <a:r>
              <a:rPr lang="en-US" sz="2400" spc="-40" dirty="0">
                <a:solidFill>
                  <a:srgbClr val="212121"/>
                </a:solidFill>
                <a:latin typeface="Arial" panose="020B0604020202020204" pitchFamily="34" charset="0"/>
                <a:cs typeface="Arial" panose="020B0604020202020204" pitchFamily="34" charset="0"/>
              </a:rPr>
              <a:t>o</a:t>
            </a:r>
            <a:r>
              <a:rPr lang="en-US" sz="2400" spc="-35" dirty="0">
                <a:solidFill>
                  <a:srgbClr val="212121"/>
                </a:solidFill>
                <a:latin typeface="Arial" panose="020B0604020202020204" pitchFamily="34" charset="0"/>
                <a:cs typeface="Arial" panose="020B0604020202020204" pitchFamily="34" charset="0"/>
              </a:rPr>
              <a:t> </a:t>
            </a:r>
            <a:r>
              <a:rPr lang="en-US" sz="2400" spc="40" dirty="0">
                <a:solidFill>
                  <a:srgbClr val="212121"/>
                </a:solidFill>
                <a:latin typeface="Arial" panose="020B0604020202020204" pitchFamily="34" charset="0"/>
                <a:cs typeface="Arial" panose="020B0604020202020204" pitchFamily="34" charset="0"/>
              </a:rPr>
              <a:t>g</a:t>
            </a:r>
            <a:r>
              <a:rPr lang="en-US" sz="2400" spc="-80" dirty="0">
                <a:solidFill>
                  <a:srgbClr val="212121"/>
                </a:solidFill>
                <a:latin typeface="Arial" panose="020B0604020202020204" pitchFamily="34" charset="0"/>
                <a:cs typeface="Arial" panose="020B0604020202020204" pitchFamily="34" charset="0"/>
              </a:rPr>
              <a:t>r</a:t>
            </a:r>
            <a:r>
              <a:rPr lang="en-US" sz="2400" spc="-40" dirty="0">
                <a:solidFill>
                  <a:srgbClr val="212121"/>
                </a:solidFill>
                <a:latin typeface="Arial" panose="020B0604020202020204" pitchFamily="34" charset="0"/>
                <a:cs typeface="Arial" panose="020B0604020202020204" pitchFamily="34" charset="0"/>
              </a:rPr>
              <a:t>o</a:t>
            </a:r>
            <a:r>
              <a:rPr lang="en-US" sz="2400" spc="-160" dirty="0">
                <a:solidFill>
                  <a:srgbClr val="212121"/>
                </a:solidFill>
                <a:latin typeface="Arial" panose="020B0604020202020204" pitchFamily="34" charset="0"/>
                <a:cs typeface="Arial" panose="020B0604020202020204" pitchFamily="34" charset="0"/>
              </a:rPr>
              <a:t>u</a:t>
            </a:r>
            <a:r>
              <a:rPr lang="en-US" sz="2400" spc="20" dirty="0">
                <a:solidFill>
                  <a:srgbClr val="212121"/>
                </a:solidFill>
                <a:latin typeface="Arial" panose="020B0604020202020204" pitchFamily="34" charset="0"/>
                <a:cs typeface="Arial" panose="020B0604020202020204" pitchFamily="34" charset="0"/>
              </a:rPr>
              <a:t>p</a:t>
            </a:r>
            <a:endParaRPr lang="en-US" sz="2400" dirty="0">
              <a:latin typeface="Arial" panose="020B0604020202020204" pitchFamily="34" charset="0"/>
              <a:cs typeface="Arial" panose="020B0604020202020204" pitchFamily="34" charset="0"/>
            </a:endParaRPr>
          </a:p>
          <a:p>
            <a:pPr marL="853440" indent="-342900">
              <a:lnSpc>
                <a:spcPct val="100000"/>
              </a:lnSpc>
              <a:spcBef>
                <a:spcPts val="540"/>
              </a:spcBef>
              <a:buFont typeface="Arial" panose="020B0604020202020204" pitchFamily="34" charset="0"/>
              <a:buChar char="•"/>
            </a:pPr>
            <a:r>
              <a:rPr lang="en-US" sz="2400" spc="-605" dirty="0">
                <a:solidFill>
                  <a:srgbClr val="212121"/>
                </a:solidFill>
                <a:latin typeface="Arial" panose="020B0604020202020204" pitchFamily="34" charset="0"/>
                <a:cs typeface="Arial" panose="020B0604020202020204" pitchFamily="34" charset="0"/>
              </a:rPr>
              <a:t>K</a:t>
            </a:r>
            <a:r>
              <a:rPr lang="en-US" sz="2400" spc="-55" dirty="0">
                <a:solidFill>
                  <a:srgbClr val="212121"/>
                </a:solidFill>
                <a:latin typeface="Arial" panose="020B0604020202020204" pitchFamily="34" charset="0"/>
                <a:cs typeface="Arial" panose="020B0604020202020204" pitchFamily="34" charset="0"/>
              </a:rPr>
              <a:t>ee</a:t>
            </a:r>
            <a:r>
              <a:rPr lang="en-US" sz="2400" spc="20" dirty="0">
                <a:solidFill>
                  <a:srgbClr val="212121"/>
                </a:solidFill>
                <a:latin typeface="Arial" panose="020B0604020202020204" pitchFamily="34" charset="0"/>
                <a:cs typeface="Arial" panose="020B0604020202020204" pitchFamily="34" charset="0"/>
              </a:rPr>
              <a:t>p</a:t>
            </a:r>
            <a:r>
              <a:rPr lang="en-US" sz="2400" spc="-35" dirty="0">
                <a:solidFill>
                  <a:srgbClr val="212121"/>
                </a:solidFill>
                <a:latin typeface="Arial" panose="020B0604020202020204" pitchFamily="34" charset="0"/>
                <a:cs typeface="Arial" panose="020B0604020202020204" pitchFamily="34" charset="0"/>
              </a:rPr>
              <a:t> </a:t>
            </a:r>
            <a:r>
              <a:rPr lang="en-US" sz="2400" spc="-160" dirty="0">
                <a:solidFill>
                  <a:srgbClr val="212121"/>
                </a:solidFill>
                <a:latin typeface="Arial" panose="020B0604020202020204" pitchFamily="34" charset="0"/>
                <a:cs typeface="Arial" panose="020B0604020202020204" pitchFamily="34" charset="0"/>
              </a:rPr>
              <a:t>n</a:t>
            </a:r>
            <a:r>
              <a:rPr lang="en-US" sz="2400" spc="20" dirty="0">
                <a:solidFill>
                  <a:srgbClr val="212121"/>
                </a:solidFill>
                <a:latin typeface="Arial" panose="020B0604020202020204" pitchFamily="34" charset="0"/>
                <a:cs typeface="Arial" panose="020B0604020202020204" pitchFamily="34" charset="0"/>
              </a:rPr>
              <a:t>ap</a:t>
            </a:r>
            <a:r>
              <a:rPr lang="en-US" sz="2400" spc="-35" dirty="0">
                <a:solidFill>
                  <a:srgbClr val="212121"/>
                </a:solidFill>
                <a:latin typeface="Arial" panose="020B0604020202020204" pitchFamily="34" charset="0"/>
                <a:cs typeface="Arial" panose="020B0604020202020204" pitchFamily="34" charset="0"/>
              </a:rPr>
              <a:t> </a:t>
            </a:r>
            <a:r>
              <a:rPr lang="en-US" sz="2400" spc="-240" dirty="0">
                <a:solidFill>
                  <a:srgbClr val="212121"/>
                </a:solidFill>
                <a:latin typeface="Arial" panose="020B0604020202020204" pitchFamily="34" charset="0"/>
                <a:cs typeface="Arial" panose="020B0604020202020204" pitchFamily="34" charset="0"/>
              </a:rPr>
              <a:t>m</a:t>
            </a:r>
            <a:r>
              <a:rPr lang="en-US" sz="2400" spc="20" dirty="0">
                <a:solidFill>
                  <a:srgbClr val="212121"/>
                </a:solidFill>
                <a:latin typeface="Arial" panose="020B0604020202020204" pitchFamily="34" charset="0"/>
                <a:cs typeface="Arial" panose="020B0604020202020204" pitchFamily="34" charset="0"/>
              </a:rPr>
              <a:t>a</a:t>
            </a:r>
            <a:r>
              <a:rPr lang="en-US" sz="2400" spc="145" dirty="0">
                <a:solidFill>
                  <a:srgbClr val="212121"/>
                </a:solidFill>
                <a:latin typeface="Arial" panose="020B0604020202020204" pitchFamily="34" charset="0"/>
                <a:cs typeface="Arial" panose="020B0604020202020204" pitchFamily="34" charset="0"/>
              </a:rPr>
              <a:t>t</a:t>
            </a:r>
            <a:r>
              <a:rPr lang="en-US" sz="2400" spc="-315" dirty="0">
                <a:solidFill>
                  <a:srgbClr val="212121"/>
                </a:solidFill>
                <a:latin typeface="Arial" panose="020B0604020202020204" pitchFamily="34" charset="0"/>
                <a:cs typeface="Arial" panose="020B0604020202020204" pitchFamily="34" charset="0"/>
              </a:rPr>
              <a:t>s</a:t>
            </a:r>
            <a:r>
              <a:rPr lang="en-US" sz="2400" spc="-150" dirty="0">
                <a:solidFill>
                  <a:srgbClr val="212121"/>
                </a:solidFill>
                <a:latin typeface="Arial" panose="020B0604020202020204" pitchFamily="34" charset="0"/>
                <a:cs typeface="Arial" panose="020B0604020202020204" pitchFamily="34" charset="0"/>
              </a:rPr>
              <a:t>,</a:t>
            </a:r>
            <a:r>
              <a:rPr lang="en-US" sz="2400" spc="-35" dirty="0">
                <a:solidFill>
                  <a:srgbClr val="212121"/>
                </a:solidFill>
                <a:latin typeface="Arial" panose="020B0604020202020204" pitchFamily="34" charset="0"/>
                <a:cs typeface="Arial" panose="020B0604020202020204" pitchFamily="34" charset="0"/>
              </a:rPr>
              <a:t> </a:t>
            </a:r>
            <a:r>
              <a:rPr lang="en-US" sz="2400" spc="20" dirty="0">
                <a:solidFill>
                  <a:srgbClr val="212121"/>
                </a:solidFill>
                <a:latin typeface="Arial" panose="020B0604020202020204" pitchFamily="34" charset="0"/>
                <a:cs typeface="Arial" panose="020B0604020202020204" pitchFamily="34" charset="0"/>
              </a:rPr>
              <a:t>b</a:t>
            </a:r>
            <a:r>
              <a:rPr lang="en-US" sz="2400" spc="-55" dirty="0">
                <a:solidFill>
                  <a:srgbClr val="212121"/>
                </a:solidFill>
                <a:latin typeface="Arial" panose="020B0604020202020204" pitchFamily="34" charset="0"/>
                <a:cs typeface="Arial" panose="020B0604020202020204" pitchFamily="34" charset="0"/>
              </a:rPr>
              <a:t>e</a:t>
            </a:r>
            <a:r>
              <a:rPr lang="en-US" sz="2400" spc="20" dirty="0">
                <a:solidFill>
                  <a:srgbClr val="212121"/>
                </a:solidFill>
                <a:latin typeface="Arial" panose="020B0604020202020204" pitchFamily="34" charset="0"/>
                <a:cs typeface="Arial" panose="020B0604020202020204" pitchFamily="34" charset="0"/>
              </a:rPr>
              <a:t>d</a:t>
            </a:r>
            <a:r>
              <a:rPr lang="en-US" sz="2400" spc="-315" dirty="0">
                <a:solidFill>
                  <a:srgbClr val="212121"/>
                </a:solidFill>
                <a:latin typeface="Arial" panose="020B0604020202020204" pitchFamily="34" charset="0"/>
                <a:cs typeface="Arial" panose="020B0604020202020204" pitchFamily="34" charset="0"/>
              </a:rPr>
              <a:t>s</a:t>
            </a:r>
            <a:r>
              <a:rPr lang="en-US" sz="2400" spc="-150" dirty="0">
                <a:solidFill>
                  <a:srgbClr val="212121"/>
                </a:solidFill>
                <a:latin typeface="Arial" panose="020B0604020202020204" pitchFamily="34" charset="0"/>
                <a:cs typeface="Arial" panose="020B0604020202020204" pitchFamily="34" charset="0"/>
              </a:rPr>
              <a:t>,</a:t>
            </a:r>
            <a:r>
              <a:rPr lang="en-US" sz="2400" spc="-35" dirty="0">
                <a:solidFill>
                  <a:srgbClr val="212121"/>
                </a:solidFill>
                <a:latin typeface="Arial" panose="020B0604020202020204" pitchFamily="34" charset="0"/>
                <a:cs typeface="Arial" panose="020B0604020202020204" pitchFamily="34" charset="0"/>
              </a:rPr>
              <a:t> </a:t>
            </a:r>
            <a:r>
              <a:rPr lang="en-US" sz="2400" spc="45" dirty="0">
                <a:solidFill>
                  <a:srgbClr val="212121"/>
                </a:solidFill>
                <a:latin typeface="Arial" panose="020B0604020202020204" pitchFamily="34" charset="0"/>
                <a:cs typeface="Arial" panose="020B0604020202020204" pitchFamily="34" charset="0"/>
              </a:rPr>
              <a:t>c</a:t>
            </a:r>
            <a:r>
              <a:rPr lang="en-US" sz="2400" spc="-80" dirty="0">
                <a:solidFill>
                  <a:srgbClr val="212121"/>
                </a:solidFill>
                <a:latin typeface="Arial" panose="020B0604020202020204" pitchFamily="34" charset="0"/>
                <a:cs typeface="Arial" panose="020B0604020202020204" pitchFamily="34" charset="0"/>
              </a:rPr>
              <a:t>r</a:t>
            </a:r>
            <a:r>
              <a:rPr lang="en-US" sz="2400" spc="10" dirty="0">
                <a:solidFill>
                  <a:srgbClr val="212121"/>
                </a:solidFill>
                <a:latin typeface="Arial" panose="020B0604020202020204" pitchFamily="34" charset="0"/>
                <a:cs typeface="Arial" panose="020B0604020202020204" pitchFamily="34" charset="0"/>
              </a:rPr>
              <a:t>i</a:t>
            </a:r>
            <a:r>
              <a:rPr lang="en-US" sz="2400" spc="20" dirty="0">
                <a:solidFill>
                  <a:srgbClr val="212121"/>
                </a:solidFill>
                <a:latin typeface="Arial" panose="020B0604020202020204" pitchFamily="34" charset="0"/>
                <a:cs typeface="Arial" panose="020B0604020202020204" pitchFamily="34" charset="0"/>
              </a:rPr>
              <a:t>b</a:t>
            </a:r>
            <a:r>
              <a:rPr lang="en-US" sz="2400" spc="-315" dirty="0">
                <a:solidFill>
                  <a:srgbClr val="212121"/>
                </a:solidFill>
                <a:latin typeface="Arial" panose="020B0604020202020204" pitchFamily="34" charset="0"/>
                <a:cs typeface="Arial" panose="020B0604020202020204" pitchFamily="34" charset="0"/>
              </a:rPr>
              <a:t>s</a:t>
            </a:r>
            <a:r>
              <a:rPr lang="en-US" sz="2400" spc="-150" dirty="0">
                <a:solidFill>
                  <a:srgbClr val="212121"/>
                </a:solidFill>
                <a:latin typeface="Arial" panose="020B0604020202020204" pitchFamily="34" charset="0"/>
                <a:cs typeface="Arial" panose="020B0604020202020204" pitchFamily="34" charset="0"/>
              </a:rPr>
              <a:t>,</a:t>
            </a:r>
            <a:r>
              <a:rPr lang="en-US" sz="2400" spc="-35" dirty="0">
                <a:solidFill>
                  <a:srgbClr val="212121"/>
                </a:solidFill>
                <a:latin typeface="Arial" panose="020B0604020202020204" pitchFamily="34" charset="0"/>
                <a:cs typeface="Arial" panose="020B0604020202020204" pitchFamily="34" charset="0"/>
              </a:rPr>
              <a:t> </a:t>
            </a:r>
            <a:r>
              <a:rPr lang="en-US" sz="2400" spc="-55" dirty="0">
                <a:solidFill>
                  <a:srgbClr val="212121"/>
                </a:solidFill>
                <a:latin typeface="Arial" panose="020B0604020202020204" pitchFamily="34" charset="0"/>
                <a:cs typeface="Arial" panose="020B0604020202020204" pitchFamily="34" charset="0"/>
              </a:rPr>
              <a:t>e</a:t>
            </a:r>
            <a:r>
              <a:rPr lang="en-US" sz="2400" spc="145" dirty="0">
                <a:solidFill>
                  <a:srgbClr val="212121"/>
                </a:solidFill>
                <a:latin typeface="Arial" panose="020B0604020202020204" pitchFamily="34" charset="0"/>
                <a:cs typeface="Arial" panose="020B0604020202020204" pitchFamily="34" charset="0"/>
              </a:rPr>
              <a:t>t</a:t>
            </a:r>
            <a:r>
              <a:rPr lang="en-US" sz="2400" spc="45" dirty="0">
                <a:solidFill>
                  <a:srgbClr val="212121"/>
                </a:solidFill>
                <a:latin typeface="Arial" panose="020B0604020202020204" pitchFamily="34" charset="0"/>
                <a:cs typeface="Arial" panose="020B0604020202020204" pitchFamily="34" charset="0"/>
              </a:rPr>
              <a:t>c</a:t>
            </a:r>
            <a:r>
              <a:rPr lang="en-US" sz="2400" spc="-45" dirty="0">
                <a:solidFill>
                  <a:srgbClr val="212121"/>
                </a:solidFill>
                <a:latin typeface="Arial" panose="020B0604020202020204" pitchFamily="34" charset="0"/>
                <a:cs typeface="Arial" panose="020B0604020202020204" pitchFamily="34" charset="0"/>
              </a:rPr>
              <a:t>.</a:t>
            </a:r>
            <a:r>
              <a:rPr lang="en-US" sz="2400" spc="-35" dirty="0">
                <a:solidFill>
                  <a:srgbClr val="212121"/>
                </a:solidFill>
                <a:latin typeface="Arial" panose="020B0604020202020204" pitchFamily="34" charset="0"/>
                <a:cs typeface="Arial" panose="020B0604020202020204" pitchFamily="34" charset="0"/>
              </a:rPr>
              <a:t> </a:t>
            </a:r>
            <a:r>
              <a:rPr lang="en-US" sz="2400" spc="20" dirty="0">
                <a:solidFill>
                  <a:srgbClr val="212121"/>
                </a:solidFill>
                <a:latin typeface="Arial" panose="020B0604020202020204" pitchFamily="34" charset="0"/>
                <a:cs typeface="Arial" panose="020B0604020202020204" pitchFamily="34" charset="0"/>
              </a:rPr>
              <a:t>a</a:t>
            </a:r>
            <a:r>
              <a:rPr lang="en-US" sz="2400" spc="-20" dirty="0">
                <a:solidFill>
                  <a:srgbClr val="212121"/>
                </a:solidFill>
                <a:latin typeface="Arial" panose="020B0604020202020204" pitchFamily="34" charset="0"/>
                <a:cs typeface="Arial" panose="020B0604020202020204" pitchFamily="34" charset="0"/>
              </a:rPr>
              <a:t>w</a:t>
            </a:r>
            <a:r>
              <a:rPr lang="en-US" sz="2400" spc="20" dirty="0">
                <a:solidFill>
                  <a:srgbClr val="212121"/>
                </a:solidFill>
                <a:latin typeface="Arial" panose="020B0604020202020204" pitchFamily="34" charset="0"/>
                <a:cs typeface="Arial" panose="020B0604020202020204" pitchFamily="34" charset="0"/>
              </a:rPr>
              <a:t>a</a:t>
            </a:r>
            <a:r>
              <a:rPr lang="en-US" sz="2400" spc="-245" dirty="0">
                <a:solidFill>
                  <a:srgbClr val="212121"/>
                </a:solidFill>
                <a:latin typeface="Arial" panose="020B0604020202020204" pitchFamily="34" charset="0"/>
                <a:cs typeface="Arial" panose="020B0604020202020204" pitchFamily="34" charset="0"/>
              </a:rPr>
              <a:t>y</a:t>
            </a:r>
            <a:r>
              <a:rPr lang="en-US" sz="2400" spc="-35" dirty="0">
                <a:solidFill>
                  <a:srgbClr val="212121"/>
                </a:solidFill>
                <a:latin typeface="Arial" panose="020B0604020202020204" pitchFamily="34" charset="0"/>
                <a:cs typeface="Arial" panose="020B0604020202020204" pitchFamily="34" charset="0"/>
              </a:rPr>
              <a:t> </a:t>
            </a:r>
            <a:r>
              <a:rPr lang="en-US" sz="2400" spc="180" dirty="0">
                <a:solidFill>
                  <a:srgbClr val="212121"/>
                </a:solidFill>
                <a:latin typeface="Arial" panose="020B0604020202020204" pitchFamily="34" charset="0"/>
                <a:cs typeface="Arial" panose="020B0604020202020204" pitchFamily="34" charset="0"/>
              </a:rPr>
              <a:t>f</a:t>
            </a:r>
            <a:r>
              <a:rPr lang="en-US" sz="2400" spc="-80" dirty="0">
                <a:solidFill>
                  <a:srgbClr val="212121"/>
                </a:solidFill>
                <a:latin typeface="Arial" panose="020B0604020202020204" pitchFamily="34" charset="0"/>
                <a:cs typeface="Arial" panose="020B0604020202020204" pitchFamily="34" charset="0"/>
              </a:rPr>
              <a:t>r</a:t>
            </a:r>
            <a:r>
              <a:rPr lang="en-US" sz="2400" spc="-40" dirty="0">
                <a:solidFill>
                  <a:srgbClr val="212121"/>
                </a:solidFill>
                <a:latin typeface="Arial" panose="020B0604020202020204" pitchFamily="34" charset="0"/>
                <a:cs typeface="Arial" panose="020B0604020202020204" pitchFamily="34" charset="0"/>
              </a:rPr>
              <a:t>o</a:t>
            </a:r>
            <a:r>
              <a:rPr lang="en-US" sz="2400" spc="-240" dirty="0">
                <a:solidFill>
                  <a:srgbClr val="212121"/>
                </a:solidFill>
                <a:latin typeface="Arial" panose="020B0604020202020204" pitchFamily="34" charset="0"/>
                <a:cs typeface="Arial" panose="020B0604020202020204" pitchFamily="34" charset="0"/>
              </a:rPr>
              <a:t>m</a:t>
            </a:r>
            <a:r>
              <a:rPr lang="en-US" sz="2400" spc="-35" dirty="0">
                <a:solidFill>
                  <a:srgbClr val="212121"/>
                </a:solidFill>
                <a:latin typeface="Arial" panose="020B0604020202020204" pitchFamily="34" charset="0"/>
                <a:cs typeface="Arial" panose="020B0604020202020204" pitchFamily="34" charset="0"/>
              </a:rPr>
              <a:t> </a:t>
            </a:r>
            <a:r>
              <a:rPr lang="en-US" sz="2400" spc="-20" dirty="0">
                <a:solidFill>
                  <a:srgbClr val="212121"/>
                </a:solidFill>
                <a:latin typeface="Arial" panose="020B0604020202020204" pitchFamily="34" charset="0"/>
                <a:cs typeface="Arial" panose="020B0604020202020204" pitchFamily="34" charset="0"/>
              </a:rPr>
              <a:t>w</a:t>
            </a:r>
            <a:r>
              <a:rPr lang="en-US" sz="2400" spc="10" dirty="0">
                <a:solidFill>
                  <a:srgbClr val="212121"/>
                </a:solidFill>
                <a:latin typeface="Arial" panose="020B0604020202020204" pitchFamily="34" charset="0"/>
                <a:cs typeface="Arial" panose="020B0604020202020204" pitchFamily="34" charset="0"/>
              </a:rPr>
              <a:t>i</a:t>
            </a:r>
            <a:r>
              <a:rPr lang="en-US" sz="2400" spc="-160" dirty="0">
                <a:solidFill>
                  <a:srgbClr val="212121"/>
                </a:solidFill>
                <a:latin typeface="Arial" panose="020B0604020202020204" pitchFamily="34" charset="0"/>
                <a:cs typeface="Arial" panose="020B0604020202020204" pitchFamily="34" charset="0"/>
              </a:rPr>
              <a:t>n</a:t>
            </a:r>
            <a:r>
              <a:rPr lang="en-US" sz="2400" spc="20" dirty="0">
                <a:solidFill>
                  <a:srgbClr val="212121"/>
                </a:solidFill>
                <a:latin typeface="Arial" panose="020B0604020202020204" pitchFamily="34" charset="0"/>
                <a:cs typeface="Arial" panose="020B0604020202020204" pitchFamily="34" charset="0"/>
              </a:rPr>
              <a:t>d</a:t>
            </a:r>
            <a:r>
              <a:rPr lang="en-US" sz="2400" spc="-40" dirty="0">
                <a:solidFill>
                  <a:srgbClr val="212121"/>
                </a:solidFill>
                <a:latin typeface="Arial" panose="020B0604020202020204" pitchFamily="34" charset="0"/>
                <a:cs typeface="Arial" panose="020B0604020202020204" pitchFamily="34" charset="0"/>
              </a:rPr>
              <a:t>o</a:t>
            </a:r>
            <a:r>
              <a:rPr lang="en-US" sz="2400" spc="-20" dirty="0">
                <a:solidFill>
                  <a:srgbClr val="212121"/>
                </a:solidFill>
                <a:latin typeface="Arial" panose="020B0604020202020204" pitchFamily="34" charset="0"/>
                <a:cs typeface="Arial" panose="020B0604020202020204" pitchFamily="34" charset="0"/>
              </a:rPr>
              <a:t>w</a:t>
            </a:r>
            <a:r>
              <a:rPr lang="en-US" sz="2400" spc="-315" dirty="0">
                <a:solidFill>
                  <a:srgbClr val="212121"/>
                </a:solidFill>
                <a:latin typeface="Arial" panose="020B0604020202020204" pitchFamily="34" charset="0"/>
                <a:cs typeface="Arial" panose="020B0604020202020204" pitchFamily="34" charset="0"/>
              </a:rPr>
              <a:t>s</a:t>
            </a:r>
            <a:r>
              <a:rPr lang="en-US" sz="2400" spc="-35" dirty="0">
                <a:solidFill>
                  <a:srgbClr val="212121"/>
                </a:solidFill>
                <a:latin typeface="Arial" panose="020B0604020202020204" pitchFamily="34" charset="0"/>
                <a:cs typeface="Arial" panose="020B0604020202020204" pitchFamily="34" charset="0"/>
              </a:rPr>
              <a:t> </a:t>
            </a:r>
            <a:r>
              <a:rPr lang="en-US" sz="2400" spc="-40" dirty="0">
                <a:solidFill>
                  <a:srgbClr val="212121"/>
                </a:solidFill>
                <a:latin typeface="Arial" panose="020B0604020202020204" pitchFamily="34" charset="0"/>
                <a:cs typeface="Arial" panose="020B0604020202020204" pitchFamily="34" charset="0"/>
              </a:rPr>
              <a:t>o</a:t>
            </a:r>
            <a:r>
              <a:rPr lang="en-US" sz="2400" spc="-80" dirty="0">
                <a:solidFill>
                  <a:srgbClr val="212121"/>
                </a:solidFill>
                <a:latin typeface="Arial" panose="020B0604020202020204" pitchFamily="34" charset="0"/>
                <a:cs typeface="Arial" panose="020B0604020202020204" pitchFamily="34" charset="0"/>
              </a:rPr>
              <a:t>r</a:t>
            </a:r>
            <a:r>
              <a:rPr lang="en-US" sz="2400" spc="-35" dirty="0">
                <a:solidFill>
                  <a:srgbClr val="212121"/>
                </a:solidFill>
                <a:latin typeface="Arial" panose="020B0604020202020204" pitchFamily="34" charset="0"/>
                <a:cs typeface="Arial" panose="020B0604020202020204" pitchFamily="34" charset="0"/>
              </a:rPr>
              <a:t> </a:t>
            </a:r>
            <a:r>
              <a:rPr lang="en-US" sz="2400" spc="40" dirty="0">
                <a:solidFill>
                  <a:srgbClr val="212121"/>
                </a:solidFill>
                <a:latin typeface="Arial" panose="020B0604020202020204" pitchFamily="34" charset="0"/>
                <a:cs typeface="Arial" panose="020B0604020202020204" pitchFamily="34" charset="0"/>
              </a:rPr>
              <a:t>g</a:t>
            </a:r>
            <a:r>
              <a:rPr lang="en-US" sz="2400" spc="-15" dirty="0">
                <a:solidFill>
                  <a:srgbClr val="212121"/>
                </a:solidFill>
                <a:latin typeface="Arial" panose="020B0604020202020204" pitchFamily="34" charset="0"/>
                <a:cs typeface="Arial" panose="020B0604020202020204" pitchFamily="34" charset="0"/>
              </a:rPr>
              <a:t>l</a:t>
            </a:r>
            <a:r>
              <a:rPr lang="en-US" sz="2400" spc="20" dirty="0">
                <a:solidFill>
                  <a:srgbClr val="212121"/>
                </a:solidFill>
                <a:latin typeface="Arial" panose="020B0604020202020204" pitchFamily="34" charset="0"/>
                <a:cs typeface="Arial" panose="020B0604020202020204" pitchFamily="34" charset="0"/>
              </a:rPr>
              <a:t>a</a:t>
            </a:r>
            <a:r>
              <a:rPr lang="en-US" sz="2400" spc="-315" dirty="0">
                <a:solidFill>
                  <a:srgbClr val="212121"/>
                </a:solidFill>
                <a:latin typeface="Arial" panose="020B0604020202020204" pitchFamily="34" charset="0"/>
                <a:cs typeface="Arial" panose="020B0604020202020204" pitchFamily="34" charset="0"/>
              </a:rPr>
              <a:t>ss</a:t>
            </a:r>
            <a:endParaRPr lang="en-US" sz="2400" dirty="0">
              <a:latin typeface="Arial" panose="020B0604020202020204" pitchFamily="34" charset="0"/>
              <a:cs typeface="Arial" panose="020B0604020202020204" pitchFamily="34" charset="0"/>
            </a:endParaRPr>
          </a:p>
          <a:p>
            <a:pPr marL="853440" indent="-342900">
              <a:lnSpc>
                <a:spcPct val="100000"/>
              </a:lnSpc>
              <a:spcBef>
                <a:spcPts val="540"/>
              </a:spcBef>
              <a:buFont typeface="Arial" panose="020B0604020202020204" pitchFamily="34" charset="0"/>
              <a:buChar char="•"/>
            </a:pPr>
            <a:r>
              <a:rPr lang="en-US" sz="2400" spc="-310" dirty="0">
                <a:solidFill>
                  <a:srgbClr val="212121"/>
                </a:solidFill>
                <a:latin typeface="Arial" panose="020B0604020202020204" pitchFamily="34" charset="0"/>
                <a:cs typeface="Arial" panose="020B0604020202020204" pitchFamily="34" charset="0"/>
              </a:rPr>
              <a:t>U</a:t>
            </a:r>
            <a:r>
              <a:rPr lang="en-US" sz="2400" spc="-315" dirty="0">
                <a:solidFill>
                  <a:srgbClr val="212121"/>
                </a:solidFill>
                <a:latin typeface="Arial" panose="020B0604020202020204" pitchFamily="34" charset="0"/>
                <a:cs typeface="Arial" panose="020B0604020202020204" pitchFamily="34" charset="0"/>
              </a:rPr>
              <a:t>s</a:t>
            </a:r>
            <a:r>
              <a:rPr lang="en-US" sz="2400" spc="-55" dirty="0">
                <a:solidFill>
                  <a:srgbClr val="212121"/>
                </a:solidFill>
                <a:latin typeface="Arial" panose="020B0604020202020204" pitchFamily="34" charset="0"/>
                <a:cs typeface="Arial" panose="020B0604020202020204" pitchFamily="34" charset="0"/>
              </a:rPr>
              <a:t>e</a:t>
            </a:r>
            <a:r>
              <a:rPr lang="en-US" sz="2400" spc="-35" dirty="0">
                <a:solidFill>
                  <a:srgbClr val="212121"/>
                </a:solidFill>
                <a:latin typeface="Arial" panose="020B0604020202020204" pitchFamily="34" charset="0"/>
                <a:cs typeface="Arial" panose="020B0604020202020204" pitchFamily="34" charset="0"/>
              </a:rPr>
              <a:t> </a:t>
            </a:r>
            <a:r>
              <a:rPr lang="en-US" sz="2400" spc="-315" dirty="0">
                <a:solidFill>
                  <a:srgbClr val="212121"/>
                </a:solidFill>
                <a:latin typeface="Arial" panose="020B0604020202020204" pitchFamily="34" charset="0"/>
                <a:cs typeface="Arial" panose="020B0604020202020204" pitchFamily="34" charset="0"/>
              </a:rPr>
              <a:t>s</a:t>
            </a:r>
            <a:r>
              <a:rPr lang="en-US" sz="2400" spc="20" dirty="0">
                <a:solidFill>
                  <a:srgbClr val="212121"/>
                </a:solidFill>
                <a:latin typeface="Arial" panose="020B0604020202020204" pitchFamily="34" charset="0"/>
                <a:cs typeface="Arial" panose="020B0604020202020204" pitchFamily="34" charset="0"/>
              </a:rPr>
              <a:t>a</a:t>
            </a:r>
            <a:r>
              <a:rPr lang="en-US" sz="2400" spc="180" dirty="0">
                <a:solidFill>
                  <a:srgbClr val="212121"/>
                </a:solidFill>
                <a:latin typeface="Arial" panose="020B0604020202020204" pitchFamily="34" charset="0"/>
                <a:cs typeface="Arial" panose="020B0604020202020204" pitchFamily="34" charset="0"/>
              </a:rPr>
              <a:t>f</a:t>
            </a:r>
            <a:r>
              <a:rPr lang="en-US" sz="2400" spc="-55" dirty="0">
                <a:solidFill>
                  <a:srgbClr val="212121"/>
                </a:solidFill>
                <a:latin typeface="Arial" panose="020B0604020202020204" pitchFamily="34" charset="0"/>
                <a:cs typeface="Arial" panose="020B0604020202020204" pitchFamily="34" charset="0"/>
              </a:rPr>
              <a:t>e</a:t>
            </a:r>
            <a:r>
              <a:rPr lang="en-US" sz="2400" spc="145" dirty="0">
                <a:solidFill>
                  <a:srgbClr val="212121"/>
                </a:solidFill>
                <a:latin typeface="Arial" panose="020B0604020202020204" pitchFamily="34" charset="0"/>
                <a:cs typeface="Arial" panose="020B0604020202020204" pitchFamily="34" charset="0"/>
              </a:rPr>
              <a:t>t</a:t>
            </a:r>
            <a:r>
              <a:rPr lang="en-US" sz="2400" spc="-245" dirty="0">
                <a:solidFill>
                  <a:srgbClr val="212121"/>
                </a:solidFill>
                <a:latin typeface="Arial" panose="020B0604020202020204" pitchFamily="34" charset="0"/>
                <a:cs typeface="Arial" panose="020B0604020202020204" pitchFamily="34" charset="0"/>
              </a:rPr>
              <a:t>y</a:t>
            </a:r>
            <a:r>
              <a:rPr lang="en-US" sz="2400" spc="-35" dirty="0">
                <a:solidFill>
                  <a:srgbClr val="212121"/>
                </a:solidFill>
                <a:latin typeface="Arial" panose="020B0604020202020204" pitchFamily="34" charset="0"/>
                <a:cs typeface="Arial" panose="020B0604020202020204" pitchFamily="34" charset="0"/>
              </a:rPr>
              <a:t> </a:t>
            </a:r>
            <a:r>
              <a:rPr lang="en-US" sz="2400" spc="40" dirty="0">
                <a:solidFill>
                  <a:srgbClr val="212121"/>
                </a:solidFill>
                <a:latin typeface="Arial" panose="020B0604020202020204" pitchFamily="34" charset="0"/>
                <a:cs typeface="Arial" panose="020B0604020202020204" pitchFamily="34" charset="0"/>
              </a:rPr>
              <a:t>g</a:t>
            </a:r>
            <a:r>
              <a:rPr lang="en-US" sz="2400" spc="-15" dirty="0">
                <a:solidFill>
                  <a:srgbClr val="212121"/>
                </a:solidFill>
                <a:latin typeface="Arial" panose="020B0604020202020204" pitchFamily="34" charset="0"/>
                <a:cs typeface="Arial" panose="020B0604020202020204" pitchFamily="34" charset="0"/>
              </a:rPr>
              <a:t>l</a:t>
            </a:r>
            <a:r>
              <a:rPr lang="en-US" sz="2400" spc="20" dirty="0">
                <a:solidFill>
                  <a:srgbClr val="212121"/>
                </a:solidFill>
                <a:latin typeface="Arial" panose="020B0604020202020204" pitchFamily="34" charset="0"/>
                <a:cs typeface="Arial" panose="020B0604020202020204" pitchFamily="34" charset="0"/>
              </a:rPr>
              <a:t>a</a:t>
            </a:r>
            <a:r>
              <a:rPr lang="en-US" sz="2400" spc="-315" dirty="0">
                <a:solidFill>
                  <a:srgbClr val="212121"/>
                </a:solidFill>
                <a:latin typeface="Arial" panose="020B0604020202020204" pitchFamily="34" charset="0"/>
                <a:cs typeface="Arial" panose="020B0604020202020204" pitchFamily="34" charset="0"/>
              </a:rPr>
              <a:t>ss</a:t>
            </a:r>
            <a:r>
              <a:rPr lang="en-US" sz="2400" spc="-35" dirty="0">
                <a:solidFill>
                  <a:srgbClr val="212121"/>
                </a:solidFill>
                <a:latin typeface="Arial" panose="020B0604020202020204" pitchFamily="34" charset="0"/>
                <a:cs typeface="Arial" panose="020B0604020202020204" pitchFamily="34" charset="0"/>
              </a:rPr>
              <a:t> </a:t>
            </a:r>
            <a:r>
              <a:rPr lang="en-US" sz="2400" spc="-40" dirty="0">
                <a:solidFill>
                  <a:srgbClr val="212121"/>
                </a:solidFill>
                <a:latin typeface="Arial" panose="020B0604020202020204" pitchFamily="34" charset="0"/>
                <a:cs typeface="Arial" panose="020B0604020202020204" pitchFamily="34" charset="0"/>
              </a:rPr>
              <a:t>o</a:t>
            </a:r>
            <a:r>
              <a:rPr lang="en-US" sz="2400" spc="-80" dirty="0">
                <a:solidFill>
                  <a:srgbClr val="212121"/>
                </a:solidFill>
                <a:latin typeface="Arial" panose="020B0604020202020204" pitchFamily="34" charset="0"/>
                <a:cs typeface="Arial" panose="020B0604020202020204" pitchFamily="34" charset="0"/>
              </a:rPr>
              <a:t>r</a:t>
            </a:r>
            <a:r>
              <a:rPr lang="en-US" sz="2400" spc="-35" dirty="0">
                <a:solidFill>
                  <a:srgbClr val="212121"/>
                </a:solidFill>
                <a:latin typeface="Arial" panose="020B0604020202020204" pitchFamily="34" charset="0"/>
                <a:cs typeface="Arial" panose="020B0604020202020204" pitchFamily="34" charset="0"/>
              </a:rPr>
              <a:t> </a:t>
            </a:r>
            <a:r>
              <a:rPr lang="en-US" sz="2400" spc="-440" dirty="0">
                <a:solidFill>
                  <a:srgbClr val="212121"/>
                </a:solidFill>
                <a:latin typeface="Arial" panose="020B0604020202020204" pitchFamily="34" charset="0"/>
                <a:cs typeface="Arial" panose="020B0604020202020204" pitchFamily="34" charset="0"/>
              </a:rPr>
              <a:t>P</a:t>
            </a:r>
            <a:r>
              <a:rPr lang="en-US" sz="2400" spc="-15" dirty="0">
                <a:solidFill>
                  <a:srgbClr val="212121"/>
                </a:solidFill>
                <a:latin typeface="Arial" panose="020B0604020202020204" pitchFamily="34" charset="0"/>
                <a:cs typeface="Arial" panose="020B0604020202020204" pitchFamily="34" charset="0"/>
              </a:rPr>
              <a:t>l</a:t>
            </a:r>
            <a:r>
              <a:rPr lang="en-US" sz="2400" spc="-55" dirty="0">
                <a:solidFill>
                  <a:srgbClr val="212121"/>
                </a:solidFill>
                <a:latin typeface="Arial" panose="020B0604020202020204" pitchFamily="34" charset="0"/>
                <a:cs typeface="Arial" panose="020B0604020202020204" pitchFamily="34" charset="0"/>
              </a:rPr>
              <a:t>e</a:t>
            </a:r>
            <a:r>
              <a:rPr lang="en-US" sz="2400" spc="-175" dirty="0">
                <a:solidFill>
                  <a:srgbClr val="212121"/>
                </a:solidFill>
                <a:latin typeface="Arial" panose="020B0604020202020204" pitchFamily="34" charset="0"/>
                <a:cs typeface="Arial" panose="020B0604020202020204" pitchFamily="34" charset="0"/>
              </a:rPr>
              <a:t>x</a:t>
            </a:r>
            <a:r>
              <a:rPr lang="en-US" sz="2400" spc="10" dirty="0">
                <a:solidFill>
                  <a:srgbClr val="212121"/>
                </a:solidFill>
                <a:latin typeface="Arial" panose="020B0604020202020204" pitchFamily="34" charset="0"/>
                <a:cs typeface="Arial" panose="020B0604020202020204" pitchFamily="34" charset="0"/>
              </a:rPr>
              <a:t>i</a:t>
            </a:r>
            <a:r>
              <a:rPr lang="en-US" sz="2400" spc="40" dirty="0">
                <a:solidFill>
                  <a:srgbClr val="212121"/>
                </a:solidFill>
                <a:latin typeface="Arial" panose="020B0604020202020204" pitchFamily="34" charset="0"/>
                <a:cs typeface="Arial" panose="020B0604020202020204" pitchFamily="34" charset="0"/>
              </a:rPr>
              <a:t>g</a:t>
            </a:r>
            <a:r>
              <a:rPr lang="en-US" sz="2400" spc="-15" dirty="0">
                <a:solidFill>
                  <a:srgbClr val="212121"/>
                </a:solidFill>
                <a:latin typeface="Arial" panose="020B0604020202020204" pitchFamily="34" charset="0"/>
                <a:cs typeface="Arial" panose="020B0604020202020204" pitchFamily="34" charset="0"/>
              </a:rPr>
              <a:t>l</a:t>
            </a:r>
            <a:r>
              <a:rPr lang="en-US" sz="2400" spc="20" dirty="0">
                <a:solidFill>
                  <a:srgbClr val="212121"/>
                </a:solidFill>
                <a:latin typeface="Arial" panose="020B0604020202020204" pitchFamily="34" charset="0"/>
                <a:cs typeface="Arial" panose="020B0604020202020204" pitchFamily="34" charset="0"/>
              </a:rPr>
              <a:t>a</a:t>
            </a:r>
            <a:r>
              <a:rPr lang="en-US" sz="2400" spc="-315" dirty="0">
                <a:solidFill>
                  <a:srgbClr val="212121"/>
                </a:solidFill>
                <a:latin typeface="Arial" panose="020B0604020202020204" pitchFamily="34" charset="0"/>
                <a:cs typeface="Arial" panose="020B0604020202020204" pitchFamily="34" charset="0"/>
              </a:rPr>
              <a:t>ss</a:t>
            </a:r>
            <a:r>
              <a:rPr lang="en-US" sz="2400" spc="-35" dirty="0">
                <a:solidFill>
                  <a:srgbClr val="212121"/>
                </a:solidFill>
                <a:latin typeface="Arial" panose="020B0604020202020204" pitchFamily="34" charset="0"/>
                <a:cs typeface="Arial" panose="020B0604020202020204" pitchFamily="34" charset="0"/>
              </a:rPr>
              <a:t> </a:t>
            </a:r>
            <a:r>
              <a:rPr lang="en-US" sz="2400" spc="-20" dirty="0">
                <a:solidFill>
                  <a:srgbClr val="212121"/>
                </a:solidFill>
                <a:latin typeface="Arial" panose="020B0604020202020204" pitchFamily="34" charset="0"/>
                <a:cs typeface="Arial" panose="020B0604020202020204" pitchFamily="34" charset="0"/>
              </a:rPr>
              <a:t>w</a:t>
            </a:r>
            <a:r>
              <a:rPr lang="en-US" sz="2400" spc="-160" dirty="0">
                <a:solidFill>
                  <a:srgbClr val="212121"/>
                </a:solidFill>
                <a:latin typeface="Arial" panose="020B0604020202020204" pitchFamily="34" charset="0"/>
                <a:cs typeface="Arial" panose="020B0604020202020204" pitchFamily="34" charset="0"/>
              </a:rPr>
              <a:t>h</a:t>
            </a:r>
            <a:r>
              <a:rPr lang="en-US" sz="2400" spc="-55" dirty="0">
                <a:solidFill>
                  <a:srgbClr val="212121"/>
                </a:solidFill>
                <a:latin typeface="Arial" panose="020B0604020202020204" pitchFamily="34" charset="0"/>
                <a:cs typeface="Arial" panose="020B0604020202020204" pitchFamily="34" charset="0"/>
              </a:rPr>
              <a:t>e</a:t>
            </a:r>
            <a:r>
              <a:rPr lang="en-US" sz="2400" spc="-160" dirty="0">
                <a:solidFill>
                  <a:srgbClr val="212121"/>
                </a:solidFill>
                <a:latin typeface="Arial" panose="020B0604020202020204" pitchFamily="34" charset="0"/>
                <a:cs typeface="Arial" panose="020B0604020202020204" pitchFamily="34" charset="0"/>
              </a:rPr>
              <a:t>n</a:t>
            </a:r>
            <a:r>
              <a:rPr lang="en-US" sz="2400" spc="-55" dirty="0">
                <a:solidFill>
                  <a:srgbClr val="212121"/>
                </a:solidFill>
                <a:latin typeface="Arial" panose="020B0604020202020204" pitchFamily="34" charset="0"/>
                <a:cs typeface="Arial" panose="020B0604020202020204" pitchFamily="34" charset="0"/>
              </a:rPr>
              <a:t>e</a:t>
            </a:r>
            <a:r>
              <a:rPr lang="en-US" sz="2400" spc="-245" dirty="0">
                <a:solidFill>
                  <a:srgbClr val="212121"/>
                </a:solidFill>
                <a:latin typeface="Arial" panose="020B0604020202020204" pitchFamily="34" charset="0"/>
                <a:cs typeface="Arial" panose="020B0604020202020204" pitchFamily="34" charset="0"/>
              </a:rPr>
              <a:t>v</a:t>
            </a:r>
            <a:r>
              <a:rPr lang="en-US" sz="2400" spc="-55" dirty="0">
                <a:solidFill>
                  <a:srgbClr val="212121"/>
                </a:solidFill>
                <a:latin typeface="Arial" panose="020B0604020202020204" pitchFamily="34" charset="0"/>
                <a:cs typeface="Arial" panose="020B0604020202020204" pitchFamily="34" charset="0"/>
              </a:rPr>
              <a:t>e</a:t>
            </a:r>
            <a:r>
              <a:rPr lang="en-US" sz="2400" spc="-80" dirty="0">
                <a:solidFill>
                  <a:srgbClr val="212121"/>
                </a:solidFill>
                <a:latin typeface="Arial" panose="020B0604020202020204" pitchFamily="34" charset="0"/>
                <a:cs typeface="Arial" panose="020B0604020202020204" pitchFamily="34" charset="0"/>
              </a:rPr>
              <a:t>r</a:t>
            </a:r>
            <a:r>
              <a:rPr lang="en-US" sz="2400" spc="-35" dirty="0">
                <a:solidFill>
                  <a:srgbClr val="212121"/>
                </a:solidFill>
                <a:latin typeface="Arial" panose="020B0604020202020204" pitchFamily="34" charset="0"/>
                <a:cs typeface="Arial" panose="020B0604020202020204" pitchFamily="34" charset="0"/>
              </a:rPr>
              <a:t> </a:t>
            </a:r>
            <a:r>
              <a:rPr lang="en-US" sz="2400" spc="20" dirty="0">
                <a:solidFill>
                  <a:srgbClr val="212121"/>
                </a:solidFill>
                <a:latin typeface="Arial" panose="020B0604020202020204" pitchFamily="34" charset="0"/>
                <a:cs typeface="Arial" panose="020B0604020202020204" pitchFamily="34" charset="0"/>
              </a:rPr>
              <a:t>p</a:t>
            </a:r>
            <a:r>
              <a:rPr lang="en-US" sz="2400" spc="-40" dirty="0">
                <a:solidFill>
                  <a:srgbClr val="212121"/>
                </a:solidFill>
                <a:latin typeface="Arial" panose="020B0604020202020204" pitchFamily="34" charset="0"/>
                <a:cs typeface="Arial" panose="020B0604020202020204" pitchFamily="34" charset="0"/>
              </a:rPr>
              <a:t>o</a:t>
            </a:r>
            <a:r>
              <a:rPr lang="en-US" sz="2400" spc="-315" dirty="0">
                <a:solidFill>
                  <a:srgbClr val="212121"/>
                </a:solidFill>
                <a:latin typeface="Arial" panose="020B0604020202020204" pitchFamily="34" charset="0"/>
                <a:cs typeface="Arial" panose="020B0604020202020204" pitchFamily="34" charset="0"/>
              </a:rPr>
              <a:t>ss</a:t>
            </a:r>
            <a:r>
              <a:rPr lang="en-US" sz="2400" spc="10" dirty="0">
                <a:solidFill>
                  <a:srgbClr val="212121"/>
                </a:solidFill>
                <a:latin typeface="Arial" panose="020B0604020202020204" pitchFamily="34" charset="0"/>
                <a:cs typeface="Arial" panose="020B0604020202020204" pitchFamily="34" charset="0"/>
              </a:rPr>
              <a:t>i</a:t>
            </a:r>
            <a:r>
              <a:rPr lang="en-US" sz="2400" spc="20" dirty="0">
                <a:solidFill>
                  <a:srgbClr val="212121"/>
                </a:solidFill>
                <a:latin typeface="Arial" panose="020B0604020202020204" pitchFamily="34" charset="0"/>
                <a:cs typeface="Arial" panose="020B0604020202020204" pitchFamily="34" charset="0"/>
              </a:rPr>
              <a:t>b</a:t>
            </a:r>
            <a:r>
              <a:rPr lang="en-US" sz="2400" spc="-15" dirty="0">
                <a:solidFill>
                  <a:srgbClr val="212121"/>
                </a:solidFill>
                <a:latin typeface="Arial" panose="020B0604020202020204" pitchFamily="34" charset="0"/>
                <a:cs typeface="Arial" panose="020B0604020202020204" pitchFamily="34" charset="0"/>
              </a:rPr>
              <a:t>l</a:t>
            </a:r>
            <a:r>
              <a:rPr lang="en-US" sz="2400" spc="-55" dirty="0">
                <a:solidFill>
                  <a:srgbClr val="212121"/>
                </a:solidFill>
                <a:latin typeface="Arial" panose="020B0604020202020204" pitchFamily="34" charset="0"/>
                <a:cs typeface="Arial" panose="020B0604020202020204" pitchFamily="34" charset="0"/>
              </a:rPr>
              <a:t>e</a:t>
            </a:r>
            <a:r>
              <a:rPr lang="en-US" sz="2400" spc="-150" dirty="0">
                <a:solidFill>
                  <a:srgbClr val="212121"/>
                </a:solidFill>
                <a:latin typeface="Arial" panose="020B0604020202020204" pitchFamily="34" charset="0"/>
                <a:cs typeface="Arial" panose="020B0604020202020204" pitchFamily="34" charset="0"/>
              </a:rPr>
              <a:t>,</a:t>
            </a:r>
            <a:r>
              <a:rPr lang="en-US" sz="2400" spc="-35" dirty="0">
                <a:solidFill>
                  <a:srgbClr val="212121"/>
                </a:solidFill>
                <a:latin typeface="Arial" panose="020B0604020202020204" pitchFamily="34" charset="0"/>
                <a:cs typeface="Arial" panose="020B0604020202020204" pitchFamily="34" charset="0"/>
              </a:rPr>
              <a:t> </a:t>
            </a:r>
            <a:r>
              <a:rPr lang="en-US" sz="2400" spc="-40" dirty="0">
                <a:solidFill>
                  <a:srgbClr val="212121"/>
                </a:solidFill>
                <a:latin typeface="Arial" panose="020B0604020202020204" pitchFamily="34" charset="0"/>
                <a:cs typeface="Arial" panose="020B0604020202020204" pitchFamily="34" charset="0"/>
              </a:rPr>
              <a:t>o</a:t>
            </a:r>
            <a:r>
              <a:rPr lang="en-US" sz="2400" spc="-80" dirty="0">
                <a:solidFill>
                  <a:srgbClr val="212121"/>
                </a:solidFill>
                <a:latin typeface="Arial" panose="020B0604020202020204" pitchFamily="34" charset="0"/>
                <a:cs typeface="Arial" panose="020B0604020202020204" pitchFamily="34" charset="0"/>
              </a:rPr>
              <a:t>r</a:t>
            </a:r>
            <a:r>
              <a:rPr lang="en-US" sz="2400" spc="-35" dirty="0">
                <a:solidFill>
                  <a:srgbClr val="212121"/>
                </a:solidFill>
                <a:latin typeface="Arial" panose="020B0604020202020204" pitchFamily="34" charset="0"/>
                <a:cs typeface="Arial" panose="020B0604020202020204" pitchFamily="34" charset="0"/>
              </a:rPr>
              <a:t> </a:t>
            </a:r>
            <a:r>
              <a:rPr lang="en-US" sz="2400" spc="45" dirty="0">
                <a:solidFill>
                  <a:srgbClr val="212121"/>
                </a:solidFill>
                <a:latin typeface="Arial" panose="020B0604020202020204" pitchFamily="34" charset="0"/>
                <a:cs typeface="Arial" panose="020B0604020202020204" pitchFamily="34" charset="0"/>
              </a:rPr>
              <a:t>c</a:t>
            </a:r>
            <a:r>
              <a:rPr lang="en-US" sz="2400" spc="-40" dirty="0">
                <a:solidFill>
                  <a:srgbClr val="212121"/>
                </a:solidFill>
                <a:latin typeface="Arial" panose="020B0604020202020204" pitchFamily="34" charset="0"/>
                <a:cs typeface="Arial" panose="020B0604020202020204" pitchFamily="34" charset="0"/>
              </a:rPr>
              <a:t>o</a:t>
            </a:r>
            <a:r>
              <a:rPr lang="en-US" sz="2400" spc="-245" dirty="0">
                <a:solidFill>
                  <a:srgbClr val="212121"/>
                </a:solidFill>
                <a:latin typeface="Arial" panose="020B0604020202020204" pitchFamily="34" charset="0"/>
                <a:cs typeface="Arial" panose="020B0604020202020204" pitchFamily="34" charset="0"/>
              </a:rPr>
              <a:t>v</a:t>
            </a:r>
            <a:r>
              <a:rPr lang="en-US" sz="2400" spc="-55" dirty="0">
                <a:solidFill>
                  <a:srgbClr val="212121"/>
                </a:solidFill>
                <a:latin typeface="Arial" panose="020B0604020202020204" pitchFamily="34" charset="0"/>
                <a:cs typeface="Arial" panose="020B0604020202020204" pitchFamily="34" charset="0"/>
              </a:rPr>
              <a:t>e</a:t>
            </a:r>
            <a:r>
              <a:rPr lang="en-US" sz="2400" spc="-80" dirty="0">
                <a:solidFill>
                  <a:srgbClr val="212121"/>
                </a:solidFill>
                <a:latin typeface="Arial" panose="020B0604020202020204" pitchFamily="34" charset="0"/>
                <a:cs typeface="Arial" panose="020B0604020202020204" pitchFamily="34" charset="0"/>
              </a:rPr>
              <a:t>r</a:t>
            </a:r>
            <a:r>
              <a:rPr lang="en-US" sz="2400" spc="-35" dirty="0">
                <a:solidFill>
                  <a:srgbClr val="212121"/>
                </a:solidFill>
                <a:latin typeface="Arial" panose="020B0604020202020204" pitchFamily="34" charset="0"/>
                <a:cs typeface="Arial" panose="020B0604020202020204" pitchFamily="34" charset="0"/>
              </a:rPr>
              <a:t> </a:t>
            </a:r>
            <a:r>
              <a:rPr lang="en-US" sz="2400" spc="-20" dirty="0">
                <a:solidFill>
                  <a:srgbClr val="212121"/>
                </a:solidFill>
                <a:latin typeface="Arial" panose="020B0604020202020204" pitchFamily="34" charset="0"/>
                <a:cs typeface="Arial" panose="020B0604020202020204" pitchFamily="34" charset="0"/>
              </a:rPr>
              <a:t>w</a:t>
            </a:r>
            <a:r>
              <a:rPr lang="en-US" sz="2400" spc="10" dirty="0">
                <a:solidFill>
                  <a:srgbClr val="212121"/>
                </a:solidFill>
                <a:latin typeface="Arial" panose="020B0604020202020204" pitchFamily="34" charset="0"/>
                <a:cs typeface="Arial" panose="020B0604020202020204" pitchFamily="34" charset="0"/>
              </a:rPr>
              <a:t>i</a:t>
            </a:r>
            <a:r>
              <a:rPr lang="en-US" sz="2400" spc="-160" dirty="0">
                <a:solidFill>
                  <a:srgbClr val="212121"/>
                </a:solidFill>
                <a:latin typeface="Arial" panose="020B0604020202020204" pitchFamily="34" charset="0"/>
                <a:cs typeface="Arial" panose="020B0604020202020204" pitchFamily="34" charset="0"/>
              </a:rPr>
              <a:t>n</a:t>
            </a:r>
            <a:r>
              <a:rPr lang="en-US" sz="2400" spc="20" dirty="0">
                <a:solidFill>
                  <a:srgbClr val="212121"/>
                </a:solidFill>
                <a:latin typeface="Arial" panose="020B0604020202020204" pitchFamily="34" charset="0"/>
                <a:cs typeface="Arial" panose="020B0604020202020204" pitchFamily="34" charset="0"/>
              </a:rPr>
              <a:t>d</a:t>
            </a:r>
            <a:r>
              <a:rPr lang="en-US" sz="2400" spc="-40" dirty="0">
                <a:solidFill>
                  <a:srgbClr val="212121"/>
                </a:solidFill>
                <a:latin typeface="Arial" panose="020B0604020202020204" pitchFamily="34" charset="0"/>
                <a:cs typeface="Arial" panose="020B0604020202020204" pitchFamily="34" charset="0"/>
              </a:rPr>
              <a:t>o</a:t>
            </a:r>
            <a:r>
              <a:rPr lang="en-US" sz="2400" spc="-20" dirty="0">
                <a:solidFill>
                  <a:srgbClr val="212121"/>
                </a:solidFill>
                <a:latin typeface="Arial" panose="020B0604020202020204" pitchFamily="34" charset="0"/>
                <a:cs typeface="Arial" panose="020B0604020202020204" pitchFamily="34" charset="0"/>
              </a:rPr>
              <a:t>w</a:t>
            </a:r>
            <a:r>
              <a:rPr lang="en-US" sz="2400" spc="-315" dirty="0">
                <a:solidFill>
                  <a:srgbClr val="212121"/>
                </a:solidFill>
                <a:latin typeface="Arial" panose="020B0604020202020204" pitchFamily="34" charset="0"/>
                <a:cs typeface="Arial" panose="020B0604020202020204" pitchFamily="34" charset="0"/>
              </a:rPr>
              <a:t>s</a:t>
            </a:r>
            <a:r>
              <a:rPr lang="en-US" sz="2400" spc="-35" dirty="0">
                <a:solidFill>
                  <a:srgbClr val="212121"/>
                </a:solidFill>
                <a:latin typeface="Arial" panose="020B0604020202020204" pitchFamily="34" charset="0"/>
                <a:cs typeface="Arial" panose="020B0604020202020204" pitchFamily="34" charset="0"/>
              </a:rPr>
              <a:t> </a:t>
            </a:r>
            <a:r>
              <a:rPr lang="en-US" sz="2400" spc="-20" dirty="0">
                <a:solidFill>
                  <a:srgbClr val="212121"/>
                </a:solidFill>
                <a:latin typeface="Arial" panose="020B0604020202020204" pitchFamily="34" charset="0"/>
                <a:cs typeface="Arial" panose="020B0604020202020204" pitchFamily="34" charset="0"/>
              </a:rPr>
              <a:t>w</a:t>
            </a:r>
            <a:r>
              <a:rPr lang="en-US" sz="2400" spc="10" dirty="0">
                <a:solidFill>
                  <a:srgbClr val="212121"/>
                </a:solidFill>
                <a:latin typeface="Arial" panose="020B0604020202020204" pitchFamily="34" charset="0"/>
                <a:cs typeface="Arial" panose="020B0604020202020204" pitchFamily="34" charset="0"/>
              </a:rPr>
              <a:t>i</a:t>
            </a:r>
            <a:r>
              <a:rPr lang="en-US" sz="2400" spc="145" dirty="0">
                <a:solidFill>
                  <a:srgbClr val="212121"/>
                </a:solidFill>
                <a:latin typeface="Arial" panose="020B0604020202020204" pitchFamily="34" charset="0"/>
                <a:cs typeface="Arial" panose="020B0604020202020204" pitchFamily="34" charset="0"/>
              </a:rPr>
              <a:t>t</a:t>
            </a:r>
            <a:r>
              <a:rPr lang="en-US" sz="2400" spc="-160" dirty="0">
                <a:solidFill>
                  <a:srgbClr val="212121"/>
                </a:solidFill>
                <a:latin typeface="Arial" panose="020B0604020202020204" pitchFamily="34" charset="0"/>
                <a:cs typeface="Arial" panose="020B0604020202020204" pitchFamily="34" charset="0"/>
              </a:rPr>
              <a:t>h</a:t>
            </a:r>
            <a:r>
              <a:rPr lang="en-US" sz="2400" spc="-35" dirty="0">
                <a:solidFill>
                  <a:srgbClr val="212121"/>
                </a:solidFill>
                <a:latin typeface="Arial" panose="020B0604020202020204" pitchFamily="34" charset="0"/>
                <a:cs typeface="Arial" panose="020B0604020202020204" pitchFamily="34" charset="0"/>
              </a:rPr>
              <a:t> </a:t>
            </a:r>
            <a:r>
              <a:rPr lang="en-US" sz="2400" spc="-315" dirty="0">
                <a:solidFill>
                  <a:srgbClr val="212121"/>
                </a:solidFill>
                <a:latin typeface="Arial" panose="020B0604020202020204" pitchFamily="34" charset="0"/>
                <a:cs typeface="Arial" panose="020B0604020202020204" pitchFamily="34" charset="0"/>
              </a:rPr>
              <a:t>s</a:t>
            </a:r>
            <a:r>
              <a:rPr lang="en-US" sz="2400" spc="20" dirty="0">
                <a:solidFill>
                  <a:srgbClr val="212121"/>
                </a:solidFill>
                <a:latin typeface="Arial" panose="020B0604020202020204" pitchFamily="34" charset="0"/>
                <a:cs typeface="Arial" panose="020B0604020202020204" pitchFamily="34" charset="0"/>
              </a:rPr>
              <a:t>a</a:t>
            </a:r>
            <a:r>
              <a:rPr lang="en-US" sz="2400" spc="180" dirty="0">
                <a:solidFill>
                  <a:srgbClr val="212121"/>
                </a:solidFill>
                <a:latin typeface="Arial" panose="020B0604020202020204" pitchFamily="34" charset="0"/>
                <a:cs typeface="Arial" panose="020B0604020202020204" pitchFamily="34" charset="0"/>
              </a:rPr>
              <a:t>f</a:t>
            </a:r>
            <a:r>
              <a:rPr lang="en-US" sz="2400" spc="-55" dirty="0">
                <a:solidFill>
                  <a:srgbClr val="212121"/>
                </a:solidFill>
                <a:latin typeface="Arial" panose="020B0604020202020204" pitchFamily="34" charset="0"/>
                <a:cs typeface="Arial" panose="020B0604020202020204" pitchFamily="34" charset="0"/>
              </a:rPr>
              <a:t>e</a:t>
            </a:r>
            <a:r>
              <a:rPr lang="en-US" sz="2400" spc="145" dirty="0">
                <a:solidFill>
                  <a:srgbClr val="212121"/>
                </a:solidFill>
                <a:latin typeface="Arial" panose="020B0604020202020204" pitchFamily="34" charset="0"/>
                <a:cs typeface="Arial" panose="020B0604020202020204" pitchFamily="34" charset="0"/>
              </a:rPr>
              <a:t>t</a:t>
            </a:r>
            <a:r>
              <a:rPr lang="en-US" sz="2400" spc="-245" dirty="0">
                <a:solidFill>
                  <a:srgbClr val="212121"/>
                </a:solidFill>
                <a:latin typeface="Arial" panose="020B0604020202020204" pitchFamily="34" charset="0"/>
                <a:cs typeface="Arial" panose="020B0604020202020204" pitchFamily="34" charset="0"/>
              </a:rPr>
              <a:t>y</a:t>
            </a:r>
            <a:r>
              <a:rPr lang="en-US" sz="2400" spc="-35" dirty="0">
                <a:solidFill>
                  <a:srgbClr val="212121"/>
                </a:solidFill>
                <a:latin typeface="Arial" panose="020B0604020202020204" pitchFamily="34" charset="0"/>
                <a:cs typeface="Arial" panose="020B0604020202020204" pitchFamily="34" charset="0"/>
              </a:rPr>
              <a:t> </a:t>
            </a:r>
            <a:r>
              <a:rPr lang="en-US" sz="2400" spc="180" dirty="0">
                <a:solidFill>
                  <a:srgbClr val="212121"/>
                </a:solidFill>
                <a:latin typeface="Arial" panose="020B0604020202020204" pitchFamily="34" charset="0"/>
                <a:cs typeface="Arial" panose="020B0604020202020204" pitchFamily="34" charset="0"/>
              </a:rPr>
              <a:t>f</a:t>
            </a:r>
            <a:r>
              <a:rPr lang="en-US" sz="2400" spc="10" dirty="0">
                <a:solidFill>
                  <a:srgbClr val="212121"/>
                </a:solidFill>
                <a:latin typeface="Arial" panose="020B0604020202020204" pitchFamily="34" charset="0"/>
                <a:cs typeface="Arial" panose="020B0604020202020204" pitchFamily="34" charset="0"/>
              </a:rPr>
              <a:t>i</a:t>
            </a:r>
            <a:r>
              <a:rPr lang="en-US" sz="2400" spc="-15" dirty="0">
                <a:solidFill>
                  <a:srgbClr val="212121"/>
                </a:solidFill>
                <a:latin typeface="Arial" panose="020B0604020202020204" pitchFamily="34" charset="0"/>
                <a:cs typeface="Arial" panose="020B0604020202020204" pitchFamily="34" charset="0"/>
              </a:rPr>
              <a:t>l</a:t>
            </a:r>
            <a:r>
              <a:rPr lang="en-US" sz="2400" spc="-240" dirty="0">
                <a:solidFill>
                  <a:srgbClr val="212121"/>
                </a:solidFill>
                <a:latin typeface="Arial" panose="020B0604020202020204" pitchFamily="34" charset="0"/>
                <a:cs typeface="Arial" panose="020B0604020202020204" pitchFamily="34" charset="0"/>
              </a:rPr>
              <a:t>m”</a:t>
            </a:r>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98819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9643110"/>
          </a:xfrm>
          <a:custGeom>
            <a:avLst/>
            <a:gdLst/>
            <a:ahLst/>
            <a:cxnLst/>
            <a:rect l="l" t="t" r="r" b="b"/>
            <a:pathLst>
              <a:path w="18288000" h="9643110">
                <a:moveTo>
                  <a:pt x="0" y="0"/>
                </a:moveTo>
                <a:lnTo>
                  <a:pt x="18288000" y="0"/>
                </a:lnTo>
                <a:lnTo>
                  <a:pt x="18288000" y="9643020"/>
                </a:lnTo>
                <a:lnTo>
                  <a:pt x="0" y="9643020"/>
                </a:lnTo>
                <a:lnTo>
                  <a:pt x="0" y="0"/>
                </a:lnTo>
                <a:close/>
              </a:path>
            </a:pathLst>
          </a:custGeom>
          <a:solidFill>
            <a:srgbClr val="DFDCE2"/>
          </a:solidFill>
        </p:spPr>
        <p:txBody>
          <a:bodyPr wrap="square" lIns="0" tIns="0" rIns="0" bIns="0" rtlCol="0"/>
          <a:lstStyle/>
          <a:p>
            <a:endParaRPr/>
          </a:p>
        </p:txBody>
      </p:sp>
      <p:sp>
        <p:nvSpPr>
          <p:cNvPr id="3" name="object 3"/>
          <p:cNvSpPr/>
          <p:nvPr/>
        </p:nvSpPr>
        <p:spPr>
          <a:xfrm>
            <a:off x="0" y="2629"/>
            <a:ext cx="2819400" cy="9640570"/>
          </a:xfrm>
          <a:custGeom>
            <a:avLst/>
            <a:gdLst/>
            <a:ahLst/>
            <a:cxnLst/>
            <a:rect l="l" t="t" r="r" b="b"/>
            <a:pathLst>
              <a:path w="2819400" h="9640570">
                <a:moveTo>
                  <a:pt x="0" y="9640391"/>
                </a:moveTo>
                <a:lnTo>
                  <a:pt x="0" y="0"/>
                </a:lnTo>
                <a:lnTo>
                  <a:pt x="2819399" y="0"/>
                </a:lnTo>
                <a:lnTo>
                  <a:pt x="2819399" y="9640391"/>
                </a:lnTo>
                <a:lnTo>
                  <a:pt x="0" y="9640391"/>
                </a:lnTo>
              </a:path>
            </a:pathLst>
          </a:custGeom>
          <a:solidFill>
            <a:srgbClr val="F7B733"/>
          </a:solidFill>
        </p:spPr>
        <p:txBody>
          <a:bodyPr wrap="square" lIns="0" tIns="0" rIns="0" bIns="0" rtlCol="0"/>
          <a:lstStyle/>
          <a:p>
            <a:endParaRPr/>
          </a:p>
        </p:txBody>
      </p:sp>
      <p:sp>
        <p:nvSpPr>
          <p:cNvPr id="4" name="object 4"/>
          <p:cNvSpPr/>
          <p:nvPr/>
        </p:nvSpPr>
        <p:spPr>
          <a:xfrm>
            <a:off x="0" y="9643020"/>
            <a:ext cx="18288000" cy="644525"/>
          </a:xfrm>
          <a:custGeom>
            <a:avLst/>
            <a:gdLst/>
            <a:ahLst/>
            <a:cxnLst/>
            <a:rect l="l" t="t" r="r" b="b"/>
            <a:pathLst>
              <a:path w="18288000" h="644525">
                <a:moveTo>
                  <a:pt x="18287999" y="643978"/>
                </a:moveTo>
                <a:lnTo>
                  <a:pt x="18287999" y="0"/>
                </a:lnTo>
                <a:lnTo>
                  <a:pt x="0" y="0"/>
                </a:lnTo>
                <a:lnTo>
                  <a:pt x="0" y="643978"/>
                </a:lnTo>
                <a:lnTo>
                  <a:pt x="18287999" y="643978"/>
                </a:lnTo>
              </a:path>
            </a:pathLst>
          </a:custGeom>
          <a:solidFill>
            <a:srgbClr val="FB491A"/>
          </a:solidFill>
        </p:spPr>
        <p:txBody>
          <a:bodyPr wrap="square" lIns="0" tIns="0" rIns="0" bIns="0" rtlCol="0"/>
          <a:lstStyle/>
          <a:p>
            <a:endParaRPr/>
          </a:p>
        </p:txBody>
      </p:sp>
      <p:sp>
        <p:nvSpPr>
          <p:cNvPr id="5" name="object 5"/>
          <p:cNvSpPr txBox="1"/>
          <p:nvPr/>
        </p:nvSpPr>
        <p:spPr>
          <a:xfrm>
            <a:off x="624570" y="1743844"/>
            <a:ext cx="1630045" cy="6637655"/>
          </a:xfrm>
          <a:prstGeom prst="rect">
            <a:avLst/>
          </a:prstGeom>
        </p:spPr>
        <p:txBody>
          <a:bodyPr vert="vert270" wrap="square" lIns="0" tIns="0" rIns="0" bIns="0" rtlCol="0">
            <a:spAutoFit/>
          </a:bodyPr>
          <a:lstStyle/>
          <a:p>
            <a:pPr marL="1270635" marR="5080" indent="-1258570">
              <a:lnSpc>
                <a:spcPct val="116700"/>
              </a:lnSpc>
            </a:pPr>
            <a:r>
              <a:rPr sz="5250" b="1" spc="-5" dirty="0">
                <a:solidFill>
                  <a:srgbClr val="DFDCE2"/>
                </a:solidFill>
                <a:latin typeface="Arial"/>
                <a:cs typeface="Arial"/>
              </a:rPr>
              <a:t>NON-STRUCTURA</a:t>
            </a:r>
            <a:r>
              <a:rPr sz="5250" b="1" dirty="0">
                <a:solidFill>
                  <a:srgbClr val="DFDCE2"/>
                </a:solidFill>
                <a:latin typeface="Arial"/>
                <a:cs typeface="Arial"/>
              </a:rPr>
              <a:t>L </a:t>
            </a:r>
            <a:r>
              <a:rPr sz="5250" b="1" spc="-5" dirty="0">
                <a:solidFill>
                  <a:srgbClr val="DFDCE2"/>
                </a:solidFill>
                <a:latin typeface="Arial"/>
                <a:cs typeface="Arial"/>
              </a:rPr>
              <a:t>MITIGATIO</a:t>
            </a:r>
            <a:r>
              <a:rPr sz="5250" b="1" dirty="0">
                <a:solidFill>
                  <a:srgbClr val="DFDCE2"/>
                </a:solidFill>
                <a:latin typeface="Arial"/>
                <a:cs typeface="Arial"/>
              </a:rPr>
              <a:t>N</a:t>
            </a:r>
            <a:endParaRPr sz="5250">
              <a:latin typeface="Arial"/>
              <a:cs typeface="Arial"/>
            </a:endParaRPr>
          </a:p>
        </p:txBody>
      </p:sp>
      <p:sp>
        <p:nvSpPr>
          <p:cNvPr id="6" name="object 6"/>
          <p:cNvSpPr txBox="1"/>
          <p:nvPr/>
        </p:nvSpPr>
        <p:spPr>
          <a:xfrm>
            <a:off x="3322059" y="1158512"/>
            <a:ext cx="14676119" cy="1720850"/>
          </a:xfrm>
          <a:prstGeom prst="rect">
            <a:avLst/>
          </a:prstGeom>
        </p:spPr>
        <p:txBody>
          <a:bodyPr vert="horz" wrap="square" lIns="0" tIns="0" rIns="0" bIns="0" rtlCol="0">
            <a:spAutoFit/>
          </a:bodyPr>
          <a:lstStyle/>
          <a:p>
            <a:pPr marL="3787775" marR="5080" indent="-3775710">
              <a:lnSpc>
                <a:spcPts val="7240"/>
              </a:lnSpc>
            </a:pPr>
            <a:r>
              <a:rPr sz="6100" spc="-1255" dirty="0">
                <a:latin typeface="Arial"/>
                <a:cs typeface="Arial"/>
              </a:rPr>
              <a:t>L</a:t>
            </a:r>
            <a:r>
              <a:rPr sz="6100" spc="-425" dirty="0">
                <a:latin typeface="Arial"/>
                <a:cs typeface="Arial"/>
              </a:rPr>
              <a:t>e</a:t>
            </a:r>
            <a:r>
              <a:rPr sz="6100" spc="-40" dirty="0">
                <a:latin typeface="Arial"/>
                <a:cs typeface="Arial"/>
              </a:rPr>
              <a:t>t</a:t>
            </a:r>
            <a:r>
              <a:rPr sz="6100" spc="-450" dirty="0">
                <a:latin typeface="Arial"/>
                <a:cs typeface="Arial"/>
              </a:rPr>
              <a:t>'</a:t>
            </a:r>
            <a:r>
              <a:rPr sz="6100" spc="-620" dirty="0">
                <a:latin typeface="Arial"/>
                <a:cs typeface="Arial"/>
              </a:rPr>
              <a:t>s</a:t>
            </a:r>
            <a:r>
              <a:rPr sz="6100" spc="-720" dirty="0">
                <a:latin typeface="Arial"/>
                <a:cs typeface="Arial"/>
              </a:rPr>
              <a:t> </a:t>
            </a:r>
            <a:r>
              <a:rPr sz="6100" spc="-1200" dirty="0">
                <a:latin typeface="Arial"/>
                <a:cs typeface="Arial"/>
              </a:rPr>
              <a:t>P</a:t>
            </a:r>
            <a:r>
              <a:rPr sz="6100" spc="-484" dirty="0">
                <a:latin typeface="Arial"/>
                <a:cs typeface="Arial"/>
              </a:rPr>
              <a:t>r</a:t>
            </a:r>
            <a:r>
              <a:rPr sz="6100" spc="-275" dirty="0">
                <a:latin typeface="Arial"/>
                <a:cs typeface="Arial"/>
              </a:rPr>
              <a:t>a</a:t>
            </a:r>
            <a:r>
              <a:rPr sz="6100" spc="-229" dirty="0">
                <a:latin typeface="Arial"/>
                <a:cs typeface="Arial"/>
              </a:rPr>
              <a:t>c</a:t>
            </a:r>
            <a:r>
              <a:rPr sz="6100" spc="-40" dirty="0">
                <a:latin typeface="Arial"/>
                <a:cs typeface="Arial"/>
              </a:rPr>
              <a:t>t</a:t>
            </a:r>
            <a:r>
              <a:rPr sz="6100" spc="-300" dirty="0">
                <a:latin typeface="Arial"/>
                <a:cs typeface="Arial"/>
              </a:rPr>
              <a:t>i</a:t>
            </a:r>
            <a:r>
              <a:rPr sz="6100" spc="-229" dirty="0">
                <a:latin typeface="Arial"/>
                <a:cs typeface="Arial"/>
              </a:rPr>
              <a:t>c</a:t>
            </a:r>
            <a:r>
              <a:rPr sz="6100" spc="-425" dirty="0">
                <a:latin typeface="Arial"/>
                <a:cs typeface="Arial"/>
              </a:rPr>
              <a:t>e</a:t>
            </a:r>
            <a:r>
              <a:rPr sz="6100" spc="-295" dirty="0">
                <a:latin typeface="Arial"/>
                <a:cs typeface="Arial"/>
              </a:rPr>
              <a:t>,</a:t>
            </a:r>
            <a:r>
              <a:rPr sz="6100" spc="-720" dirty="0">
                <a:latin typeface="Arial"/>
                <a:cs typeface="Arial"/>
              </a:rPr>
              <a:t> </a:t>
            </a:r>
            <a:r>
              <a:rPr sz="6100" spc="-1255" dirty="0">
                <a:latin typeface="Arial"/>
                <a:cs typeface="Arial"/>
              </a:rPr>
              <a:t>L</a:t>
            </a:r>
            <a:r>
              <a:rPr sz="6100" spc="-425" dirty="0">
                <a:latin typeface="Arial"/>
                <a:cs typeface="Arial"/>
              </a:rPr>
              <a:t>e</a:t>
            </a:r>
            <a:r>
              <a:rPr sz="6100" spc="-40" dirty="0">
                <a:latin typeface="Arial"/>
                <a:cs typeface="Arial"/>
              </a:rPr>
              <a:t>t</a:t>
            </a:r>
            <a:r>
              <a:rPr sz="6100" spc="-450" dirty="0">
                <a:latin typeface="Arial"/>
                <a:cs typeface="Arial"/>
              </a:rPr>
              <a:t>'</a:t>
            </a:r>
            <a:r>
              <a:rPr sz="6100" spc="-620" dirty="0">
                <a:latin typeface="Arial"/>
                <a:cs typeface="Arial"/>
              </a:rPr>
              <a:t>s</a:t>
            </a:r>
            <a:r>
              <a:rPr sz="6100" spc="-720" dirty="0">
                <a:latin typeface="Arial"/>
                <a:cs typeface="Arial"/>
              </a:rPr>
              <a:t> </a:t>
            </a:r>
            <a:r>
              <a:rPr sz="6100" spc="-355" dirty="0">
                <a:latin typeface="Arial"/>
                <a:cs typeface="Arial"/>
              </a:rPr>
              <a:t>w</a:t>
            </a:r>
            <a:r>
              <a:rPr sz="6100" spc="-275" dirty="0">
                <a:latin typeface="Arial"/>
                <a:cs typeface="Arial"/>
              </a:rPr>
              <a:t>a</a:t>
            </a:r>
            <a:r>
              <a:rPr sz="6100" spc="-355" dirty="0">
                <a:latin typeface="Arial"/>
                <a:cs typeface="Arial"/>
              </a:rPr>
              <a:t>l</a:t>
            </a:r>
            <a:r>
              <a:rPr sz="6100" spc="-505" dirty="0">
                <a:latin typeface="Arial"/>
                <a:cs typeface="Arial"/>
              </a:rPr>
              <a:t>k</a:t>
            </a:r>
            <a:r>
              <a:rPr sz="6100" spc="-720" dirty="0">
                <a:latin typeface="Arial"/>
                <a:cs typeface="Arial"/>
              </a:rPr>
              <a:t> </a:t>
            </a:r>
            <a:r>
              <a:rPr sz="6100" spc="-275" dirty="0">
                <a:latin typeface="Arial"/>
                <a:cs typeface="Arial"/>
              </a:rPr>
              <a:t>a</a:t>
            </a:r>
            <a:r>
              <a:rPr sz="6100" spc="-484" dirty="0">
                <a:latin typeface="Arial"/>
                <a:cs typeface="Arial"/>
              </a:rPr>
              <a:t>r</a:t>
            </a:r>
            <a:r>
              <a:rPr sz="6100" spc="-395" dirty="0">
                <a:latin typeface="Arial"/>
                <a:cs typeface="Arial"/>
              </a:rPr>
              <a:t>o</a:t>
            </a:r>
            <a:r>
              <a:rPr sz="6100" spc="-645" dirty="0">
                <a:latin typeface="Arial"/>
                <a:cs typeface="Arial"/>
              </a:rPr>
              <a:t>un</a:t>
            </a:r>
            <a:r>
              <a:rPr sz="6100" spc="55" dirty="0">
                <a:latin typeface="Arial"/>
                <a:cs typeface="Arial"/>
              </a:rPr>
              <a:t>d</a:t>
            </a:r>
            <a:r>
              <a:rPr sz="6100" spc="-720" dirty="0">
                <a:latin typeface="Arial"/>
                <a:cs typeface="Arial"/>
              </a:rPr>
              <a:t> </a:t>
            </a:r>
            <a:r>
              <a:rPr sz="6100" spc="-40" dirty="0">
                <a:latin typeface="Arial"/>
                <a:cs typeface="Arial"/>
              </a:rPr>
              <a:t>t</a:t>
            </a:r>
            <a:r>
              <a:rPr sz="6100" spc="-395" dirty="0">
                <a:latin typeface="Arial"/>
                <a:cs typeface="Arial"/>
              </a:rPr>
              <a:t>o</a:t>
            </a:r>
            <a:r>
              <a:rPr sz="6100" spc="-240" dirty="0">
                <a:latin typeface="Arial"/>
                <a:cs typeface="Arial"/>
              </a:rPr>
              <a:t>g</a:t>
            </a:r>
            <a:r>
              <a:rPr sz="6100" spc="-425" dirty="0">
                <a:latin typeface="Arial"/>
                <a:cs typeface="Arial"/>
              </a:rPr>
              <a:t>e</a:t>
            </a:r>
            <a:r>
              <a:rPr sz="6100" spc="-40" dirty="0">
                <a:latin typeface="Arial"/>
                <a:cs typeface="Arial"/>
              </a:rPr>
              <a:t>t</a:t>
            </a:r>
            <a:r>
              <a:rPr sz="6100" spc="-645" dirty="0">
                <a:latin typeface="Arial"/>
                <a:cs typeface="Arial"/>
              </a:rPr>
              <a:t>h</a:t>
            </a:r>
            <a:r>
              <a:rPr sz="6100" spc="-425" dirty="0">
                <a:latin typeface="Arial"/>
                <a:cs typeface="Arial"/>
              </a:rPr>
              <a:t>e</a:t>
            </a:r>
            <a:r>
              <a:rPr sz="6100" spc="-484" dirty="0">
                <a:latin typeface="Arial"/>
                <a:cs typeface="Arial"/>
              </a:rPr>
              <a:t>r</a:t>
            </a:r>
            <a:r>
              <a:rPr sz="6100" spc="-295" dirty="0">
                <a:latin typeface="Arial"/>
                <a:cs typeface="Arial"/>
              </a:rPr>
              <a:t>,</a:t>
            </a:r>
            <a:r>
              <a:rPr sz="6100" spc="-720" dirty="0">
                <a:latin typeface="Arial"/>
                <a:cs typeface="Arial"/>
              </a:rPr>
              <a:t> </a:t>
            </a:r>
            <a:r>
              <a:rPr sz="6100" spc="-645" dirty="0">
                <a:latin typeface="Arial"/>
                <a:cs typeface="Arial"/>
              </a:rPr>
              <a:t>u</a:t>
            </a:r>
            <a:r>
              <a:rPr sz="6100" spc="-950" dirty="0">
                <a:latin typeface="Arial"/>
                <a:cs typeface="Arial"/>
              </a:rPr>
              <a:t>s</a:t>
            </a:r>
            <a:r>
              <a:rPr sz="6100" spc="-300" dirty="0">
                <a:latin typeface="Arial"/>
                <a:cs typeface="Arial"/>
              </a:rPr>
              <a:t>i</a:t>
            </a:r>
            <a:r>
              <a:rPr sz="6100" spc="-645" dirty="0">
                <a:latin typeface="Arial"/>
                <a:cs typeface="Arial"/>
              </a:rPr>
              <a:t>n</a:t>
            </a:r>
            <a:r>
              <a:rPr sz="6100" spc="90" dirty="0">
                <a:latin typeface="Arial"/>
                <a:cs typeface="Arial"/>
              </a:rPr>
              <a:t>g</a:t>
            </a:r>
            <a:r>
              <a:rPr sz="6100" spc="-720" dirty="0">
                <a:latin typeface="Arial"/>
                <a:cs typeface="Arial"/>
              </a:rPr>
              <a:t> </a:t>
            </a:r>
            <a:r>
              <a:rPr sz="6100" spc="-40" dirty="0">
                <a:latin typeface="Arial"/>
                <a:cs typeface="Arial"/>
              </a:rPr>
              <a:t>t</a:t>
            </a:r>
            <a:r>
              <a:rPr sz="6100" spc="-645" dirty="0">
                <a:latin typeface="Arial"/>
                <a:cs typeface="Arial"/>
              </a:rPr>
              <a:t>h</a:t>
            </a:r>
            <a:r>
              <a:rPr sz="6100" spc="-95" dirty="0">
                <a:latin typeface="Arial"/>
                <a:cs typeface="Arial"/>
              </a:rPr>
              <a:t>e</a:t>
            </a:r>
            <a:r>
              <a:rPr sz="6100" spc="-50" dirty="0">
                <a:latin typeface="Arial"/>
                <a:cs typeface="Arial"/>
              </a:rPr>
              <a:t> </a:t>
            </a:r>
            <a:r>
              <a:rPr sz="6100" spc="-1115" dirty="0">
                <a:latin typeface="Arial"/>
                <a:cs typeface="Arial"/>
              </a:rPr>
              <a:t>H</a:t>
            </a:r>
            <a:r>
              <a:rPr sz="6100" spc="-275" dirty="0">
                <a:latin typeface="Arial"/>
                <a:cs typeface="Arial"/>
              </a:rPr>
              <a:t>a</a:t>
            </a:r>
            <a:r>
              <a:rPr sz="6100" spc="-630" dirty="0">
                <a:latin typeface="Arial"/>
                <a:cs typeface="Arial"/>
              </a:rPr>
              <a:t>z</a:t>
            </a:r>
            <a:r>
              <a:rPr sz="6100" spc="-275" dirty="0">
                <a:latin typeface="Arial"/>
                <a:cs typeface="Arial"/>
              </a:rPr>
              <a:t>a</a:t>
            </a:r>
            <a:r>
              <a:rPr sz="6100" spc="-484" dirty="0">
                <a:latin typeface="Arial"/>
                <a:cs typeface="Arial"/>
              </a:rPr>
              <a:t>r</a:t>
            </a:r>
            <a:r>
              <a:rPr sz="6100" spc="55" dirty="0">
                <a:latin typeface="Arial"/>
                <a:cs typeface="Arial"/>
              </a:rPr>
              <a:t>d</a:t>
            </a:r>
            <a:r>
              <a:rPr sz="6100" spc="-720" dirty="0">
                <a:latin typeface="Arial"/>
                <a:cs typeface="Arial"/>
              </a:rPr>
              <a:t> </a:t>
            </a:r>
            <a:r>
              <a:rPr sz="6100" spc="-675" dirty="0">
                <a:latin typeface="Arial"/>
                <a:cs typeface="Arial"/>
              </a:rPr>
              <a:t>M</a:t>
            </a:r>
            <a:r>
              <a:rPr sz="6100" spc="-300" dirty="0">
                <a:latin typeface="Arial"/>
                <a:cs typeface="Arial"/>
              </a:rPr>
              <a:t>i</a:t>
            </a:r>
            <a:r>
              <a:rPr sz="6100" spc="-40" dirty="0">
                <a:latin typeface="Arial"/>
                <a:cs typeface="Arial"/>
              </a:rPr>
              <a:t>t</a:t>
            </a:r>
            <a:r>
              <a:rPr sz="6100" spc="-300" dirty="0">
                <a:latin typeface="Arial"/>
                <a:cs typeface="Arial"/>
              </a:rPr>
              <a:t>i</a:t>
            </a:r>
            <a:r>
              <a:rPr sz="6100" spc="-240" dirty="0">
                <a:latin typeface="Arial"/>
                <a:cs typeface="Arial"/>
              </a:rPr>
              <a:t>g</a:t>
            </a:r>
            <a:r>
              <a:rPr sz="6100" spc="-275" dirty="0">
                <a:latin typeface="Arial"/>
                <a:cs typeface="Arial"/>
              </a:rPr>
              <a:t>a</a:t>
            </a:r>
            <a:r>
              <a:rPr sz="6100" spc="-40" dirty="0">
                <a:latin typeface="Arial"/>
                <a:cs typeface="Arial"/>
              </a:rPr>
              <a:t>t</a:t>
            </a:r>
            <a:r>
              <a:rPr sz="6100" spc="-300" dirty="0">
                <a:latin typeface="Arial"/>
                <a:cs typeface="Arial"/>
              </a:rPr>
              <a:t>i</a:t>
            </a:r>
            <a:r>
              <a:rPr sz="6100" spc="-395" dirty="0">
                <a:latin typeface="Arial"/>
                <a:cs typeface="Arial"/>
              </a:rPr>
              <a:t>o</a:t>
            </a:r>
            <a:r>
              <a:rPr sz="6100" spc="-315" dirty="0">
                <a:latin typeface="Arial"/>
                <a:cs typeface="Arial"/>
              </a:rPr>
              <a:t>n</a:t>
            </a:r>
            <a:r>
              <a:rPr sz="6100" spc="-720" dirty="0">
                <a:latin typeface="Arial"/>
                <a:cs typeface="Arial"/>
              </a:rPr>
              <a:t> </a:t>
            </a:r>
            <a:r>
              <a:rPr sz="6100" spc="35" dirty="0">
                <a:latin typeface="Arial"/>
                <a:cs typeface="Arial"/>
              </a:rPr>
              <a:t>f</a:t>
            </a:r>
            <a:r>
              <a:rPr sz="6100" spc="-395" dirty="0">
                <a:latin typeface="Arial"/>
                <a:cs typeface="Arial"/>
              </a:rPr>
              <a:t>o</a:t>
            </a:r>
            <a:r>
              <a:rPr sz="6100" spc="-484" dirty="0">
                <a:latin typeface="Arial"/>
                <a:cs typeface="Arial"/>
              </a:rPr>
              <a:t>r</a:t>
            </a:r>
            <a:r>
              <a:rPr sz="6100" spc="-800" dirty="0">
                <a:latin typeface="Arial"/>
                <a:cs typeface="Arial"/>
              </a:rPr>
              <a:t>m</a:t>
            </a:r>
            <a:r>
              <a:rPr sz="6100" spc="114" dirty="0">
                <a:latin typeface="Arial"/>
                <a:cs typeface="Arial"/>
              </a:rPr>
              <a:t>!</a:t>
            </a:r>
            <a:endParaRPr sz="6100" dirty="0">
              <a:latin typeface="Arial"/>
              <a:cs typeface="Arial"/>
            </a:endParaRPr>
          </a:p>
        </p:txBody>
      </p:sp>
      <p:sp>
        <p:nvSpPr>
          <p:cNvPr id="7" name="object 7"/>
          <p:cNvSpPr/>
          <p:nvPr/>
        </p:nvSpPr>
        <p:spPr>
          <a:xfrm>
            <a:off x="8334492" y="3881375"/>
            <a:ext cx="3743325" cy="5619750"/>
          </a:xfrm>
          <a:prstGeom prst="rect">
            <a:avLst/>
          </a:prstGeom>
          <a:blipFill>
            <a:blip r:embed="rId2" cstate="print"/>
            <a:stretch>
              <a:fillRect/>
            </a:stretch>
          </a:blip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72390">
              <a:lnSpc>
                <a:spcPct val="100000"/>
              </a:lnSpc>
            </a:pPr>
            <a:r>
              <a:rPr spc="-130" dirty="0"/>
              <a:t>13  </a:t>
            </a:r>
          </a:p>
        </p:txBody>
      </p:sp>
      <p:sp>
        <p:nvSpPr>
          <p:cNvPr id="9" name="object 9"/>
          <p:cNvSpPr txBox="1"/>
          <p:nvPr/>
        </p:nvSpPr>
        <p:spPr>
          <a:xfrm>
            <a:off x="9566206" y="9871858"/>
            <a:ext cx="2050789" cy="215444"/>
          </a:xfrm>
          <a:prstGeom prst="rect">
            <a:avLst/>
          </a:prstGeom>
        </p:spPr>
        <p:txBody>
          <a:bodyPr vert="horz" wrap="square" lIns="0" tIns="0" rIns="0" bIns="0" rtlCol="0">
            <a:spAutoFit/>
          </a:bodyPr>
          <a:lstStyle/>
          <a:p>
            <a:pPr marL="12700">
              <a:lnSpc>
                <a:spcPct val="100000"/>
              </a:lnSpc>
            </a:pPr>
            <a:r>
              <a:rPr sz="1400" b="1" spc="285" dirty="0">
                <a:solidFill>
                  <a:srgbClr val="DFDCE2"/>
                </a:solidFill>
                <a:latin typeface="Calibri"/>
                <a:cs typeface="Calibri"/>
              </a:rPr>
              <a:t>S  </a:t>
            </a:r>
            <a:r>
              <a:rPr sz="1400" b="1" spc="135" dirty="0">
                <a:solidFill>
                  <a:srgbClr val="DFDCE2"/>
                </a:solidFill>
                <a:latin typeface="Calibri"/>
                <a:cs typeface="Calibri"/>
              </a:rPr>
              <a:t>E  </a:t>
            </a:r>
            <a:r>
              <a:rPr sz="1400" b="1" spc="260" dirty="0">
                <a:solidFill>
                  <a:srgbClr val="DFDCE2"/>
                </a:solidFill>
                <a:latin typeface="Calibri"/>
                <a:cs typeface="Calibri"/>
              </a:rPr>
              <a:t>A  </a:t>
            </a:r>
            <a:r>
              <a:rPr sz="1400" b="1" spc="150" dirty="0">
                <a:solidFill>
                  <a:srgbClr val="DFDCE2"/>
                </a:solidFill>
                <a:latin typeface="Calibri"/>
                <a:cs typeface="Calibri"/>
              </a:rPr>
              <a:t>T  T  </a:t>
            </a:r>
            <a:r>
              <a:rPr sz="1400" b="1" spc="204" dirty="0">
                <a:solidFill>
                  <a:srgbClr val="DFDCE2"/>
                </a:solidFill>
                <a:latin typeface="Calibri"/>
                <a:cs typeface="Calibri"/>
              </a:rPr>
              <a:t>L  </a:t>
            </a:r>
            <a:r>
              <a:rPr sz="1400" b="1" spc="135" dirty="0">
                <a:solidFill>
                  <a:srgbClr val="DFDCE2"/>
                </a:solidFill>
                <a:latin typeface="Calibri"/>
                <a:cs typeface="Calibri"/>
              </a:rPr>
              <a:t>E</a:t>
            </a:r>
            <a:endParaRPr sz="1400" dirty="0">
              <a:latin typeface="Calibri"/>
              <a:cs typeface="Calibri"/>
            </a:endParaRPr>
          </a:p>
        </p:txBody>
      </p:sp>
      <p:sp>
        <p:nvSpPr>
          <p:cNvPr id="10" name="object 10"/>
          <p:cNvSpPr txBox="1"/>
          <p:nvPr/>
        </p:nvSpPr>
        <p:spPr>
          <a:xfrm>
            <a:off x="11310226" y="9879458"/>
            <a:ext cx="1489405" cy="215444"/>
          </a:xfrm>
          <a:prstGeom prst="rect">
            <a:avLst/>
          </a:prstGeom>
        </p:spPr>
        <p:txBody>
          <a:bodyPr vert="horz" wrap="square" lIns="0" tIns="0" rIns="0" bIns="0" rtlCol="0">
            <a:spAutoFit/>
          </a:bodyPr>
          <a:lstStyle/>
          <a:p>
            <a:pPr marL="12700">
              <a:lnSpc>
                <a:spcPct val="100000"/>
              </a:lnSpc>
            </a:pPr>
            <a:r>
              <a:rPr sz="1400" b="1" spc="290" dirty="0">
                <a:solidFill>
                  <a:srgbClr val="DFDCE2"/>
                </a:solidFill>
                <a:latin typeface="Calibri"/>
                <a:cs typeface="Calibri"/>
              </a:rPr>
              <a:t>O  </a:t>
            </a:r>
            <a:r>
              <a:rPr sz="1400" b="1" spc="155" dirty="0">
                <a:solidFill>
                  <a:srgbClr val="DFDCE2"/>
                </a:solidFill>
                <a:latin typeface="Calibri"/>
                <a:cs typeface="Calibri"/>
              </a:rPr>
              <a:t>F  F  </a:t>
            </a:r>
            <a:r>
              <a:rPr sz="1400" b="1" spc="60" dirty="0">
                <a:solidFill>
                  <a:srgbClr val="DFDCE2"/>
                </a:solidFill>
                <a:latin typeface="Calibri"/>
                <a:cs typeface="Calibri"/>
              </a:rPr>
              <a:t>I  </a:t>
            </a:r>
            <a:r>
              <a:rPr sz="1400" b="1" spc="320" dirty="0">
                <a:solidFill>
                  <a:srgbClr val="DFDCE2"/>
                </a:solidFill>
                <a:latin typeface="Calibri"/>
                <a:cs typeface="Calibri"/>
              </a:rPr>
              <a:t>C  </a:t>
            </a:r>
            <a:r>
              <a:rPr sz="1400" b="1" spc="135" dirty="0">
                <a:solidFill>
                  <a:srgbClr val="DFDCE2"/>
                </a:solidFill>
                <a:latin typeface="Calibri"/>
                <a:cs typeface="Calibri"/>
              </a:rPr>
              <a:t>E</a:t>
            </a:r>
            <a:endParaRPr sz="1400" dirty="0">
              <a:latin typeface="Calibri"/>
              <a:cs typeface="Calibri"/>
            </a:endParaRPr>
          </a:p>
        </p:txBody>
      </p:sp>
      <p:sp>
        <p:nvSpPr>
          <p:cNvPr id="11" name="object 11"/>
          <p:cNvSpPr txBox="1"/>
          <p:nvPr/>
        </p:nvSpPr>
        <p:spPr>
          <a:xfrm>
            <a:off x="12954000" y="9871858"/>
            <a:ext cx="824578" cy="215444"/>
          </a:xfrm>
          <a:prstGeom prst="rect">
            <a:avLst/>
          </a:prstGeom>
        </p:spPr>
        <p:txBody>
          <a:bodyPr vert="horz" wrap="square" lIns="0" tIns="0" rIns="0" bIns="0" rtlCol="0">
            <a:spAutoFit/>
          </a:bodyPr>
          <a:lstStyle/>
          <a:p>
            <a:pPr marL="12700">
              <a:lnSpc>
                <a:spcPct val="100000"/>
              </a:lnSpc>
            </a:pPr>
            <a:r>
              <a:rPr sz="1400" b="1" spc="290" dirty="0">
                <a:solidFill>
                  <a:srgbClr val="DFDCE2"/>
                </a:solidFill>
                <a:latin typeface="Calibri"/>
                <a:cs typeface="Calibri"/>
              </a:rPr>
              <a:t>O </a:t>
            </a:r>
            <a:r>
              <a:rPr sz="1400" b="1" spc="155" dirty="0">
                <a:solidFill>
                  <a:srgbClr val="DFDCE2"/>
                </a:solidFill>
                <a:latin typeface="Calibri"/>
                <a:cs typeface="Calibri"/>
              </a:rPr>
              <a:t>F</a:t>
            </a:r>
            <a:endParaRPr sz="1400" dirty="0">
              <a:latin typeface="Calibri"/>
              <a:cs typeface="Calibri"/>
            </a:endParaRPr>
          </a:p>
        </p:txBody>
      </p:sp>
      <p:sp>
        <p:nvSpPr>
          <p:cNvPr id="12" name="object 12"/>
          <p:cNvSpPr txBox="1">
            <a:spLocks noGrp="1"/>
          </p:cNvSpPr>
          <p:nvPr>
            <p:ph type="ftr" sz="quarter" idx="5"/>
          </p:nvPr>
        </p:nvSpPr>
        <p:spPr>
          <a:xfrm>
            <a:off x="13459417" y="9871858"/>
            <a:ext cx="2352929" cy="215444"/>
          </a:xfrm>
          <a:prstGeom prst="rect">
            <a:avLst/>
          </a:prstGeom>
        </p:spPr>
        <p:txBody>
          <a:bodyPr vert="horz" wrap="square" lIns="0" tIns="0" rIns="0" bIns="0" rtlCol="0">
            <a:spAutoFit/>
          </a:bodyPr>
          <a:lstStyle/>
          <a:p>
            <a:pPr marL="12700">
              <a:lnSpc>
                <a:spcPct val="100000"/>
              </a:lnSpc>
            </a:pPr>
            <a:r>
              <a:rPr spc="135" dirty="0"/>
              <a:t>E  </a:t>
            </a:r>
            <a:r>
              <a:rPr spc="110" dirty="0"/>
              <a:t>M  </a:t>
            </a:r>
            <a:r>
              <a:rPr spc="135" dirty="0"/>
              <a:t>E  </a:t>
            </a:r>
            <a:r>
              <a:rPr spc="220" dirty="0"/>
              <a:t>R  </a:t>
            </a:r>
            <a:r>
              <a:rPr spc="280" dirty="0"/>
              <a:t>G  </a:t>
            </a:r>
            <a:r>
              <a:rPr spc="135" dirty="0"/>
              <a:t>E  </a:t>
            </a:r>
            <a:r>
              <a:rPr spc="245" dirty="0"/>
              <a:t>N  </a:t>
            </a:r>
            <a:r>
              <a:rPr spc="320" dirty="0"/>
              <a:t>C  </a:t>
            </a:r>
            <a:r>
              <a:rPr spc="310" dirty="0"/>
              <a:t>Y</a:t>
            </a:r>
          </a:p>
        </p:txBody>
      </p:sp>
      <p:sp>
        <p:nvSpPr>
          <p:cNvPr id="13" name="object 13"/>
          <p:cNvSpPr txBox="1">
            <a:spLocks noGrp="1"/>
          </p:cNvSpPr>
          <p:nvPr>
            <p:ph type="dt" sz="half" idx="6"/>
          </p:nvPr>
        </p:nvSpPr>
        <p:spPr>
          <a:xfrm>
            <a:off x="15621000" y="9871858"/>
            <a:ext cx="2512631" cy="430887"/>
          </a:xfrm>
          <a:prstGeom prst="rect">
            <a:avLst/>
          </a:prstGeom>
        </p:spPr>
        <p:txBody>
          <a:bodyPr vert="horz" wrap="square" lIns="0" tIns="0" rIns="0" bIns="0" rtlCol="0">
            <a:spAutoFit/>
          </a:bodyPr>
          <a:lstStyle/>
          <a:p>
            <a:pPr marL="12700">
              <a:lnSpc>
                <a:spcPct val="100000"/>
              </a:lnSpc>
            </a:pPr>
            <a:r>
              <a:rPr spc="110" dirty="0"/>
              <a:t>M  </a:t>
            </a:r>
            <a:r>
              <a:rPr spc="260" dirty="0"/>
              <a:t>A  </a:t>
            </a:r>
            <a:r>
              <a:rPr spc="245" dirty="0"/>
              <a:t>N  </a:t>
            </a:r>
            <a:r>
              <a:rPr spc="260" dirty="0"/>
              <a:t>A  </a:t>
            </a:r>
            <a:r>
              <a:rPr spc="280" dirty="0"/>
              <a:t>G  </a:t>
            </a:r>
            <a:r>
              <a:rPr spc="135" dirty="0"/>
              <a:t>E  </a:t>
            </a:r>
            <a:r>
              <a:rPr spc="110" dirty="0"/>
              <a:t>M  </a:t>
            </a:r>
            <a:r>
              <a:rPr spc="135" dirty="0"/>
              <a:t>E  </a:t>
            </a:r>
            <a:r>
              <a:rPr spc="245" dirty="0"/>
              <a:t>N  </a:t>
            </a:r>
            <a:r>
              <a:rPr spc="150" dirty="0"/>
              <a:t>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91B4B-59BC-4D93-98AC-436D9CA436FC}"/>
              </a:ext>
            </a:extLst>
          </p:cNvPr>
          <p:cNvSpPr>
            <a:spLocks noGrp="1"/>
          </p:cNvSpPr>
          <p:nvPr>
            <p:ph type="title"/>
          </p:nvPr>
        </p:nvSpPr>
        <p:spPr>
          <a:xfrm>
            <a:off x="609600" y="266700"/>
            <a:ext cx="17530269" cy="915635"/>
          </a:xfrm>
        </p:spPr>
        <p:txBody>
          <a:bodyPr/>
          <a:lstStyle/>
          <a:p>
            <a:r>
              <a:rPr lang="en-US" dirty="0"/>
              <a:t>Non – Structural Mitigation</a:t>
            </a:r>
          </a:p>
        </p:txBody>
      </p:sp>
      <p:sp>
        <p:nvSpPr>
          <p:cNvPr id="3" name="Text Placeholder 2">
            <a:extLst>
              <a:ext uri="{FF2B5EF4-FFF2-40B4-BE49-F238E27FC236}">
                <a16:creationId xmlns:a16="http://schemas.microsoft.com/office/drawing/2014/main" id="{E77F8F84-8685-4AF5-81EA-7D85F3F42069}"/>
              </a:ext>
            </a:extLst>
          </p:cNvPr>
          <p:cNvSpPr>
            <a:spLocks noGrp="1"/>
          </p:cNvSpPr>
          <p:nvPr>
            <p:ph type="body" idx="1"/>
          </p:nvPr>
        </p:nvSpPr>
        <p:spPr>
          <a:xfrm>
            <a:off x="609600" y="1638300"/>
            <a:ext cx="11776950" cy="1500411"/>
          </a:xfrm>
        </p:spPr>
        <p:txBody>
          <a:bodyPr/>
          <a:lstStyle/>
          <a:p>
            <a:endParaRPr lang="en-US" dirty="0"/>
          </a:p>
          <a:p>
            <a:r>
              <a:rPr lang="en-US" dirty="0"/>
              <a:t>Activity- Walk around with the Hazard Mitigation checklist with the caretaker, and complete the list. </a:t>
            </a:r>
          </a:p>
        </p:txBody>
      </p:sp>
    </p:spTree>
    <p:extLst>
      <p:ext uri="{BB962C8B-B14F-4D97-AF65-F5344CB8AC3E}">
        <p14:creationId xmlns:p14="http://schemas.microsoft.com/office/powerpoint/2010/main" val="916042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9643110"/>
          </a:xfrm>
          <a:custGeom>
            <a:avLst/>
            <a:gdLst/>
            <a:ahLst/>
            <a:cxnLst/>
            <a:rect l="l" t="t" r="r" b="b"/>
            <a:pathLst>
              <a:path w="18288000" h="9643110">
                <a:moveTo>
                  <a:pt x="0" y="0"/>
                </a:moveTo>
                <a:lnTo>
                  <a:pt x="18288000" y="0"/>
                </a:lnTo>
                <a:lnTo>
                  <a:pt x="18288000" y="9643020"/>
                </a:lnTo>
                <a:lnTo>
                  <a:pt x="0" y="9643020"/>
                </a:lnTo>
                <a:lnTo>
                  <a:pt x="0" y="0"/>
                </a:lnTo>
                <a:close/>
              </a:path>
            </a:pathLst>
          </a:custGeom>
          <a:solidFill>
            <a:srgbClr val="DFDCE2"/>
          </a:solidFill>
        </p:spPr>
        <p:txBody>
          <a:bodyPr wrap="square" lIns="0" tIns="0" rIns="0" bIns="0" rtlCol="0"/>
          <a:lstStyle/>
          <a:p>
            <a:endParaRPr/>
          </a:p>
        </p:txBody>
      </p:sp>
      <p:sp>
        <p:nvSpPr>
          <p:cNvPr id="3" name="object 3"/>
          <p:cNvSpPr/>
          <p:nvPr/>
        </p:nvSpPr>
        <p:spPr>
          <a:xfrm>
            <a:off x="0" y="2629"/>
            <a:ext cx="2819400" cy="9640570"/>
          </a:xfrm>
          <a:custGeom>
            <a:avLst/>
            <a:gdLst/>
            <a:ahLst/>
            <a:cxnLst/>
            <a:rect l="l" t="t" r="r" b="b"/>
            <a:pathLst>
              <a:path w="2819400" h="9640570">
                <a:moveTo>
                  <a:pt x="0" y="9640391"/>
                </a:moveTo>
                <a:lnTo>
                  <a:pt x="0" y="0"/>
                </a:lnTo>
                <a:lnTo>
                  <a:pt x="2819399" y="0"/>
                </a:lnTo>
                <a:lnTo>
                  <a:pt x="2819399" y="9640391"/>
                </a:lnTo>
                <a:lnTo>
                  <a:pt x="0" y="9640391"/>
                </a:lnTo>
              </a:path>
            </a:pathLst>
          </a:custGeom>
          <a:solidFill>
            <a:srgbClr val="49BCAC"/>
          </a:solidFill>
        </p:spPr>
        <p:txBody>
          <a:bodyPr wrap="square" lIns="0" tIns="0" rIns="0" bIns="0" rtlCol="0"/>
          <a:lstStyle/>
          <a:p>
            <a:endParaRPr/>
          </a:p>
        </p:txBody>
      </p:sp>
      <p:sp>
        <p:nvSpPr>
          <p:cNvPr id="4" name="object 4"/>
          <p:cNvSpPr/>
          <p:nvPr/>
        </p:nvSpPr>
        <p:spPr>
          <a:xfrm>
            <a:off x="0" y="9643020"/>
            <a:ext cx="18288000" cy="644525"/>
          </a:xfrm>
          <a:custGeom>
            <a:avLst/>
            <a:gdLst/>
            <a:ahLst/>
            <a:cxnLst/>
            <a:rect l="l" t="t" r="r" b="b"/>
            <a:pathLst>
              <a:path w="18288000" h="644525">
                <a:moveTo>
                  <a:pt x="18287999" y="643978"/>
                </a:moveTo>
                <a:lnTo>
                  <a:pt x="18287999" y="0"/>
                </a:lnTo>
                <a:lnTo>
                  <a:pt x="0" y="0"/>
                </a:lnTo>
                <a:lnTo>
                  <a:pt x="0" y="643978"/>
                </a:lnTo>
                <a:lnTo>
                  <a:pt x="18287999" y="643978"/>
                </a:lnTo>
              </a:path>
            </a:pathLst>
          </a:custGeom>
          <a:solidFill>
            <a:srgbClr val="FB491A"/>
          </a:solidFill>
        </p:spPr>
        <p:txBody>
          <a:bodyPr wrap="square" lIns="0" tIns="0" rIns="0" bIns="0" rtlCol="0"/>
          <a:lstStyle/>
          <a:p>
            <a:endParaRPr/>
          </a:p>
        </p:txBody>
      </p:sp>
      <p:sp>
        <p:nvSpPr>
          <p:cNvPr id="5" name="object 5"/>
          <p:cNvSpPr txBox="1"/>
          <p:nvPr/>
        </p:nvSpPr>
        <p:spPr>
          <a:xfrm>
            <a:off x="1107335" y="1146479"/>
            <a:ext cx="696595" cy="7677784"/>
          </a:xfrm>
          <a:prstGeom prst="rect">
            <a:avLst/>
          </a:prstGeom>
        </p:spPr>
        <p:txBody>
          <a:bodyPr vert="vert270" wrap="square" lIns="0" tIns="0" rIns="0" bIns="0" rtlCol="0">
            <a:spAutoFit/>
          </a:bodyPr>
          <a:lstStyle/>
          <a:p>
            <a:pPr marL="12700">
              <a:lnSpc>
                <a:spcPct val="100000"/>
              </a:lnSpc>
            </a:pPr>
            <a:r>
              <a:rPr sz="5250" b="1" spc="-5" dirty="0">
                <a:solidFill>
                  <a:srgbClr val="DFDCE2"/>
                </a:solidFill>
                <a:latin typeface="Arial"/>
                <a:cs typeface="Arial"/>
              </a:rPr>
              <a:t>EARTHQUAK</a:t>
            </a:r>
            <a:r>
              <a:rPr sz="5250" b="1" dirty="0">
                <a:solidFill>
                  <a:srgbClr val="DFDCE2"/>
                </a:solidFill>
                <a:latin typeface="Arial"/>
                <a:cs typeface="Arial"/>
              </a:rPr>
              <a:t>E</a:t>
            </a:r>
            <a:r>
              <a:rPr sz="5250" b="1" spc="-20" dirty="0">
                <a:solidFill>
                  <a:srgbClr val="DFDCE2"/>
                </a:solidFill>
                <a:latin typeface="Arial"/>
                <a:cs typeface="Arial"/>
              </a:rPr>
              <a:t> </a:t>
            </a:r>
            <a:r>
              <a:rPr sz="5250" b="1" spc="-5" dirty="0">
                <a:solidFill>
                  <a:srgbClr val="DFDCE2"/>
                </a:solidFill>
                <a:latin typeface="Arial"/>
                <a:cs typeface="Arial"/>
              </a:rPr>
              <a:t>SAFET</a:t>
            </a:r>
            <a:r>
              <a:rPr sz="5250" b="1" dirty="0">
                <a:solidFill>
                  <a:srgbClr val="DFDCE2"/>
                </a:solidFill>
                <a:latin typeface="Arial"/>
                <a:cs typeface="Arial"/>
              </a:rPr>
              <a:t>Y</a:t>
            </a:r>
            <a:endParaRPr sz="5250">
              <a:latin typeface="Arial"/>
              <a:cs typeface="Arial"/>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6760209">
              <a:lnSpc>
                <a:spcPct val="100000"/>
              </a:lnSpc>
            </a:pPr>
            <a:r>
              <a:rPr sz="4550" b="0" spc="-540" dirty="0">
                <a:solidFill>
                  <a:srgbClr val="212121"/>
                </a:solidFill>
                <a:latin typeface="Lucida Sans"/>
                <a:cs typeface="Lucida Sans"/>
              </a:rPr>
              <a:t>D</a:t>
            </a:r>
            <a:r>
              <a:rPr sz="4550" b="0" spc="-145" dirty="0">
                <a:solidFill>
                  <a:srgbClr val="212121"/>
                </a:solidFill>
                <a:latin typeface="Lucida Sans"/>
                <a:cs typeface="Lucida Sans"/>
              </a:rPr>
              <a:t>r</a:t>
            </a:r>
            <a:r>
              <a:rPr sz="4550" b="0" spc="-204" dirty="0">
                <a:solidFill>
                  <a:srgbClr val="212121"/>
                </a:solidFill>
                <a:latin typeface="Lucida Sans"/>
                <a:cs typeface="Lucida Sans"/>
              </a:rPr>
              <a:t>o</a:t>
            </a:r>
            <a:r>
              <a:rPr sz="4550" b="0" spc="-85" dirty="0">
                <a:solidFill>
                  <a:srgbClr val="212121"/>
                </a:solidFill>
                <a:latin typeface="Lucida Sans"/>
                <a:cs typeface="Lucida Sans"/>
              </a:rPr>
              <a:t>p</a:t>
            </a:r>
            <a:r>
              <a:rPr sz="4550" b="0" spc="-325" dirty="0">
                <a:solidFill>
                  <a:srgbClr val="212121"/>
                </a:solidFill>
                <a:latin typeface="Lucida Sans"/>
                <a:cs typeface="Lucida Sans"/>
              </a:rPr>
              <a:t>,</a:t>
            </a:r>
            <a:r>
              <a:rPr sz="4550" b="0" spc="-310" dirty="0">
                <a:solidFill>
                  <a:srgbClr val="212121"/>
                </a:solidFill>
                <a:latin typeface="Lucida Sans"/>
                <a:cs typeface="Lucida Sans"/>
              </a:rPr>
              <a:t> </a:t>
            </a:r>
            <a:r>
              <a:rPr sz="4550" b="0" spc="210" dirty="0">
                <a:solidFill>
                  <a:srgbClr val="212121"/>
                </a:solidFill>
                <a:latin typeface="Lucida Sans"/>
                <a:cs typeface="Lucida Sans"/>
              </a:rPr>
              <a:t>C</a:t>
            </a:r>
            <a:r>
              <a:rPr sz="4550" b="0" spc="-204" dirty="0">
                <a:solidFill>
                  <a:srgbClr val="212121"/>
                </a:solidFill>
                <a:latin typeface="Lucida Sans"/>
                <a:cs typeface="Lucida Sans"/>
              </a:rPr>
              <a:t>o</a:t>
            </a:r>
            <a:r>
              <a:rPr sz="4550" b="0" spc="-130" dirty="0">
                <a:solidFill>
                  <a:srgbClr val="212121"/>
                </a:solidFill>
                <a:latin typeface="Lucida Sans"/>
                <a:cs typeface="Lucida Sans"/>
              </a:rPr>
              <a:t>v</a:t>
            </a:r>
            <a:r>
              <a:rPr sz="4550" b="0" spc="50" dirty="0">
                <a:solidFill>
                  <a:srgbClr val="212121"/>
                </a:solidFill>
                <a:latin typeface="Lucida Sans"/>
                <a:cs typeface="Lucida Sans"/>
              </a:rPr>
              <a:t>e</a:t>
            </a:r>
            <a:r>
              <a:rPr sz="4550" b="0" spc="-145" dirty="0">
                <a:solidFill>
                  <a:srgbClr val="212121"/>
                </a:solidFill>
                <a:latin typeface="Lucida Sans"/>
                <a:cs typeface="Lucida Sans"/>
              </a:rPr>
              <a:t>r</a:t>
            </a:r>
            <a:r>
              <a:rPr sz="4550" b="0" spc="-325" dirty="0">
                <a:solidFill>
                  <a:srgbClr val="212121"/>
                </a:solidFill>
                <a:latin typeface="Lucida Sans"/>
                <a:cs typeface="Lucida Sans"/>
              </a:rPr>
              <a:t>,</a:t>
            </a:r>
            <a:r>
              <a:rPr sz="4550" b="0" spc="-310" dirty="0">
                <a:solidFill>
                  <a:srgbClr val="212121"/>
                </a:solidFill>
                <a:latin typeface="Lucida Sans"/>
                <a:cs typeface="Lucida Sans"/>
              </a:rPr>
              <a:t> </a:t>
            </a:r>
            <a:r>
              <a:rPr sz="4550" b="0" spc="265" dirty="0">
                <a:solidFill>
                  <a:srgbClr val="212121"/>
                </a:solidFill>
                <a:latin typeface="Lucida Sans"/>
                <a:cs typeface="Lucida Sans"/>
              </a:rPr>
              <a:t>a</a:t>
            </a:r>
            <a:r>
              <a:rPr sz="4550" b="0" spc="-315" dirty="0">
                <a:solidFill>
                  <a:srgbClr val="212121"/>
                </a:solidFill>
                <a:latin typeface="Lucida Sans"/>
                <a:cs typeface="Lucida Sans"/>
              </a:rPr>
              <a:t>n</a:t>
            </a:r>
            <a:r>
              <a:rPr sz="4550" b="0" spc="-80" dirty="0">
                <a:solidFill>
                  <a:srgbClr val="212121"/>
                </a:solidFill>
                <a:latin typeface="Lucida Sans"/>
                <a:cs typeface="Lucida Sans"/>
              </a:rPr>
              <a:t>d</a:t>
            </a:r>
            <a:r>
              <a:rPr sz="4550" b="0" spc="-310" dirty="0">
                <a:solidFill>
                  <a:srgbClr val="212121"/>
                </a:solidFill>
                <a:latin typeface="Lucida Sans"/>
                <a:cs typeface="Lucida Sans"/>
              </a:rPr>
              <a:t> </a:t>
            </a:r>
            <a:r>
              <a:rPr sz="4550" b="0" spc="-390" dirty="0">
                <a:solidFill>
                  <a:srgbClr val="212121"/>
                </a:solidFill>
                <a:latin typeface="Lucida Sans"/>
                <a:cs typeface="Lucida Sans"/>
              </a:rPr>
              <a:t>H</a:t>
            </a:r>
            <a:r>
              <a:rPr sz="4550" b="0" spc="-204" dirty="0">
                <a:solidFill>
                  <a:srgbClr val="212121"/>
                </a:solidFill>
                <a:latin typeface="Lucida Sans"/>
                <a:cs typeface="Lucida Sans"/>
              </a:rPr>
              <a:t>o</a:t>
            </a:r>
            <a:r>
              <a:rPr sz="4550" b="0" spc="-100" dirty="0">
                <a:solidFill>
                  <a:srgbClr val="212121"/>
                </a:solidFill>
                <a:latin typeface="Lucida Sans"/>
                <a:cs typeface="Lucida Sans"/>
              </a:rPr>
              <a:t>l</a:t>
            </a:r>
            <a:r>
              <a:rPr sz="4550" b="0" spc="-80" dirty="0">
                <a:solidFill>
                  <a:srgbClr val="212121"/>
                </a:solidFill>
                <a:latin typeface="Lucida Sans"/>
                <a:cs typeface="Lucida Sans"/>
              </a:rPr>
              <a:t>d</a:t>
            </a:r>
            <a:endParaRPr sz="4550">
              <a:latin typeface="Lucida Sans"/>
              <a:cs typeface="Lucida Sans"/>
            </a:endParaRPr>
          </a:p>
        </p:txBody>
      </p:sp>
      <p:sp>
        <p:nvSpPr>
          <p:cNvPr id="7" name="object 7"/>
          <p:cNvSpPr txBox="1"/>
          <p:nvPr/>
        </p:nvSpPr>
        <p:spPr>
          <a:xfrm>
            <a:off x="6954848" y="5185369"/>
            <a:ext cx="6818630" cy="606425"/>
          </a:xfrm>
          <a:prstGeom prst="rect">
            <a:avLst/>
          </a:prstGeom>
        </p:spPr>
        <p:txBody>
          <a:bodyPr vert="horz" wrap="square" lIns="0" tIns="0" rIns="0" bIns="0" rtlCol="0">
            <a:spAutoFit/>
          </a:bodyPr>
          <a:lstStyle/>
          <a:p>
            <a:pPr marL="12700">
              <a:lnSpc>
                <a:spcPct val="100000"/>
              </a:lnSpc>
            </a:pPr>
            <a:r>
              <a:rPr sz="4550" spc="-130" dirty="0">
                <a:solidFill>
                  <a:srgbClr val="212121"/>
                </a:solidFill>
                <a:latin typeface="Lucida Sans"/>
                <a:cs typeface="Lucida Sans"/>
              </a:rPr>
              <a:t>B</a:t>
            </a:r>
            <a:r>
              <a:rPr sz="4550" spc="50" dirty="0">
                <a:solidFill>
                  <a:srgbClr val="212121"/>
                </a:solidFill>
                <a:latin typeface="Lucida Sans"/>
                <a:cs typeface="Lucida Sans"/>
              </a:rPr>
              <a:t>e</a:t>
            </a:r>
            <a:r>
              <a:rPr sz="4550" spc="-315" dirty="0">
                <a:solidFill>
                  <a:srgbClr val="212121"/>
                </a:solidFill>
                <a:latin typeface="Lucida Sans"/>
                <a:cs typeface="Lucida Sans"/>
              </a:rPr>
              <a:t>n</a:t>
            </a:r>
            <a:r>
              <a:rPr sz="4550" spc="50" dirty="0">
                <a:solidFill>
                  <a:srgbClr val="212121"/>
                </a:solidFill>
                <a:latin typeface="Lucida Sans"/>
                <a:cs typeface="Lucida Sans"/>
              </a:rPr>
              <a:t>e</a:t>
            </a:r>
            <a:r>
              <a:rPr sz="4550" spc="265" dirty="0">
                <a:solidFill>
                  <a:srgbClr val="212121"/>
                </a:solidFill>
                <a:latin typeface="Lucida Sans"/>
                <a:cs typeface="Lucida Sans"/>
              </a:rPr>
              <a:t>a</a:t>
            </a:r>
            <a:r>
              <a:rPr sz="4550" spc="-130" dirty="0">
                <a:solidFill>
                  <a:srgbClr val="212121"/>
                </a:solidFill>
                <a:latin typeface="Lucida Sans"/>
                <a:cs typeface="Lucida Sans"/>
              </a:rPr>
              <a:t>t</a:t>
            </a:r>
            <a:r>
              <a:rPr sz="4550" spc="-315" dirty="0">
                <a:solidFill>
                  <a:srgbClr val="212121"/>
                </a:solidFill>
                <a:latin typeface="Lucida Sans"/>
                <a:cs typeface="Lucida Sans"/>
              </a:rPr>
              <a:t>h</a:t>
            </a:r>
            <a:r>
              <a:rPr sz="4550" spc="-325" dirty="0">
                <a:solidFill>
                  <a:srgbClr val="212121"/>
                </a:solidFill>
                <a:latin typeface="Lucida Sans"/>
                <a:cs typeface="Lucida Sans"/>
              </a:rPr>
              <a:t>,</a:t>
            </a:r>
            <a:r>
              <a:rPr sz="4550" spc="-310" dirty="0">
                <a:solidFill>
                  <a:srgbClr val="212121"/>
                </a:solidFill>
                <a:latin typeface="Lucida Sans"/>
                <a:cs typeface="Lucida Sans"/>
              </a:rPr>
              <a:t> </a:t>
            </a:r>
            <a:r>
              <a:rPr sz="4550" spc="-130" dirty="0">
                <a:solidFill>
                  <a:srgbClr val="212121"/>
                </a:solidFill>
                <a:latin typeface="Lucida Sans"/>
                <a:cs typeface="Lucida Sans"/>
              </a:rPr>
              <a:t>B</a:t>
            </a:r>
            <a:r>
              <a:rPr sz="4550" spc="50" dirty="0">
                <a:solidFill>
                  <a:srgbClr val="212121"/>
                </a:solidFill>
                <a:latin typeface="Lucida Sans"/>
                <a:cs typeface="Lucida Sans"/>
              </a:rPr>
              <a:t>e</a:t>
            </a:r>
            <a:r>
              <a:rPr sz="4550" spc="-40" dirty="0">
                <a:solidFill>
                  <a:srgbClr val="212121"/>
                </a:solidFill>
                <a:latin typeface="Lucida Sans"/>
                <a:cs typeface="Lucida Sans"/>
              </a:rPr>
              <a:t>s</a:t>
            </a:r>
            <a:r>
              <a:rPr sz="4550" spc="-55" dirty="0">
                <a:solidFill>
                  <a:srgbClr val="212121"/>
                </a:solidFill>
                <a:latin typeface="Lucida Sans"/>
                <a:cs typeface="Lucida Sans"/>
              </a:rPr>
              <a:t>i</a:t>
            </a:r>
            <a:r>
              <a:rPr sz="4550" spc="-85" dirty="0">
                <a:solidFill>
                  <a:srgbClr val="212121"/>
                </a:solidFill>
                <a:latin typeface="Lucida Sans"/>
                <a:cs typeface="Lucida Sans"/>
              </a:rPr>
              <a:t>d</a:t>
            </a:r>
            <a:r>
              <a:rPr sz="4550" spc="50" dirty="0">
                <a:solidFill>
                  <a:srgbClr val="212121"/>
                </a:solidFill>
                <a:latin typeface="Lucida Sans"/>
                <a:cs typeface="Lucida Sans"/>
              </a:rPr>
              <a:t>e</a:t>
            </a:r>
            <a:r>
              <a:rPr sz="4550" spc="-325" dirty="0">
                <a:solidFill>
                  <a:srgbClr val="212121"/>
                </a:solidFill>
                <a:latin typeface="Lucida Sans"/>
                <a:cs typeface="Lucida Sans"/>
              </a:rPr>
              <a:t>,</a:t>
            </a:r>
            <a:r>
              <a:rPr sz="4550" spc="-310" dirty="0">
                <a:solidFill>
                  <a:srgbClr val="212121"/>
                </a:solidFill>
                <a:latin typeface="Lucida Sans"/>
                <a:cs typeface="Lucida Sans"/>
              </a:rPr>
              <a:t> </a:t>
            </a:r>
            <a:r>
              <a:rPr sz="4550" spc="-130" dirty="0">
                <a:solidFill>
                  <a:srgbClr val="212121"/>
                </a:solidFill>
                <a:latin typeface="Lucida Sans"/>
                <a:cs typeface="Lucida Sans"/>
              </a:rPr>
              <a:t>B</a:t>
            </a:r>
            <a:r>
              <a:rPr sz="4550" spc="50" dirty="0">
                <a:solidFill>
                  <a:srgbClr val="212121"/>
                </a:solidFill>
                <a:latin typeface="Lucida Sans"/>
                <a:cs typeface="Lucida Sans"/>
              </a:rPr>
              <a:t>e</a:t>
            </a:r>
            <a:r>
              <a:rPr sz="4550" spc="-130" dirty="0">
                <a:solidFill>
                  <a:srgbClr val="212121"/>
                </a:solidFill>
                <a:latin typeface="Lucida Sans"/>
                <a:cs typeface="Lucida Sans"/>
              </a:rPr>
              <a:t>t</a:t>
            </a:r>
            <a:r>
              <a:rPr sz="4550" spc="40" dirty="0">
                <a:solidFill>
                  <a:srgbClr val="212121"/>
                </a:solidFill>
                <a:latin typeface="Lucida Sans"/>
                <a:cs typeface="Lucida Sans"/>
              </a:rPr>
              <a:t>w</a:t>
            </a:r>
            <a:r>
              <a:rPr sz="4550" spc="50" dirty="0">
                <a:solidFill>
                  <a:srgbClr val="212121"/>
                </a:solidFill>
                <a:latin typeface="Lucida Sans"/>
                <a:cs typeface="Lucida Sans"/>
              </a:rPr>
              <a:t>ee</a:t>
            </a:r>
            <a:r>
              <a:rPr sz="4550" spc="-310" dirty="0">
                <a:solidFill>
                  <a:srgbClr val="212121"/>
                </a:solidFill>
                <a:latin typeface="Lucida Sans"/>
                <a:cs typeface="Lucida Sans"/>
              </a:rPr>
              <a:t>n</a:t>
            </a:r>
            <a:endParaRPr sz="4550">
              <a:latin typeface="Lucida Sans"/>
              <a:cs typeface="Lucida Sans"/>
            </a:endParaRPr>
          </a:p>
        </p:txBody>
      </p:sp>
      <p:sp>
        <p:nvSpPr>
          <p:cNvPr id="8" name="object 8"/>
          <p:cNvSpPr/>
          <p:nvPr/>
        </p:nvSpPr>
        <p:spPr>
          <a:xfrm>
            <a:off x="7933065" y="4216871"/>
            <a:ext cx="746125" cy="247650"/>
          </a:xfrm>
          <a:custGeom>
            <a:avLst/>
            <a:gdLst/>
            <a:ahLst/>
            <a:cxnLst/>
            <a:rect l="l" t="t" r="r" b="b"/>
            <a:pathLst>
              <a:path w="746125" h="247650">
                <a:moveTo>
                  <a:pt x="498292" y="247649"/>
                </a:moveTo>
                <a:lnTo>
                  <a:pt x="0" y="247649"/>
                </a:lnTo>
                <a:lnTo>
                  <a:pt x="247714" y="0"/>
                </a:lnTo>
                <a:lnTo>
                  <a:pt x="746028" y="0"/>
                </a:lnTo>
                <a:lnTo>
                  <a:pt x="498292" y="247649"/>
                </a:lnTo>
                <a:close/>
              </a:path>
            </a:pathLst>
          </a:custGeom>
          <a:solidFill>
            <a:srgbClr val="F7B733"/>
          </a:solidFill>
        </p:spPr>
        <p:txBody>
          <a:bodyPr wrap="square" lIns="0" tIns="0" rIns="0" bIns="0" rtlCol="0"/>
          <a:lstStyle/>
          <a:p>
            <a:endParaRPr/>
          </a:p>
        </p:txBody>
      </p:sp>
      <p:sp>
        <p:nvSpPr>
          <p:cNvPr id="9" name="object 9"/>
          <p:cNvSpPr/>
          <p:nvPr/>
        </p:nvSpPr>
        <p:spPr>
          <a:xfrm>
            <a:off x="11338193" y="4216871"/>
            <a:ext cx="746125" cy="247650"/>
          </a:xfrm>
          <a:custGeom>
            <a:avLst/>
            <a:gdLst/>
            <a:ahLst/>
            <a:cxnLst/>
            <a:rect l="l" t="t" r="r" b="b"/>
            <a:pathLst>
              <a:path w="746125" h="247650">
                <a:moveTo>
                  <a:pt x="498281" y="247649"/>
                </a:moveTo>
                <a:lnTo>
                  <a:pt x="0" y="247649"/>
                </a:lnTo>
                <a:lnTo>
                  <a:pt x="247706" y="0"/>
                </a:lnTo>
                <a:lnTo>
                  <a:pt x="745984" y="0"/>
                </a:lnTo>
                <a:lnTo>
                  <a:pt x="498281" y="247649"/>
                </a:lnTo>
                <a:close/>
              </a:path>
            </a:pathLst>
          </a:custGeom>
          <a:solidFill>
            <a:srgbClr val="F7B733"/>
          </a:solidFill>
        </p:spPr>
        <p:txBody>
          <a:bodyPr wrap="square" lIns="0" tIns="0" rIns="0" bIns="0" rtlCol="0"/>
          <a:lstStyle/>
          <a:p>
            <a:endParaRPr/>
          </a:p>
        </p:txBody>
      </p:sp>
      <p:sp>
        <p:nvSpPr>
          <p:cNvPr id="10" name="object 10"/>
          <p:cNvSpPr/>
          <p:nvPr/>
        </p:nvSpPr>
        <p:spPr>
          <a:xfrm>
            <a:off x="7081834" y="4216871"/>
            <a:ext cx="746125" cy="247650"/>
          </a:xfrm>
          <a:custGeom>
            <a:avLst/>
            <a:gdLst/>
            <a:ahLst/>
            <a:cxnLst/>
            <a:rect l="l" t="t" r="r" b="b"/>
            <a:pathLst>
              <a:path w="746125" h="247650">
                <a:moveTo>
                  <a:pt x="498238" y="247649"/>
                </a:moveTo>
                <a:lnTo>
                  <a:pt x="0" y="247649"/>
                </a:lnTo>
                <a:lnTo>
                  <a:pt x="247710" y="0"/>
                </a:lnTo>
                <a:lnTo>
                  <a:pt x="745962" y="0"/>
                </a:lnTo>
                <a:lnTo>
                  <a:pt x="498238" y="247649"/>
                </a:lnTo>
                <a:close/>
              </a:path>
            </a:pathLst>
          </a:custGeom>
          <a:solidFill>
            <a:srgbClr val="F7B733"/>
          </a:solidFill>
        </p:spPr>
        <p:txBody>
          <a:bodyPr wrap="square" lIns="0" tIns="0" rIns="0" bIns="0" rtlCol="0"/>
          <a:lstStyle/>
          <a:p>
            <a:endParaRPr/>
          </a:p>
        </p:txBody>
      </p:sp>
      <p:sp>
        <p:nvSpPr>
          <p:cNvPr id="11" name="object 11"/>
          <p:cNvSpPr/>
          <p:nvPr/>
        </p:nvSpPr>
        <p:spPr>
          <a:xfrm>
            <a:off x="9635652" y="4216871"/>
            <a:ext cx="746125" cy="247650"/>
          </a:xfrm>
          <a:custGeom>
            <a:avLst/>
            <a:gdLst/>
            <a:ahLst/>
            <a:cxnLst/>
            <a:rect l="l" t="t" r="r" b="b"/>
            <a:pathLst>
              <a:path w="746125" h="247650">
                <a:moveTo>
                  <a:pt x="498303" y="247649"/>
                </a:moveTo>
                <a:lnTo>
                  <a:pt x="0" y="247649"/>
                </a:lnTo>
                <a:lnTo>
                  <a:pt x="247742" y="0"/>
                </a:lnTo>
                <a:lnTo>
                  <a:pt x="746017" y="0"/>
                </a:lnTo>
                <a:lnTo>
                  <a:pt x="498303" y="247649"/>
                </a:lnTo>
                <a:close/>
              </a:path>
            </a:pathLst>
          </a:custGeom>
          <a:solidFill>
            <a:srgbClr val="F7B733"/>
          </a:solidFill>
        </p:spPr>
        <p:txBody>
          <a:bodyPr wrap="square" lIns="0" tIns="0" rIns="0" bIns="0" rtlCol="0"/>
          <a:lstStyle/>
          <a:p>
            <a:endParaRPr/>
          </a:p>
        </p:txBody>
      </p:sp>
      <p:sp>
        <p:nvSpPr>
          <p:cNvPr id="12" name="object 12"/>
          <p:cNvSpPr/>
          <p:nvPr/>
        </p:nvSpPr>
        <p:spPr>
          <a:xfrm>
            <a:off x="10486962" y="4216871"/>
            <a:ext cx="746125" cy="247650"/>
          </a:xfrm>
          <a:custGeom>
            <a:avLst/>
            <a:gdLst/>
            <a:ahLst/>
            <a:cxnLst/>
            <a:rect l="l" t="t" r="r" b="b"/>
            <a:pathLst>
              <a:path w="746125" h="247650">
                <a:moveTo>
                  <a:pt x="498225" y="247649"/>
                </a:moveTo>
                <a:lnTo>
                  <a:pt x="0" y="247649"/>
                </a:lnTo>
                <a:lnTo>
                  <a:pt x="247732" y="0"/>
                </a:lnTo>
                <a:lnTo>
                  <a:pt x="745950" y="0"/>
                </a:lnTo>
                <a:lnTo>
                  <a:pt x="498225" y="247649"/>
                </a:lnTo>
                <a:close/>
              </a:path>
            </a:pathLst>
          </a:custGeom>
          <a:solidFill>
            <a:srgbClr val="F7B733"/>
          </a:solidFill>
        </p:spPr>
        <p:txBody>
          <a:bodyPr wrap="square" lIns="0" tIns="0" rIns="0" bIns="0" rtlCol="0"/>
          <a:lstStyle/>
          <a:p>
            <a:endParaRPr/>
          </a:p>
        </p:txBody>
      </p:sp>
      <p:sp>
        <p:nvSpPr>
          <p:cNvPr id="13" name="object 13"/>
          <p:cNvSpPr/>
          <p:nvPr/>
        </p:nvSpPr>
        <p:spPr>
          <a:xfrm>
            <a:off x="6230493" y="4216871"/>
            <a:ext cx="746125" cy="247650"/>
          </a:xfrm>
          <a:custGeom>
            <a:avLst/>
            <a:gdLst/>
            <a:ahLst/>
            <a:cxnLst/>
            <a:rect l="l" t="t" r="r" b="b"/>
            <a:pathLst>
              <a:path w="746125" h="247650">
                <a:moveTo>
                  <a:pt x="498280" y="247649"/>
                </a:moveTo>
                <a:lnTo>
                  <a:pt x="0" y="247649"/>
                </a:lnTo>
                <a:lnTo>
                  <a:pt x="247714" y="0"/>
                </a:lnTo>
                <a:lnTo>
                  <a:pt x="746020" y="0"/>
                </a:lnTo>
                <a:lnTo>
                  <a:pt x="498280" y="247649"/>
                </a:lnTo>
                <a:close/>
              </a:path>
            </a:pathLst>
          </a:custGeom>
          <a:solidFill>
            <a:srgbClr val="F7B733"/>
          </a:solidFill>
        </p:spPr>
        <p:txBody>
          <a:bodyPr wrap="square" lIns="0" tIns="0" rIns="0" bIns="0" rtlCol="0"/>
          <a:lstStyle/>
          <a:p>
            <a:endParaRPr/>
          </a:p>
        </p:txBody>
      </p:sp>
      <p:sp>
        <p:nvSpPr>
          <p:cNvPr id="14" name="object 14"/>
          <p:cNvSpPr/>
          <p:nvPr/>
        </p:nvSpPr>
        <p:spPr>
          <a:xfrm>
            <a:off x="8784365" y="4216871"/>
            <a:ext cx="746125" cy="247650"/>
          </a:xfrm>
          <a:custGeom>
            <a:avLst/>
            <a:gdLst/>
            <a:ahLst/>
            <a:cxnLst/>
            <a:rect l="l" t="t" r="r" b="b"/>
            <a:pathLst>
              <a:path w="746125" h="247650">
                <a:moveTo>
                  <a:pt x="498279" y="247649"/>
                </a:moveTo>
                <a:lnTo>
                  <a:pt x="0" y="247649"/>
                </a:lnTo>
                <a:lnTo>
                  <a:pt x="247724" y="0"/>
                </a:lnTo>
                <a:lnTo>
                  <a:pt x="746003" y="0"/>
                </a:lnTo>
                <a:lnTo>
                  <a:pt x="498279" y="247649"/>
                </a:lnTo>
                <a:close/>
              </a:path>
            </a:pathLst>
          </a:custGeom>
          <a:solidFill>
            <a:srgbClr val="F7B733"/>
          </a:solidFill>
        </p:spPr>
        <p:txBody>
          <a:bodyPr wrap="square" lIns="0" tIns="0" rIns="0" bIns="0" rtlCol="0"/>
          <a:lstStyle/>
          <a:p>
            <a:endParaRPr/>
          </a:p>
        </p:txBody>
      </p:sp>
      <p:sp>
        <p:nvSpPr>
          <p:cNvPr id="15" name="object 15"/>
          <p:cNvSpPr/>
          <p:nvPr/>
        </p:nvSpPr>
        <p:spPr>
          <a:xfrm>
            <a:off x="5379213" y="4216871"/>
            <a:ext cx="746125" cy="247650"/>
          </a:xfrm>
          <a:custGeom>
            <a:avLst/>
            <a:gdLst/>
            <a:ahLst/>
            <a:cxnLst/>
            <a:rect l="l" t="t" r="r" b="b"/>
            <a:pathLst>
              <a:path w="746125" h="247650">
                <a:moveTo>
                  <a:pt x="498306" y="247649"/>
                </a:moveTo>
                <a:lnTo>
                  <a:pt x="0" y="247649"/>
                </a:lnTo>
                <a:lnTo>
                  <a:pt x="247740" y="0"/>
                </a:lnTo>
                <a:lnTo>
                  <a:pt x="746021" y="0"/>
                </a:lnTo>
                <a:lnTo>
                  <a:pt x="498306" y="247649"/>
                </a:lnTo>
                <a:close/>
              </a:path>
            </a:pathLst>
          </a:custGeom>
          <a:solidFill>
            <a:srgbClr val="F7B733"/>
          </a:solidFill>
        </p:spPr>
        <p:txBody>
          <a:bodyPr wrap="square" lIns="0" tIns="0" rIns="0" bIns="0" rtlCol="0"/>
          <a:lstStyle/>
          <a:p>
            <a:endParaRPr/>
          </a:p>
        </p:txBody>
      </p:sp>
      <p:sp>
        <p:nvSpPr>
          <p:cNvPr id="16" name="object 16"/>
          <p:cNvSpPr/>
          <p:nvPr/>
        </p:nvSpPr>
        <p:spPr>
          <a:xfrm>
            <a:off x="3545389" y="4216871"/>
            <a:ext cx="26034" cy="26034"/>
          </a:xfrm>
          <a:custGeom>
            <a:avLst/>
            <a:gdLst/>
            <a:ahLst/>
            <a:cxnLst/>
            <a:rect l="l" t="t" r="r" b="b"/>
            <a:pathLst>
              <a:path w="26035" h="26035">
                <a:moveTo>
                  <a:pt x="0" y="25923"/>
                </a:moveTo>
                <a:lnTo>
                  <a:pt x="0" y="0"/>
                </a:lnTo>
                <a:lnTo>
                  <a:pt x="25933" y="0"/>
                </a:lnTo>
                <a:lnTo>
                  <a:pt x="0" y="25923"/>
                </a:lnTo>
                <a:close/>
              </a:path>
            </a:pathLst>
          </a:custGeom>
          <a:solidFill>
            <a:srgbClr val="F7B733"/>
          </a:solidFill>
        </p:spPr>
        <p:txBody>
          <a:bodyPr wrap="square" lIns="0" tIns="0" rIns="0" bIns="0" rtlCol="0"/>
          <a:lstStyle/>
          <a:p>
            <a:endParaRPr/>
          </a:p>
        </p:txBody>
      </p:sp>
      <p:sp>
        <p:nvSpPr>
          <p:cNvPr id="17" name="object 17"/>
          <p:cNvSpPr/>
          <p:nvPr/>
        </p:nvSpPr>
        <p:spPr>
          <a:xfrm>
            <a:off x="3676649" y="4216871"/>
            <a:ext cx="746125" cy="247650"/>
          </a:xfrm>
          <a:custGeom>
            <a:avLst/>
            <a:gdLst/>
            <a:ahLst/>
            <a:cxnLst/>
            <a:rect l="l" t="t" r="r" b="b"/>
            <a:pathLst>
              <a:path w="746125" h="247650">
                <a:moveTo>
                  <a:pt x="498298" y="247649"/>
                </a:moveTo>
                <a:lnTo>
                  <a:pt x="0" y="247649"/>
                </a:lnTo>
                <a:lnTo>
                  <a:pt x="247737" y="0"/>
                </a:lnTo>
                <a:lnTo>
                  <a:pt x="746013" y="0"/>
                </a:lnTo>
                <a:lnTo>
                  <a:pt x="498298" y="247649"/>
                </a:lnTo>
                <a:close/>
              </a:path>
            </a:pathLst>
          </a:custGeom>
          <a:solidFill>
            <a:srgbClr val="F7B733"/>
          </a:solidFill>
        </p:spPr>
        <p:txBody>
          <a:bodyPr wrap="square" lIns="0" tIns="0" rIns="0" bIns="0" rtlCol="0"/>
          <a:lstStyle/>
          <a:p>
            <a:endParaRPr/>
          </a:p>
        </p:txBody>
      </p:sp>
      <p:sp>
        <p:nvSpPr>
          <p:cNvPr id="18" name="object 18"/>
          <p:cNvSpPr/>
          <p:nvPr/>
        </p:nvSpPr>
        <p:spPr>
          <a:xfrm>
            <a:off x="4527936" y="4216871"/>
            <a:ext cx="746125" cy="247650"/>
          </a:xfrm>
          <a:custGeom>
            <a:avLst/>
            <a:gdLst/>
            <a:ahLst/>
            <a:cxnLst/>
            <a:rect l="l" t="t" r="r" b="b"/>
            <a:pathLst>
              <a:path w="746125" h="247650">
                <a:moveTo>
                  <a:pt x="498254" y="247649"/>
                </a:moveTo>
                <a:lnTo>
                  <a:pt x="0" y="247649"/>
                </a:lnTo>
                <a:lnTo>
                  <a:pt x="247722" y="0"/>
                </a:lnTo>
                <a:lnTo>
                  <a:pt x="745969" y="0"/>
                </a:lnTo>
                <a:lnTo>
                  <a:pt x="498254" y="247649"/>
                </a:lnTo>
                <a:close/>
              </a:path>
            </a:pathLst>
          </a:custGeom>
          <a:solidFill>
            <a:srgbClr val="F7B733"/>
          </a:solidFill>
        </p:spPr>
        <p:txBody>
          <a:bodyPr wrap="square" lIns="0" tIns="0" rIns="0" bIns="0" rtlCol="0"/>
          <a:lstStyle/>
          <a:p>
            <a:endParaRPr/>
          </a:p>
        </p:txBody>
      </p:sp>
      <p:sp>
        <p:nvSpPr>
          <p:cNvPr id="19" name="object 19"/>
          <p:cNvSpPr/>
          <p:nvPr/>
        </p:nvSpPr>
        <p:spPr>
          <a:xfrm>
            <a:off x="13040751" y="4216871"/>
            <a:ext cx="746125" cy="247650"/>
          </a:xfrm>
          <a:custGeom>
            <a:avLst/>
            <a:gdLst/>
            <a:ahLst/>
            <a:cxnLst/>
            <a:rect l="l" t="t" r="r" b="b"/>
            <a:pathLst>
              <a:path w="746125" h="247650">
                <a:moveTo>
                  <a:pt x="498305" y="247649"/>
                </a:moveTo>
                <a:lnTo>
                  <a:pt x="0" y="247649"/>
                </a:lnTo>
                <a:lnTo>
                  <a:pt x="247744" y="0"/>
                </a:lnTo>
                <a:lnTo>
                  <a:pt x="746064" y="0"/>
                </a:lnTo>
                <a:lnTo>
                  <a:pt x="498305" y="247649"/>
                </a:lnTo>
                <a:close/>
              </a:path>
            </a:pathLst>
          </a:custGeom>
          <a:solidFill>
            <a:srgbClr val="F7B733"/>
          </a:solidFill>
        </p:spPr>
        <p:txBody>
          <a:bodyPr wrap="square" lIns="0" tIns="0" rIns="0" bIns="0" rtlCol="0"/>
          <a:lstStyle/>
          <a:p>
            <a:endParaRPr/>
          </a:p>
        </p:txBody>
      </p:sp>
      <p:sp>
        <p:nvSpPr>
          <p:cNvPr id="20" name="object 20"/>
          <p:cNvSpPr/>
          <p:nvPr/>
        </p:nvSpPr>
        <p:spPr>
          <a:xfrm>
            <a:off x="12189523" y="4216871"/>
            <a:ext cx="746125" cy="247650"/>
          </a:xfrm>
          <a:custGeom>
            <a:avLst/>
            <a:gdLst/>
            <a:ahLst/>
            <a:cxnLst/>
            <a:rect l="l" t="t" r="r" b="b"/>
            <a:pathLst>
              <a:path w="746125" h="247650">
                <a:moveTo>
                  <a:pt x="498255" y="247649"/>
                </a:moveTo>
                <a:lnTo>
                  <a:pt x="0" y="247649"/>
                </a:lnTo>
                <a:lnTo>
                  <a:pt x="247706" y="0"/>
                </a:lnTo>
                <a:lnTo>
                  <a:pt x="745999" y="0"/>
                </a:lnTo>
                <a:lnTo>
                  <a:pt x="498255" y="247649"/>
                </a:lnTo>
                <a:close/>
              </a:path>
            </a:pathLst>
          </a:custGeom>
          <a:solidFill>
            <a:srgbClr val="F7B733"/>
          </a:solidFill>
        </p:spPr>
        <p:txBody>
          <a:bodyPr wrap="square" lIns="0" tIns="0" rIns="0" bIns="0" rtlCol="0"/>
          <a:lstStyle/>
          <a:p>
            <a:endParaRPr/>
          </a:p>
        </p:txBody>
      </p:sp>
      <p:sp>
        <p:nvSpPr>
          <p:cNvPr id="21" name="object 21"/>
          <p:cNvSpPr/>
          <p:nvPr/>
        </p:nvSpPr>
        <p:spPr>
          <a:xfrm>
            <a:off x="13892043" y="4216871"/>
            <a:ext cx="746125" cy="247650"/>
          </a:xfrm>
          <a:custGeom>
            <a:avLst/>
            <a:gdLst/>
            <a:ahLst/>
            <a:cxnLst/>
            <a:rect l="l" t="t" r="r" b="b"/>
            <a:pathLst>
              <a:path w="746125" h="247650">
                <a:moveTo>
                  <a:pt x="498317" y="247649"/>
                </a:moveTo>
                <a:lnTo>
                  <a:pt x="0" y="247649"/>
                </a:lnTo>
                <a:lnTo>
                  <a:pt x="247724" y="0"/>
                </a:lnTo>
                <a:lnTo>
                  <a:pt x="746061" y="0"/>
                </a:lnTo>
                <a:lnTo>
                  <a:pt x="498317" y="247649"/>
                </a:lnTo>
                <a:close/>
              </a:path>
            </a:pathLst>
          </a:custGeom>
          <a:solidFill>
            <a:srgbClr val="F7B733"/>
          </a:solidFill>
        </p:spPr>
        <p:txBody>
          <a:bodyPr wrap="square" lIns="0" tIns="0" rIns="0" bIns="0" rtlCol="0"/>
          <a:lstStyle/>
          <a:p>
            <a:endParaRPr/>
          </a:p>
        </p:txBody>
      </p:sp>
      <p:sp>
        <p:nvSpPr>
          <p:cNvPr id="22" name="object 22"/>
          <p:cNvSpPr/>
          <p:nvPr/>
        </p:nvSpPr>
        <p:spPr>
          <a:xfrm>
            <a:off x="16445932" y="4216871"/>
            <a:ext cx="720725" cy="247650"/>
          </a:xfrm>
          <a:custGeom>
            <a:avLst/>
            <a:gdLst/>
            <a:ahLst/>
            <a:cxnLst/>
            <a:rect l="l" t="t" r="r" b="b"/>
            <a:pathLst>
              <a:path w="720725" h="247650">
                <a:moveTo>
                  <a:pt x="498270" y="247649"/>
                </a:moveTo>
                <a:lnTo>
                  <a:pt x="0" y="247649"/>
                </a:lnTo>
                <a:lnTo>
                  <a:pt x="247758" y="0"/>
                </a:lnTo>
                <a:lnTo>
                  <a:pt x="720207" y="0"/>
                </a:lnTo>
                <a:lnTo>
                  <a:pt x="720207" y="25768"/>
                </a:lnTo>
                <a:lnTo>
                  <a:pt x="498270" y="247649"/>
                </a:lnTo>
                <a:close/>
              </a:path>
            </a:pathLst>
          </a:custGeom>
          <a:solidFill>
            <a:srgbClr val="F7B733"/>
          </a:solidFill>
        </p:spPr>
        <p:txBody>
          <a:bodyPr wrap="square" lIns="0" tIns="0" rIns="0" bIns="0" rtlCol="0"/>
          <a:lstStyle/>
          <a:p>
            <a:endParaRPr/>
          </a:p>
        </p:txBody>
      </p:sp>
      <p:sp>
        <p:nvSpPr>
          <p:cNvPr id="23" name="object 23"/>
          <p:cNvSpPr/>
          <p:nvPr/>
        </p:nvSpPr>
        <p:spPr>
          <a:xfrm>
            <a:off x="15594654" y="4216871"/>
            <a:ext cx="746125" cy="247650"/>
          </a:xfrm>
          <a:custGeom>
            <a:avLst/>
            <a:gdLst/>
            <a:ahLst/>
            <a:cxnLst/>
            <a:rect l="l" t="t" r="r" b="b"/>
            <a:pathLst>
              <a:path w="746125" h="247650">
                <a:moveTo>
                  <a:pt x="498295" y="247649"/>
                </a:moveTo>
                <a:lnTo>
                  <a:pt x="0" y="247649"/>
                </a:lnTo>
                <a:lnTo>
                  <a:pt x="247744" y="0"/>
                </a:lnTo>
                <a:lnTo>
                  <a:pt x="745997" y="0"/>
                </a:lnTo>
                <a:lnTo>
                  <a:pt x="498295" y="247649"/>
                </a:lnTo>
                <a:close/>
              </a:path>
            </a:pathLst>
          </a:custGeom>
          <a:solidFill>
            <a:srgbClr val="F7B733"/>
          </a:solidFill>
        </p:spPr>
        <p:txBody>
          <a:bodyPr wrap="square" lIns="0" tIns="0" rIns="0" bIns="0" rtlCol="0"/>
          <a:lstStyle/>
          <a:p>
            <a:endParaRPr/>
          </a:p>
        </p:txBody>
      </p:sp>
      <p:sp>
        <p:nvSpPr>
          <p:cNvPr id="24" name="object 24"/>
          <p:cNvSpPr/>
          <p:nvPr/>
        </p:nvSpPr>
        <p:spPr>
          <a:xfrm>
            <a:off x="14743372" y="4216871"/>
            <a:ext cx="746125" cy="247650"/>
          </a:xfrm>
          <a:custGeom>
            <a:avLst/>
            <a:gdLst/>
            <a:ahLst/>
            <a:cxnLst/>
            <a:rect l="l" t="t" r="r" b="b"/>
            <a:pathLst>
              <a:path w="746125" h="247650">
                <a:moveTo>
                  <a:pt x="498305" y="247649"/>
                </a:moveTo>
                <a:lnTo>
                  <a:pt x="0" y="247649"/>
                </a:lnTo>
                <a:lnTo>
                  <a:pt x="247724" y="0"/>
                </a:lnTo>
                <a:lnTo>
                  <a:pt x="745987" y="0"/>
                </a:lnTo>
                <a:lnTo>
                  <a:pt x="498305" y="247649"/>
                </a:lnTo>
                <a:close/>
              </a:path>
            </a:pathLst>
          </a:custGeom>
          <a:solidFill>
            <a:srgbClr val="F7B733"/>
          </a:solidFill>
        </p:spPr>
        <p:txBody>
          <a:bodyPr wrap="square" lIns="0" tIns="0" rIns="0" bIns="0" rtlCol="0"/>
          <a:lstStyle/>
          <a:p>
            <a:endParaRPr/>
          </a:p>
        </p:txBody>
      </p:sp>
      <p:sp>
        <p:nvSpPr>
          <p:cNvPr id="25" name="object 25"/>
          <p:cNvSpPr/>
          <p:nvPr/>
        </p:nvSpPr>
        <p:spPr>
          <a:xfrm>
            <a:off x="3735446" y="988193"/>
            <a:ext cx="3581400" cy="3581399"/>
          </a:xfrm>
          <a:prstGeom prst="rect">
            <a:avLst/>
          </a:prstGeom>
          <a:blipFill>
            <a:blip r:embed="rId2" cstate="print"/>
            <a:stretch>
              <a:fillRect/>
            </a:stretch>
          </a:blipFill>
        </p:spPr>
        <p:txBody>
          <a:bodyPr wrap="square" lIns="0" tIns="0" rIns="0" bIns="0" rtlCol="0"/>
          <a:lstStyle/>
          <a:p>
            <a:endParaRPr/>
          </a:p>
        </p:txBody>
      </p:sp>
      <p:sp>
        <p:nvSpPr>
          <p:cNvPr id="26" name="object 26"/>
          <p:cNvSpPr/>
          <p:nvPr/>
        </p:nvSpPr>
        <p:spPr>
          <a:xfrm>
            <a:off x="8621175" y="1365547"/>
            <a:ext cx="2857500" cy="2857499"/>
          </a:xfrm>
          <a:prstGeom prst="rect">
            <a:avLst/>
          </a:prstGeom>
          <a:blipFill>
            <a:blip r:embed="rId3" cstate="print"/>
            <a:stretch>
              <a:fillRect/>
            </a:stretch>
          </a:blipFill>
        </p:spPr>
        <p:txBody>
          <a:bodyPr wrap="square" lIns="0" tIns="0" rIns="0" bIns="0" rtlCol="0"/>
          <a:lstStyle/>
          <a:p>
            <a:endParaRPr/>
          </a:p>
        </p:txBody>
      </p:sp>
      <p:sp>
        <p:nvSpPr>
          <p:cNvPr id="27" name="object 27"/>
          <p:cNvSpPr/>
          <p:nvPr/>
        </p:nvSpPr>
        <p:spPr>
          <a:xfrm>
            <a:off x="13386291" y="1252301"/>
            <a:ext cx="3048000" cy="3048000"/>
          </a:xfrm>
          <a:prstGeom prst="rect">
            <a:avLst/>
          </a:prstGeom>
          <a:blipFill>
            <a:blip r:embed="rId4" cstate="print"/>
            <a:stretch>
              <a:fillRect/>
            </a:stretch>
          </a:blipFill>
        </p:spPr>
        <p:txBody>
          <a:bodyPr wrap="square" lIns="0" tIns="0" rIns="0" bIns="0" rtlCol="0"/>
          <a:lstStyle/>
          <a:p>
            <a:endParaRPr/>
          </a:p>
        </p:txBody>
      </p:sp>
      <p:sp>
        <p:nvSpPr>
          <p:cNvPr id="28" name="object 28"/>
          <p:cNvSpPr/>
          <p:nvPr/>
        </p:nvSpPr>
        <p:spPr>
          <a:xfrm>
            <a:off x="3384234" y="5908972"/>
            <a:ext cx="13954125" cy="2886074"/>
          </a:xfrm>
          <a:prstGeom prst="rect">
            <a:avLst/>
          </a:prstGeom>
          <a:blipFill>
            <a:blip r:embed="rId5" cstate="print"/>
            <a:stretch>
              <a:fillRect/>
            </a:stretch>
          </a:blipFill>
        </p:spPr>
        <p:txBody>
          <a:bodyPr wrap="square" lIns="0" tIns="0" rIns="0" bIns="0" rtlCol="0"/>
          <a:lstStyle/>
          <a:p>
            <a:endParaRPr/>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72390">
              <a:lnSpc>
                <a:spcPct val="100000"/>
              </a:lnSpc>
            </a:pPr>
            <a:r>
              <a:rPr spc="-130" dirty="0"/>
              <a:t>14  </a:t>
            </a:r>
          </a:p>
        </p:txBody>
      </p:sp>
      <p:sp>
        <p:nvSpPr>
          <p:cNvPr id="30" name="object 30"/>
          <p:cNvSpPr txBox="1"/>
          <p:nvPr/>
        </p:nvSpPr>
        <p:spPr>
          <a:xfrm>
            <a:off x="10660119" y="9871858"/>
            <a:ext cx="1296670" cy="205104"/>
          </a:xfrm>
          <a:prstGeom prst="rect">
            <a:avLst/>
          </a:prstGeom>
        </p:spPr>
        <p:txBody>
          <a:bodyPr vert="horz" wrap="square" lIns="0" tIns="0" rIns="0" bIns="0" rtlCol="0">
            <a:spAutoFit/>
          </a:bodyPr>
          <a:lstStyle/>
          <a:p>
            <a:pPr marL="12700">
              <a:lnSpc>
                <a:spcPct val="100000"/>
              </a:lnSpc>
            </a:pPr>
            <a:r>
              <a:rPr sz="1400" b="1" spc="285" dirty="0">
                <a:solidFill>
                  <a:srgbClr val="DFDCE2"/>
                </a:solidFill>
                <a:latin typeface="Calibri"/>
                <a:cs typeface="Calibri"/>
              </a:rPr>
              <a:t>S  </a:t>
            </a:r>
            <a:r>
              <a:rPr sz="1400" b="1" spc="135" dirty="0">
                <a:solidFill>
                  <a:srgbClr val="DFDCE2"/>
                </a:solidFill>
                <a:latin typeface="Calibri"/>
                <a:cs typeface="Calibri"/>
              </a:rPr>
              <a:t>E  </a:t>
            </a:r>
            <a:r>
              <a:rPr sz="1400" b="1" spc="260" dirty="0">
                <a:solidFill>
                  <a:srgbClr val="DFDCE2"/>
                </a:solidFill>
                <a:latin typeface="Calibri"/>
                <a:cs typeface="Calibri"/>
              </a:rPr>
              <a:t>A  </a:t>
            </a:r>
            <a:r>
              <a:rPr sz="1400" b="1" spc="150" dirty="0">
                <a:solidFill>
                  <a:srgbClr val="DFDCE2"/>
                </a:solidFill>
                <a:latin typeface="Calibri"/>
                <a:cs typeface="Calibri"/>
              </a:rPr>
              <a:t>T  T  </a:t>
            </a:r>
            <a:r>
              <a:rPr sz="1400" b="1" spc="204" dirty="0">
                <a:solidFill>
                  <a:srgbClr val="DFDCE2"/>
                </a:solidFill>
                <a:latin typeface="Calibri"/>
                <a:cs typeface="Calibri"/>
              </a:rPr>
              <a:t>L  </a:t>
            </a:r>
            <a:r>
              <a:rPr sz="1400" b="1" spc="135" dirty="0">
                <a:solidFill>
                  <a:srgbClr val="DFDCE2"/>
                </a:solidFill>
                <a:latin typeface="Calibri"/>
                <a:cs typeface="Calibri"/>
              </a:rPr>
              <a:t>E</a:t>
            </a:r>
            <a:endParaRPr sz="1400">
              <a:latin typeface="Calibri"/>
              <a:cs typeface="Calibri"/>
            </a:endParaRPr>
          </a:p>
        </p:txBody>
      </p:sp>
      <p:sp>
        <p:nvSpPr>
          <p:cNvPr id="31" name="object 31"/>
          <p:cNvSpPr txBox="1"/>
          <p:nvPr/>
        </p:nvSpPr>
        <p:spPr>
          <a:xfrm>
            <a:off x="12141662" y="9871858"/>
            <a:ext cx="1085850" cy="205104"/>
          </a:xfrm>
          <a:prstGeom prst="rect">
            <a:avLst/>
          </a:prstGeom>
        </p:spPr>
        <p:txBody>
          <a:bodyPr vert="horz" wrap="square" lIns="0" tIns="0" rIns="0" bIns="0" rtlCol="0">
            <a:spAutoFit/>
          </a:bodyPr>
          <a:lstStyle/>
          <a:p>
            <a:pPr marL="12700">
              <a:lnSpc>
                <a:spcPct val="100000"/>
              </a:lnSpc>
            </a:pPr>
            <a:r>
              <a:rPr sz="1400" b="1" spc="290" dirty="0">
                <a:solidFill>
                  <a:srgbClr val="DFDCE2"/>
                </a:solidFill>
                <a:latin typeface="Calibri"/>
                <a:cs typeface="Calibri"/>
              </a:rPr>
              <a:t>O  </a:t>
            </a:r>
            <a:r>
              <a:rPr sz="1400" b="1" spc="155" dirty="0">
                <a:solidFill>
                  <a:srgbClr val="DFDCE2"/>
                </a:solidFill>
                <a:latin typeface="Calibri"/>
                <a:cs typeface="Calibri"/>
              </a:rPr>
              <a:t>F  F  </a:t>
            </a:r>
            <a:r>
              <a:rPr sz="1400" b="1" spc="60" dirty="0">
                <a:solidFill>
                  <a:srgbClr val="DFDCE2"/>
                </a:solidFill>
                <a:latin typeface="Calibri"/>
                <a:cs typeface="Calibri"/>
              </a:rPr>
              <a:t>I  </a:t>
            </a:r>
            <a:r>
              <a:rPr sz="1400" b="1" spc="320" dirty="0">
                <a:solidFill>
                  <a:srgbClr val="DFDCE2"/>
                </a:solidFill>
                <a:latin typeface="Calibri"/>
                <a:cs typeface="Calibri"/>
              </a:rPr>
              <a:t>C  </a:t>
            </a:r>
            <a:r>
              <a:rPr sz="1400" b="1" spc="135" dirty="0">
                <a:solidFill>
                  <a:srgbClr val="DFDCE2"/>
                </a:solidFill>
                <a:latin typeface="Calibri"/>
                <a:cs typeface="Calibri"/>
              </a:rPr>
              <a:t>E</a:t>
            </a:r>
            <a:endParaRPr sz="1400">
              <a:latin typeface="Calibri"/>
              <a:cs typeface="Calibri"/>
            </a:endParaRPr>
          </a:p>
        </p:txBody>
      </p:sp>
      <p:sp>
        <p:nvSpPr>
          <p:cNvPr id="32" name="object 32"/>
          <p:cNvSpPr txBox="1"/>
          <p:nvPr/>
        </p:nvSpPr>
        <p:spPr>
          <a:xfrm>
            <a:off x="13412818" y="9871858"/>
            <a:ext cx="365760" cy="205104"/>
          </a:xfrm>
          <a:prstGeom prst="rect">
            <a:avLst/>
          </a:prstGeom>
        </p:spPr>
        <p:txBody>
          <a:bodyPr vert="horz" wrap="square" lIns="0" tIns="0" rIns="0" bIns="0" rtlCol="0">
            <a:spAutoFit/>
          </a:bodyPr>
          <a:lstStyle/>
          <a:p>
            <a:pPr marL="12700">
              <a:lnSpc>
                <a:spcPct val="100000"/>
              </a:lnSpc>
            </a:pPr>
            <a:r>
              <a:rPr sz="1400" b="1" spc="290" dirty="0">
                <a:solidFill>
                  <a:srgbClr val="DFDCE2"/>
                </a:solidFill>
                <a:latin typeface="Calibri"/>
                <a:cs typeface="Calibri"/>
              </a:rPr>
              <a:t>O  </a:t>
            </a:r>
            <a:r>
              <a:rPr sz="1400" b="1" spc="155" dirty="0">
                <a:solidFill>
                  <a:srgbClr val="DFDCE2"/>
                </a:solidFill>
                <a:latin typeface="Calibri"/>
                <a:cs typeface="Calibri"/>
              </a:rPr>
              <a:t>F</a:t>
            </a:r>
            <a:endParaRPr sz="1400">
              <a:latin typeface="Calibri"/>
              <a:cs typeface="Calibri"/>
            </a:endParaRPr>
          </a:p>
        </p:txBody>
      </p:sp>
      <p:sp>
        <p:nvSpPr>
          <p:cNvPr id="33" name="object 3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35" dirty="0"/>
              <a:t>E  </a:t>
            </a:r>
            <a:r>
              <a:rPr spc="110" dirty="0"/>
              <a:t>M  </a:t>
            </a:r>
            <a:r>
              <a:rPr spc="135" dirty="0"/>
              <a:t>E  </a:t>
            </a:r>
            <a:r>
              <a:rPr spc="220" dirty="0"/>
              <a:t>R  </a:t>
            </a:r>
            <a:r>
              <a:rPr spc="280" dirty="0"/>
              <a:t>G  </a:t>
            </a:r>
            <a:r>
              <a:rPr spc="135" dirty="0"/>
              <a:t>E  </a:t>
            </a:r>
            <a:r>
              <a:rPr spc="245" dirty="0"/>
              <a:t>N  </a:t>
            </a:r>
            <a:r>
              <a:rPr spc="320" dirty="0"/>
              <a:t>C  </a:t>
            </a:r>
            <a:r>
              <a:rPr spc="310" dirty="0"/>
              <a:t>Y</a:t>
            </a:r>
          </a:p>
        </p:txBody>
      </p:sp>
      <p:sp>
        <p:nvSpPr>
          <p:cNvPr id="34" name="object 3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10" dirty="0"/>
              <a:t>M  </a:t>
            </a:r>
            <a:r>
              <a:rPr spc="260" dirty="0"/>
              <a:t>A  </a:t>
            </a:r>
            <a:r>
              <a:rPr spc="245" dirty="0"/>
              <a:t>N  </a:t>
            </a:r>
            <a:r>
              <a:rPr spc="260" dirty="0"/>
              <a:t>A  </a:t>
            </a:r>
            <a:r>
              <a:rPr spc="280" dirty="0"/>
              <a:t>G  </a:t>
            </a:r>
            <a:r>
              <a:rPr spc="135" dirty="0"/>
              <a:t>E  </a:t>
            </a:r>
            <a:r>
              <a:rPr spc="110" dirty="0"/>
              <a:t>M  </a:t>
            </a:r>
            <a:r>
              <a:rPr spc="135" dirty="0"/>
              <a:t>E  </a:t>
            </a:r>
            <a:r>
              <a:rPr spc="245" dirty="0"/>
              <a:t>N  </a:t>
            </a:r>
            <a:r>
              <a:rPr spc="150" dirty="0"/>
              <a:t>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7951-26F2-4CA6-8200-EC84772C69A3}"/>
              </a:ext>
            </a:extLst>
          </p:cNvPr>
          <p:cNvSpPr>
            <a:spLocks noGrp="1"/>
          </p:cNvSpPr>
          <p:nvPr>
            <p:ph type="title"/>
          </p:nvPr>
        </p:nvSpPr>
        <p:spPr>
          <a:xfrm>
            <a:off x="378865" y="729375"/>
            <a:ext cx="17530269" cy="915635"/>
          </a:xfrm>
        </p:spPr>
        <p:txBody>
          <a:bodyPr/>
          <a:lstStyle/>
          <a:p>
            <a:r>
              <a:rPr lang="en-US" dirty="0"/>
              <a:t>Childcare Provider Disaster Planning </a:t>
            </a:r>
          </a:p>
        </p:txBody>
      </p:sp>
      <p:sp>
        <p:nvSpPr>
          <p:cNvPr id="3" name="Text Placeholder 2">
            <a:extLst>
              <a:ext uri="{FF2B5EF4-FFF2-40B4-BE49-F238E27FC236}">
                <a16:creationId xmlns:a16="http://schemas.microsoft.com/office/drawing/2014/main" id="{5556586F-D023-4D62-AD30-420E14EF5995}"/>
              </a:ext>
            </a:extLst>
          </p:cNvPr>
          <p:cNvSpPr>
            <a:spLocks noGrp="1"/>
          </p:cNvSpPr>
          <p:nvPr>
            <p:ph type="body" idx="1"/>
          </p:nvPr>
        </p:nvSpPr>
        <p:spPr>
          <a:xfrm>
            <a:off x="384726" y="1866900"/>
            <a:ext cx="16150673" cy="4001095"/>
          </a:xfrm>
        </p:spPr>
        <p:txBody>
          <a:bodyPr numCol="1"/>
          <a:lstStyle/>
          <a:p>
            <a:r>
              <a:rPr lang="en-US" dirty="0"/>
              <a:t>“Welcome to our Childcare Disaster Planning workshop.  Today we will discuss different ways that you can keep the children in your care safe during any major disasters. </a:t>
            </a:r>
          </a:p>
          <a:p>
            <a:endParaRPr lang="en-US" dirty="0"/>
          </a:p>
          <a:p>
            <a:r>
              <a:rPr lang="en-US" dirty="0"/>
              <a:t>Activity: </a:t>
            </a:r>
          </a:p>
          <a:p>
            <a:r>
              <a:rPr lang="en-US" dirty="0"/>
              <a:t>Who here has experienced a major disaster before?  </a:t>
            </a:r>
          </a:p>
          <a:p>
            <a:r>
              <a:rPr lang="en-US" dirty="0"/>
              <a:t>What was your experience like? </a:t>
            </a:r>
          </a:p>
          <a:p>
            <a:r>
              <a:rPr lang="en-US" dirty="0"/>
              <a:t>What did you do to prepare? </a:t>
            </a:r>
          </a:p>
          <a:p>
            <a:r>
              <a:rPr lang="en-US" dirty="0"/>
              <a:t>Were you </a:t>
            </a:r>
            <a:r>
              <a:rPr lang="en-US"/>
              <a:t>prepared?”</a:t>
            </a:r>
            <a:endParaRPr lang="en-US" dirty="0"/>
          </a:p>
        </p:txBody>
      </p:sp>
    </p:spTree>
    <p:extLst>
      <p:ext uri="{BB962C8B-B14F-4D97-AF65-F5344CB8AC3E}">
        <p14:creationId xmlns:p14="http://schemas.microsoft.com/office/powerpoint/2010/main" val="347410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E349D-ABF2-4646-8D0F-09A7B49EA071}"/>
              </a:ext>
            </a:extLst>
          </p:cNvPr>
          <p:cNvSpPr>
            <a:spLocks noGrp="1"/>
          </p:cNvSpPr>
          <p:nvPr>
            <p:ph type="title"/>
          </p:nvPr>
        </p:nvSpPr>
        <p:spPr>
          <a:xfrm>
            <a:off x="228600" y="419100"/>
            <a:ext cx="17530269" cy="915635"/>
          </a:xfrm>
        </p:spPr>
        <p:txBody>
          <a:bodyPr/>
          <a:lstStyle/>
          <a:p>
            <a:r>
              <a:rPr lang="en-US" dirty="0"/>
              <a:t>Earthquake Safety </a:t>
            </a:r>
          </a:p>
        </p:txBody>
      </p:sp>
      <p:sp>
        <p:nvSpPr>
          <p:cNvPr id="3" name="Text Placeholder 2">
            <a:extLst>
              <a:ext uri="{FF2B5EF4-FFF2-40B4-BE49-F238E27FC236}">
                <a16:creationId xmlns:a16="http://schemas.microsoft.com/office/drawing/2014/main" id="{C22AE2C4-D871-4EC4-8889-271D7FD80A9B}"/>
              </a:ext>
            </a:extLst>
          </p:cNvPr>
          <p:cNvSpPr>
            <a:spLocks noGrp="1"/>
          </p:cNvSpPr>
          <p:nvPr>
            <p:ph type="body" idx="1"/>
          </p:nvPr>
        </p:nvSpPr>
        <p:spPr>
          <a:xfrm>
            <a:off x="838200" y="1790700"/>
            <a:ext cx="11776950" cy="3000821"/>
          </a:xfrm>
        </p:spPr>
        <p:txBody>
          <a:bodyPr/>
          <a:lstStyle/>
          <a:p>
            <a:r>
              <a:rPr lang="en-US" dirty="0"/>
              <a:t>“During an earthquake you must practice these earthquake safety tips, if possible.</a:t>
            </a:r>
          </a:p>
          <a:p>
            <a:endParaRPr lang="en-US" dirty="0"/>
          </a:p>
          <a:p>
            <a:r>
              <a:rPr lang="en-US" dirty="0"/>
              <a:t>Drop to the floor, crawl under a table</a:t>
            </a:r>
          </a:p>
          <a:p>
            <a:r>
              <a:rPr lang="en-US" dirty="0"/>
              <a:t>Cover you’re your head</a:t>
            </a:r>
          </a:p>
          <a:p>
            <a:r>
              <a:rPr lang="en-US" dirty="0"/>
              <a:t>Hold onto the legs of the table.”</a:t>
            </a:r>
          </a:p>
        </p:txBody>
      </p:sp>
    </p:spTree>
    <p:extLst>
      <p:ext uri="{BB962C8B-B14F-4D97-AF65-F5344CB8AC3E}">
        <p14:creationId xmlns:p14="http://schemas.microsoft.com/office/powerpoint/2010/main" val="2052237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9643110"/>
          </a:xfrm>
          <a:custGeom>
            <a:avLst/>
            <a:gdLst/>
            <a:ahLst/>
            <a:cxnLst/>
            <a:rect l="l" t="t" r="r" b="b"/>
            <a:pathLst>
              <a:path w="18288000" h="9643110">
                <a:moveTo>
                  <a:pt x="0" y="0"/>
                </a:moveTo>
                <a:lnTo>
                  <a:pt x="18288000" y="0"/>
                </a:lnTo>
                <a:lnTo>
                  <a:pt x="18288000" y="9643020"/>
                </a:lnTo>
                <a:lnTo>
                  <a:pt x="0" y="9643020"/>
                </a:lnTo>
                <a:lnTo>
                  <a:pt x="0" y="0"/>
                </a:lnTo>
              </a:path>
            </a:pathLst>
          </a:custGeom>
          <a:solidFill>
            <a:srgbClr val="F7B733"/>
          </a:solidFill>
        </p:spPr>
        <p:txBody>
          <a:bodyPr wrap="square" lIns="0" tIns="0" rIns="0" bIns="0" rtlCol="0"/>
          <a:lstStyle/>
          <a:p>
            <a:endParaRPr/>
          </a:p>
        </p:txBody>
      </p:sp>
      <p:sp>
        <p:nvSpPr>
          <p:cNvPr id="3" name="object 3"/>
          <p:cNvSpPr/>
          <p:nvPr/>
        </p:nvSpPr>
        <p:spPr>
          <a:xfrm>
            <a:off x="0" y="2629"/>
            <a:ext cx="2819400" cy="9640570"/>
          </a:xfrm>
          <a:custGeom>
            <a:avLst/>
            <a:gdLst/>
            <a:ahLst/>
            <a:cxnLst/>
            <a:rect l="l" t="t" r="r" b="b"/>
            <a:pathLst>
              <a:path w="2819400" h="9640570">
                <a:moveTo>
                  <a:pt x="0" y="9640391"/>
                </a:moveTo>
                <a:lnTo>
                  <a:pt x="0" y="0"/>
                </a:lnTo>
                <a:lnTo>
                  <a:pt x="2819399" y="0"/>
                </a:lnTo>
                <a:lnTo>
                  <a:pt x="2819399" y="9640391"/>
                </a:lnTo>
                <a:lnTo>
                  <a:pt x="0" y="9640391"/>
                </a:lnTo>
              </a:path>
            </a:pathLst>
          </a:custGeom>
          <a:solidFill>
            <a:srgbClr val="FB491A"/>
          </a:solidFill>
        </p:spPr>
        <p:txBody>
          <a:bodyPr wrap="square" lIns="0" tIns="0" rIns="0" bIns="0" rtlCol="0"/>
          <a:lstStyle/>
          <a:p>
            <a:endParaRPr/>
          </a:p>
        </p:txBody>
      </p:sp>
      <p:sp>
        <p:nvSpPr>
          <p:cNvPr id="4" name="object 4"/>
          <p:cNvSpPr/>
          <p:nvPr/>
        </p:nvSpPr>
        <p:spPr>
          <a:xfrm>
            <a:off x="0" y="9643020"/>
            <a:ext cx="18288000" cy="644525"/>
          </a:xfrm>
          <a:custGeom>
            <a:avLst/>
            <a:gdLst/>
            <a:ahLst/>
            <a:cxnLst/>
            <a:rect l="l" t="t" r="r" b="b"/>
            <a:pathLst>
              <a:path w="18288000" h="644525">
                <a:moveTo>
                  <a:pt x="18287999" y="643978"/>
                </a:moveTo>
                <a:lnTo>
                  <a:pt x="18287999" y="0"/>
                </a:lnTo>
                <a:lnTo>
                  <a:pt x="0" y="0"/>
                </a:lnTo>
                <a:lnTo>
                  <a:pt x="0" y="643978"/>
                </a:lnTo>
                <a:lnTo>
                  <a:pt x="18287999" y="643978"/>
                </a:lnTo>
              </a:path>
            </a:pathLst>
          </a:custGeom>
          <a:solidFill>
            <a:srgbClr val="49BCAC"/>
          </a:solidFill>
        </p:spPr>
        <p:txBody>
          <a:bodyPr wrap="square" lIns="0" tIns="0" rIns="0" bIns="0" rtlCol="0"/>
          <a:lstStyle/>
          <a:p>
            <a:endParaRPr/>
          </a:p>
        </p:txBody>
      </p:sp>
      <p:sp>
        <p:nvSpPr>
          <p:cNvPr id="5" name="object 5"/>
          <p:cNvSpPr txBox="1"/>
          <p:nvPr/>
        </p:nvSpPr>
        <p:spPr>
          <a:xfrm>
            <a:off x="1089815" y="1408761"/>
            <a:ext cx="1630045" cy="7155180"/>
          </a:xfrm>
          <a:prstGeom prst="rect">
            <a:avLst/>
          </a:prstGeom>
        </p:spPr>
        <p:txBody>
          <a:bodyPr vert="vert270" wrap="square" lIns="0" tIns="0" rIns="0" bIns="0" rtlCol="0">
            <a:spAutoFit/>
          </a:bodyPr>
          <a:lstStyle/>
          <a:p>
            <a:pPr marL="55880" marR="5080" indent="-43815">
              <a:lnSpc>
                <a:spcPct val="116700"/>
              </a:lnSpc>
            </a:pPr>
            <a:r>
              <a:rPr sz="5250" b="1" spc="-5" dirty="0">
                <a:solidFill>
                  <a:srgbClr val="DFDCE2"/>
                </a:solidFill>
                <a:latin typeface="Arial"/>
                <a:cs typeface="Arial"/>
              </a:rPr>
              <a:t>PREPAREDNES</a:t>
            </a:r>
            <a:r>
              <a:rPr sz="5250" b="1" dirty="0">
                <a:solidFill>
                  <a:srgbClr val="DFDCE2"/>
                </a:solidFill>
                <a:latin typeface="Arial"/>
                <a:cs typeface="Arial"/>
              </a:rPr>
              <a:t>S</a:t>
            </a:r>
            <a:r>
              <a:rPr sz="5250" b="1" spc="-20" dirty="0">
                <a:solidFill>
                  <a:srgbClr val="DFDCE2"/>
                </a:solidFill>
                <a:latin typeface="Arial"/>
                <a:cs typeface="Arial"/>
              </a:rPr>
              <a:t> </a:t>
            </a:r>
            <a:r>
              <a:rPr sz="5250" b="1" spc="-5" dirty="0">
                <a:solidFill>
                  <a:srgbClr val="DFDCE2"/>
                </a:solidFill>
                <a:latin typeface="Arial"/>
                <a:cs typeface="Arial"/>
              </a:rPr>
              <a:t>FO</a:t>
            </a:r>
            <a:r>
              <a:rPr sz="5250" b="1" dirty="0">
                <a:solidFill>
                  <a:srgbClr val="DFDCE2"/>
                </a:solidFill>
                <a:latin typeface="Arial"/>
                <a:cs typeface="Arial"/>
              </a:rPr>
              <a:t>R </a:t>
            </a:r>
            <a:r>
              <a:rPr sz="5250" b="1" spc="-5" dirty="0">
                <a:solidFill>
                  <a:srgbClr val="DFDCE2"/>
                </a:solidFill>
                <a:latin typeface="Arial"/>
                <a:cs typeface="Arial"/>
              </a:rPr>
              <a:t>YO</a:t>
            </a:r>
            <a:r>
              <a:rPr sz="5250" b="1" dirty="0">
                <a:solidFill>
                  <a:srgbClr val="DFDCE2"/>
                </a:solidFill>
                <a:latin typeface="Arial"/>
                <a:cs typeface="Arial"/>
              </a:rPr>
              <a:t>U</a:t>
            </a:r>
            <a:r>
              <a:rPr sz="5250" b="1" spc="-20" dirty="0">
                <a:solidFill>
                  <a:srgbClr val="DFDCE2"/>
                </a:solidFill>
                <a:latin typeface="Arial"/>
                <a:cs typeface="Arial"/>
              </a:rPr>
              <a:t> </a:t>
            </a:r>
            <a:r>
              <a:rPr sz="5250" b="1" spc="-5" dirty="0">
                <a:solidFill>
                  <a:srgbClr val="DFDCE2"/>
                </a:solidFill>
                <a:latin typeface="Arial"/>
                <a:cs typeface="Arial"/>
              </a:rPr>
              <a:t>AN</a:t>
            </a:r>
            <a:r>
              <a:rPr sz="5250" b="1" dirty="0">
                <a:solidFill>
                  <a:srgbClr val="DFDCE2"/>
                </a:solidFill>
                <a:latin typeface="Arial"/>
                <a:cs typeface="Arial"/>
              </a:rPr>
              <a:t>D</a:t>
            </a:r>
            <a:r>
              <a:rPr sz="5250" b="1" spc="-20" dirty="0">
                <a:solidFill>
                  <a:srgbClr val="DFDCE2"/>
                </a:solidFill>
                <a:latin typeface="Arial"/>
                <a:cs typeface="Arial"/>
              </a:rPr>
              <a:t> </a:t>
            </a:r>
            <a:r>
              <a:rPr sz="5250" b="1" spc="-5" dirty="0">
                <a:solidFill>
                  <a:srgbClr val="DFDCE2"/>
                </a:solidFill>
                <a:latin typeface="Arial"/>
                <a:cs typeface="Arial"/>
              </a:rPr>
              <a:t>CHILDRE</a:t>
            </a:r>
            <a:r>
              <a:rPr sz="5250" b="1" dirty="0">
                <a:solidFill>
                  <a:srgbClr val="DFDCE2"/>
                </a:solidFill>
                <a:latin typeface="Arial"/>
                <a:cs typeface="Arial"/>
              </a:rPr>
              <a:t>N</a:t>
            </a:r>
            <a:endParaRPr sz="5250">
              <a:latin typeface="Arial"/>
              <a:cs typeface="Arial"/>
            </a:endParaRPr>
          </a:p>
        </p:txBody>
      </p:sp>
      <p:sp>
        <p:nvSpPr>
          <p:cNvPr id="6" name="object 6"/>
          <p:cNvSpPr txBox="1">
            <a:spLocks noGrp="1"/>
          </p:cNvSpPr>
          <p:nvPr>
            <p:ph type="title"/>
          </p:nvPr>
        </p:nvSpPr>
        <p:spPr>
          <a:xfrm>
            <a:off x="2959103" y="514014"/>
            <a:ext cx="6169660" cy="581025"/>
          </a:xfrm>
          <a:prstGeom prst="rect">
            <a:avLst/>
          </a:prstGeom>
        </p:spPr>
        <p:txBody>
          <a:bodyPr vert="horz" wrap="square" lIns="0" tIns="0" rIns="0" bIns="0" rtlCol="0">
            <a:spAutoFit/>
          </a:bodyPr>
          <a:lstStyle/>
          <a:p>
            <a:pPr marL="12700">
              <a:lnSpc>
                <a:spcPct val="100000"/>
              </a:lnSpc>
            </a:pPr>
            <a:r>
              <a:rPr sz="4550" b="0" spc="-90" dirty="0">
                <a:solidFill>
                  <a:srgbClr val="212121"/>
                </a:solidFill>
                <a:latin typeface="Lucida Sans"/>
                <a:cs typeface="Lucida Sans"/>
              </a:rPr>
              <a:t>P</a:t>
            </a:r>
            <a:r>
              <a:rPr sz="4550" b="0" spc="50" dirty="0">
                <a:solidFill>
                  <a:srgbClr val="212121"/>
                </a:solidFill>
                <a:latin typeface="Lucida Sans"/>
                <a:cs typeface="Lucida Sans"/>
              </a:rPr>
              <a:t>e</a:t>
            </a:r>
            <a:r>
              <a:rPr sz="4550" b="0" spc="-145" dirty="0">
                <a:solidFill>
                  <a:srgbClr val="212121"/>
                </a:solidFill>
                <a:latin typeface="Lucida Sans"/>
                <a:cs typeface="Lucida Sans"/>
              </a:rPr>
              <a:t>r</a:t>
            </a:r>
            <a:r>
              <a:rPr sz="4550" b="0" spc="-40" dirty="0">
                <a:solidFill>
                  <a:srgbClr val="212121"/>
                </a:solidFill>
                <a:latin typeface="Lucida Sans"/>
                <a:cs typeface="Lucida Sans"/>
              </a:rPr>
              <a:t>s</a:t>
            </a:r>
            <a:r>
              <a:rPr sz="4550" b="0" spc="-204" dirty="0">
                <a:solidFill>
                  <a:srgbClr val="212121"/>
                </a:solidFill>
                <a:latin typeface="Lucida Sans"/>
                <a:cs typeface="Lucida Sans"/>
              </a:rPr>
              <a:t>o</a:t>
            </a:r>
            <a:r>
              <a:rPr sz="4550" b="0" spc="-315" dirty="0">
                <a:solidFill>
                  <a:srgbClr val="212121"/>
                </a:solidFill>
                <a:latin typeface="Lucida Sans"/>
                <a:cs typeface="Lucida Sans"/>
              </a:rPr>
              <a:t>n</a:t>
            </a:r>
            <a:r>
              <a:rPr sz="4550" b="0" spc="265" dirty="0">
                <a:solidFill>
                  <a:srgbClr val="212121"/>
                </a:solidFill>
                <a:latin typeface="Lucida Sans"/>
                <a:cs typeface="Lucida Sans"/>
              </a:rPr>
              <a:t>a</a:t>
            </a:r>
            <a:r>
              <a:rPr sz="4550" b="0" spc="-95" dirty="0">
                <a:solidFill>
                  <a:srgbClr val="212121"/>
                </a:solidFill>
                <a:latin typeface="Lucida Sans"/>
                <a:cs typeface="Lucida Sans"/>
              </a:rPr>
              <a:t>l</a:t>
            </a:r>
            <a:r>
              <a:rPr sz="4550" b="0" spc="-310" dirty="0">
                <a:solidFill>
                  <a:srgbClr val="212121"/>
                </a:solidFill>
                <a:latin typeface="Lucida Sans"/>
                <a:cs typeface="Lucida Sans"/>
              </a:rPr>
              <a:t> </a:t>
            </a:r>
            <a:r>
              <a:rPr sz="4550" b="0" spc="-90" dirty="0">
                <a:solidFill>
                  <a:srgbClr val="212121"/>
                </a:solidFill>
                <a:latin typeface="Lucida Sans"/>
                <a:cs typeface="Lucida Sans"/>
              </a:rPr>
              <a:t>P</a:t>
            </a:r>
            <a:r>
              <a:rPr sz="4550" b="0" spc="-145" dirty="0">
                <a:solidFill>
                  <a:srgbClr val="212121"/>
                </a:solidFill>
                <a:latin typeface="Lucida Sans"/>
                <a:cs typeface="Lucida Sans"/>
              </a:rPr>
              <a:t>r</a:t>
            </a:r>
            <a:r>
              <a:rPr sz="4550" b="0" spc="50" dirty="0">
                <a:solidFill>
                  <a:srgbClr val="212121"/>
                </a:solidFill>
                <a:latin typeface="Lucida Sans"/>
                <a:cs typeface="Lucida Sans"/>
              </a:rPr>
              <a:t>e</a:t>
            </a:r>
            <a:r>
              <a:rPr sz="4550" b="0" spc="-85" dirty="0">
                <a:solidFill>
                  <a:srgbClr val="212121"/>
                </a:solidFill>
                <a:latin typeface="Lucida Sans"/>
                <a:cs typeface="Lucida Sans"/>
              </a:rPr>
              <a:t>p</a:t>
            </a:r>
            <a:r>
              <a:rPr sz="4550" b="0" spc="265" dirty="0">
                <a:solidFill>
                  <a:srgbClr val="212121"/>
                </a:solidFill>
                <a:latin typeface="Lucida Sans"/>
                <a:cs typeface="Lucida Sans"/>
              </a:rPr>
              <a:t>a</a:t>
            </a:r>
            <a:r>
              <a:rPr sz="4550" b="0" spc="-145" dirty="0">
                <a:solidFill>
                  <a:srgbClr val="212121"/>
                </a:solidFill>
                <a:latin typeface="Lucida Sans"/>
                <a:cs typeface="Lucida Sans"/>
              </a:rPr>
              <a:t>r</a:t>
            </a:r>
            <a:r>
              <a:rPr sz="4550" b="0" spc="50" dirty="0">
                <a:solidFill>
                  <a:srgbClr val="212121"/>
                </a:solidFill>
                <a:latin typeface="Lucida Sans"/>
                <a:cs typeface="Lucida Sans"/>
              </a:rPr>
              <a:t>e</a:t>
            </a:r>
            <a:r>
              <a:rPr sz="4550" b="0" spc="-85" dirty="0">
                <a:solidFill>
                  <a:srgbClr val="212121"/>
                </a:solidFill>
                <a:latin typeface="Lucida Sans"/>
                <a:cs typeface="Lucida Sans"/>
              </a:rPr>
              <a:t>d</a:t>
            </a:r>
            <a:r>
              <a:rPr sz="4550" b="0" spc="-315" dirty="0">
                <a:solidFill>
                  <a:srgbClr val="212121"/>
                </a:solidFill>
                <a:latin typeface="Lucida Sans"/>
                <a:cs typeface="Lucida Sans"/>
              </a:rPr>
              <a:t>n</a:t>
            </a:r>
            <a:r>
              <a:rPr sz="4550" b="0" spc="50" dirty="0">
                <a:solidFill>
                  <a:srgbClr val="212121"/>
                </a:solidFill>
                <a:latin typeface="Lucida Sans"/>
                <a:cs typeface="Lucida Sans"/>
              </a:rPr>
              <a:t>e</a:t>
            </a:r>
            <a:r>
              <a:rPr sz="4550" b="0" spc="-40" dirty="0">
                <a:solidFill>
                  <a:srgbClr val="212121"/>
                </a:solidFill>
                <a:latin typeface="Lucida Sans"/>
                <a:cs typeface="Lucida Sans"/>
              </a:rPr>
              <a:t>s</a:t>
            </a:r>
            <a:r>
              <a:rPr sz="4550" b="0" spc="-35" dirty="0">
                <a:solidFill>
                  <a:srgbClr val="212121"/>
                </a:solidFill>
                <a:latin typeface="Lucida Sans"/>
                <a:cs typeface="Lucida Sans"/>
              </a:rPr>
              <a:t>s</a:t>
            </a:r>
            <a:endParaRPr sz="4550">
              <a:latin typeface="Lucida Sans"/>
              <a:cs typeface="Lucida Sans"/>
            </a:endParaRPr>
          </a:p>
        </p:txBody>
      </p:sp>
      <p:sp>
        <p:nvSpPr>
          <p:cNvPr id="7" name="object 7"/>
          <p:cNvSpPr/>
          <p:nvPr/>
        </p:nvSpPr>
        <p:spPr>
          <a:xfrm>
            <a:off x="3008199" y="4614750"/>
            <a:ext cx="123825" cy="123825"/>
          </a:xfrm>
          <a:custGeom>
            <a:avLst/>
            <a:gdLst/>
            <a:ahLst/>
            <a:cxnLst/>
            <a:rect l="l" t="t" r="r" b="b"/>
            <a:pathLst>
              <a:path w="123825" h="123825">
                <a:moveTo>
                  <a:pt x="70122" y="123824"/>
                </a:moveTo>
                <a:lnTo>
                  <a:pt x="53702" y="123824"/>
                </a:lnTo>
                <a:lnTo>
                  <a:pt x="45804" y="122254"/>
                </a:lnTo>
                <a:lnTo>
                  <a:pt x="12328" y="99885"/>
                </a:lnTo>
                <a:lnTo>
                  <a:pt x="0" y="70122"/>
                </a:lnTo>
                <a:lnTo>
                  <a:pt x="0" y="53702"/>
                </a:lnTo>
                <a:lnTo>
                  <a:pt x="23939" y="12328"/>
                </a:lnTo>
                <a:lnTo>
                  <a:pt x="53702" y="0"/>
                </a:lnTo>
                <a:lnTo>
                  <a:pt x="70122" y="0"/>
                </a:lnTo>
                <a:lnTo>
                  <a:pt x="111496" y="23939"/>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8" name="object 8"/>
          <p:cNvSpPr/>
          <p:nvPr/>
        </p:nvSpPr>
        <p:spPr>
          <a:xfrm>
            <a:off x="3008199" y="5148150"/>
            <a:ext cx="123825" cy="123825"/>
          </a:xfrm>
          <a:custGeom>
            <a:avLst/>
            <a:gdLst/>
            <a:ahLst/>
            <a:cxnLst/>
            <a:rect l="l" t="t" r="r" b="b"/>
            <a:pathLst>
              <a:path w="123825" h="123825">
                <a:moveTo>
                  <a:pt x="70122" y="123824"/>
                </a:moveTo>
                <a:lnTo>
                  <a:pt x="53702" y="123824"/>
                </a:lnTo>
                <a:lnTo>
                  <a:pt x="45804" y="122254"/>
                </a:lnTo>
                <a:lnTo>
                  <a:pt x="12328" y="99885"/>
                </a:lnTo>
                <a:lnTo>
                  <a:pt x="0" y="70122"/>
                </a:lnTo>
                <a:lnTo>
                  <a:pt x="0" y="53702"/>
                </a:lnTo>
                <a:lnTo>
                  <a:pt x="23939" y="12328"/>
                </a:lnTo>
                <a:lnTo>
                  <a:pt x="53702" y="0"/>
                </a:lnTo>
                <a:lnTo>
                  <a:pt x="70122" y="0"/>
                </a:lnTo>
                <a:lnTo>
                  <a:pt x="111496" y="23939"/>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9" name="object 9"/>
          <p:cNvSpPr/>
          <p:nvPr/>
        </p:nvSpPr>
        <p:spPr>
          <a:xfrm>
            <a:off x="3008199" y="6214950"/>
            <a:ext cx="123825" cy="123825"/>
          </a:xfrm>
          <a:custGeom>
            <a:avLst/>
            <a:gdLst/>
            <a:ahLst/>
            <a:cxnLst/>
            <a:rect l="l" t="t" r="r" b="b"/>
            <a:pathLst>
              <a:path w="123825" h="123825">
                <a:moveTo>
                  <a:pt x="70122" y="123824"/>
                </a:moveTo>
                <a:lnTo>
                  <a:pt x="53702" y="123824"/>
                </a:lnTo>
                <a:lnTo>
                  <a:pt x="45804" y="122253"/>
                </a:lnTo>
                <a:lnTo>
                  <a:pt x="12328" y="99885"/>
                </a:lnTo>
                <a:lnTo>
                  <a:pt x="0" y="70122"/>
                </a:lnTo>
                <a:lnTo>
                  <a:pt x="0" y="53702"/>
                </a:lnTo>
                <a:lnTo>
                  <a:pt x="23939" y="12328"/>
                </a:lnTo>
                <a:lnTo>
                  <a:pt x="53702" y="0"/>
                </a:lnTo>
                <a:lnTo>
                  <a:pt x="70122" y="0"/>
                </a:lnTo>
                <a:lnTo>
                  <a:pt x="111496" y="23938"/>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10" name="object 10"/>
          <p:cNvSpPr/>
          <p:nvPr/>
        </p:nvSpPr>
        <p:spPr>
          <a:xfrm>
            <a:off x="3008199" y="6748350"/>
            <a:ext cx="123825" cy="123825"/>
          </a:xfrm>
          <a:custGeom>
            <a:avLst/>
            <a:gdLst/>
            <a:ahLst/>
            <a:cxnLst/>
            <a:rect l="l" t="t" r="r" b="b"/>
            <a:pathLst>
              <a:path w="123825" h="123825">
                <a:moveTo>
                  <a:pt x="70122" y="123824"/>
                </a:moveTo>
                <a:lnTo>
                  <a:pt x="53702" y="123824"/>
                </a:lnTo>
                <a:lnTo>
                  <a:pt x="45804" y="122253"/>
                </a:lnTo>
                <a:lnTo>
                  <a:pt x="12328" y="99885"/>
                </a:lnTo>
                <a:lnTo>
                  <a:pt x="0" y="70122"/>
                </a:lnTo>
                <a:lnTo>
                  <a:pt x="0" y="53702"/>
                </a:lnTo>
                <a:lnTo>
                  <a:pt x="23939" y="12328"/>
                </a:lnTo>
                <a:lnTo>
                  <a:pt x="53702" y="0"/>
                </a:lnTo>
                <a:lnTo>
                  <a:pt x="70122" y="0"/>
                </a:lnTo>
                <a:lnTo>
                  <a:pt x="111496" y="23938"/>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11" name="object 11"/>
          <p:cNvSpPr/>
          <p:nvPr/>
        </p:nvSpPr>
        <p:spPr>
          <a:xfrm>
            <a:off x="3008199" y="7281750"/>
            <a:ext cx="123825" cy="123825"/>
          </a:xfrm>
          <a:custGeom>
            <a:avLst/>
            <a:gdLst/>
            <a:ahLst/>
            <a:cxnLst/>
            <a:rect l="l" t="t" r="r" b="b"/>
            <a:pathLst>
              <a:path w="123825" h="123825">
                <a:moveTo>
                  <a:pt x="70122" y="123824"/>
                </a:moveTo>
                <a:lnTo>
                  <a:pt x="53702" y="123824"/>
                </a:lnTo>
                <a:lnTo>
                  <a:pt x="45804" y="122253"/>
                </a:lnTo>
                <a:lnTo>
                  <a:pt x="12328" y="99885"/>
                </a:lnTo>
                <a:lnTo>
                  <a:pt x="0" y="70122"/>
                </a:lnTo>
                <a:lnTo>
                  <a:pt x="0" y="53702"/>
                </a:lnTo>
                <a:lnTo>
                  <a:pt x="23939" y="12328"/>
                </a:lnTo>
                <a:lnTo>
                  <a:pt x="53702" y="0"/>
                </a:lnTo>
                <a:lnTo>
                  <a:pt x="70122" y="0"/>
                </a:lnTo>
                <a:lnTo>
                  <a:pt x="111496" y="23938"/>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12" name="object 12"/>
          <p:cNvSpPr/>
          <p:nvPr/>
        </p:nvSpPr>
        <p:spPr>
          <a:xfrm>
            <a:off x="3008199" y="1476213"/>
            <a:ext cx="123825" cy="123825"/>
          </a:xfrm>
          <a:custGeom>
            <a:avLst/>
            <a:gdLst/>
            <a:ahLst/>
            <a:cxnLst/>
            <a:rect l="l" t="t" r="r" b="b"/>
            <a:pathLst>
              <a:path w="123825" h="123825">
                <a:moveTo>
                  <a:pt x="70122" y="123824"/>
                </a:moveTo>
                <a:lnTo>
                  <a:pt x="53702" y="123824"/>
                </a:lnTo>
                <a:lnTo>
                  <a:pt x="45804" y="122254"/>
                </a:lnTo>
                <a:lnTo>
                  <a:pt x="12328" y="99885"/>
                </a:lnTo>
                <a:lnTo>
                  <a:pt x="0" y="70122"/>
                </a:lnTo>
                <a:lnTo>
                  <a:pt x="0" y="53702"/>
                </a:lnTo>
                <a:lnTo>
                  <a:pt x="23939" y="12328"/>
                </a:lnTo>
                <a:lnTo>
                  <a:pt x="53702" y="0"/>
                </a:lnTo>
                <a:lnTo>
                  <a:pt x="70122" y="0"/>
                </a:lnTo>
                <a:lnTo>
                  <a:pt x="111496" y="23939"/>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13" name="object 13"/>
          <p:cNvSpPr/>
          <p:nvPr/>
        </p:nvSpPr>
        <p:spPr>
          <a:xfrm>
            <a:off x="3008199" y="2543013"/>
            <a:ext cx="123825" cy="123825"/>
          </a:xfrm>
          <a:custGeom>
            <a:avLst/>
            <a:gdLst/>
            <a:ahLst/>
            <a:cxnLst/>
            <a:rect l="l" t="t" r="r" b="b"/>
            <a:pathLst>
              <a:path w="123825" h="123825">
                <a:moveTo>
                  <a:pt x="70122" y="123824"/>
                </a:moveTo>
                <a:lnTo>
                  <a:pt x="53702" y="123824"/>
                </a:lnTo>
                <a:lnTo>
                  <a:pt x="45804" y="122253"/>
                </a:lnTo>
                <a:lnTo>
                  <a:pt x="12328" y="99885"/>
                </a:lnTo>
                <a:lnTo>
                  <a:pt x="0" y="70122"/>
                </a:lnTo>
                <a:lnTo>
                  <a:pt x="0" y="53702"/>
                </a:lnTo>
                <a:lnTo>
                  <a:pt x="23939" y="12328"/>
                </a:lnTo>
                <a:lnTo>
                  <a:pt x="53702" y="0"/>
                </a:lnTo>
                <a:lnTo>
                  <a:pt x="70122" y="0"/>
                </a:lnTo>
                <a:lnTo>
                  <a:pt x="111496" y="23938"/>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14" name="object 14"/>
          <p:cNvSpPr txBox="1"/>
          <p:nvPr/>
        </p:nvSpPr>
        <p:spPr>
          <a:xfrm>
            <a:off x="3086039" y="1201356"/>
            <a:ext cx="8708390" cy="6205855"/>
          </a:xfrm>
          <a:prstGeom prst="rect">
            <a:avLst/>
          </a:prstGeom>
        </p:spPr>
        <p:txBody>
          <a:bodyPr vert="horz" wrap="square" lIns="0" tIns="0" rIns="0" bIns="0" rtlCol="0">
            <a:spAutoFit/>
          </a:bodyPr>
          <a:lstStyle/>
          <a:p>
            <a:pPr marL="231140" marR="1457960">
              <a:lnSpc>
                <a:spcPct val="114799"/>
              </a:lnSpc>
            </a:pPr>
            <a:r>
              <a:rPr sz="3050" spc="-560" dirty="0">
                <a:solidFill>
                  <a:srgbClr val="212121"/>
                </a:solidFill>
                <a:latin typeface="Arial"/>
                <a:cs typeface="Arial"/>
              </a:rPr>
              <a:t>R</a:t>
            </a:r>
            <a:r>
              <a:rPr sz="3050" spc="-55" dirty="0">
                <a:solidFill>
                  <a:srgbClr val="212121"/>
                </a:solidFill>
                <a:latin typeface="Arial"/>
                <a:cs typeface="Arial"/>
              </a:rPr>
              <a:t>e</a:t>
            </a:r>
            <a:r>
              <a:rPr sz="3050" spc="-245" dirty="0">
                <a:solidFill>
                  <a:srgbClr val="212121"/>
                </a:solidFill>
                <a:latin typeface="Arial"/>
                <a:cs typeface="Arial"/>
              </a:rPr>
              <a:t>v</a:t>
            </a:r>
            <a:r>
              <a:rPr sz="3050" spc="10" dirty="0">
                <a:solidFill>
                  <a:srgbClr val="212121"/>
                </a:solidFill>
                <a:latin typeface="Arial"/>
                <a:cs typeface="Arial"/>
              </a:rPr>
              <a:t>i</a:t>
            </a:r>
            <a:r>
              <a:rPr sz="3050" spc="-55" dirty="0">
                <a:solidFill>
                  <a:srgbClr val="212121"/>
                </a:solidFill>
                <a:latin typeface="Arial"/>
                <a:cs typeface="Arial"/>
              </a:rPr>
              <a:t>e</a:t>
            </a:r>
            <a:r>
              <a:rPr sz="3050" spc="-20" dirty="0">
                <a:solidFill>
                  <a:srgbClr val="212121"/>
                </a:solidFill>
                <a:latin typeface="Arial"/>
                <a:cs typeface="Arial"/>
              </a:rPr>
              <a:t>w</a:t>
            </a:r>
            <a:r>
              <a:rPr sz="3050" spc="-35" dirty="0">
                <a:solidFill>
                  <a:srgbClr val="212121"/>
                </a:solidFill>
                <a:latin typeface="Arial"/>
                <a:cs typeface="Arial"/>
              </a:rPr>
              <a:t> </a:t>
            </a:r>
            <a:r>
              <a:rPr sz="3050" spc="-440" dirty="0">
                <a:solidFill>
                  <a:srgbClr val="212121"/>
                </a:solidFill>
                <a:latin typeface="Arial"/>
                <a:cs typeface="Arial"/>
              </a:rPr>
              <a:t>P</a:t>
            </a:r>
            <a:r>
              <a:rPr sz="3050" spc="-80" dirty="0">
                <a:solidFill>
                  <a:srgbClr val="212121"/>
                </a:solidFill>
                <a:latin typeface="Arial"/>
                <a:cs typeface="Arial"/>
              </a:rPr>
              <a:t>r</a:t>
            </a:r>
            <a:r>
              <a:rPr sz="3050" spc="-55" dirty="0">
                <a:solidFill>
                  <a:srgbClr val="212121"/>
                </a:solidFill>
                <a:latin typeface="Arial"/>
                <a:cs typeface="Arial"/>
              </a:rPr>
              <a:t>e</a:t>
            </a:r>
            <a:r>
              <a:rPr sz="3050" spc="20" dirty="0">
                <a:solidFill>
                  <a:srgbClr val="212121"/>
                </a:solidFill>
                <a:latin typeface="Arial"/>
                <a:cs typeface="Arial"/>
              </a:rPr>
              <a:t>pa</a:t>
            </a:r>
            <a:r>
              <a:rPr sz="3050" spc="-80" dirty="0">
                <a:solidFill>
                  <a:srgbClr val="212121"/>
                </a:solidFill>
                <a:latin typeface="Arial"/>
                <a:cs typeface="Arial"/>
              </a:rPr>
              <a:t>r</a:t>
            </a:r>
            <a:r>
              <a:rPr sz="3050" spc="-55" dirty="0">
                <a:solidFill>
                  <a:srgbClr val="212121"/>
                </a:solidFill>
                <a:latin typeface="Arial"/>
                <a:cs typeface="Arial"/>
              </a:rPr>
              <a:t>e</a:t>
            </a:r>
            <a:r>
              <a:rPr sz="3050" spc="20" dirty="0">
                <a:solidFill>
                  <a:srgbClr val="212121"/>
                </a:solidFill>
                <a:latin typeface="Arial"/>
                <a:cs typeface="Arial"/>
              </a:rPr>
              <a:t>d</a:t>
            </a:r>
            <a:r>
              <a:rPr sz="3050" spc="-160" dirty="0">
                <a:solidFill>
                  <a:srgbClr val="212121"/>
                </a:solidFill>
                <a:latin typeface="Arial"/>
                <a:cs typeface="Arial"/>
              </a:rPr>
              <a:t>n</a:t>
            </a:r>
            <a:r>
              <a:rPr sz="3050" spc="-55" dirty="0">
                <a:solidFill>
                  <a:srgbClr val="212121"/>
                </a:solidFill>
                <a:latin typeface="Arial"/>
                <a:cs typeface="Arial"/>
              </a:rPr>
              <a:t>e</a:t>
            </a:r>
            <a:r>
              <a:rPr sz="3050" spc="-315" dirty="0">
                <a:solidFill>
                  <a:srgbClr val="212121"/>
                </a:solidFill>
                <a:latin typeface="Arial"/>
                <a:cs typeface="Arial"/>
              </a:rPr>
              <a:t>ss</a:t>
            </a:r>
            <a:r>
              <a:rPr sz="3050" spc="-35" dirty="0">
                <a:solidFill>
                  <a:srgbClr val="212121"/>
                </a:solidFill>
                <a:latin typeface="Arial"/>
                <a:cs typeface="Arial"/>
              </a:rPr>
              <a:t> </a:t>
            </a:r>
            <a:r>
              <a:rPr sz="3050" spc="-185" dirty="0">
                <a:solidFill>
                  <a:srgbClr val="212121"/>
                </a:solidFill>
                <a:latin typeface="Arial"/>
                <a:cs typeface="Arial"/>
              </a:rPr>
              <a:t>I</a:t>
            </a:r>
            <a:r>
              <a:rPr sz="3050" spc="-160" dirty="0">
                <a:solidFill>
                  <a:srgbClr val="212121"/>
                </a:solidFill>
                <a:latin typeface="Arial"/>
                <a:cs typeface="Arial"/>
              </a:rPr>
              <a:t>n</a:t>
            </a:r>
            <a:r>
              <a:rPr sz="3050" spc="180" dirty="0">
                <a:solidFill>
                  <a:srgbClr val="212121"/>
                </a:solidFill>
                <a:latin typeface="Arial"/>
                <a:cs typeface="Arial"/>
              </a:rPr>
              <a:t>f</a:t>
            </a:r>
            <a:r>
              <a:rPr sz="3050" spc="-40" dirty="0">
                <a:solidFill>
                  <a:srgbClr val="212121"/>
                </a:solidFill>
                <a:latin typeface="Arial"/>
                <a:cs typeface="Arial"/>
              </a:rPr>
              <a:t>o</a:t>
            </a:r>
            <a:r>
              <a:rPr sz="3050" spc="40" dirty="0">
                <a:solidFill>
                  <a:srgbClr val="212121"/>
                </a:solidFill>
                <a:latin typeface="Arial"/>
                <a:cs typeface="Arial"/>
              </a:rPr>
              <a:t>g</a:t>
            </a:r>
            <a:r>
              <a:rPr sz="3050" spc="-80" dirty="0">
                <a:solidFill>
                  <a:srgbClr val="212121"/>
                </a:solidFill>
                <a:latin typeface="Arial"/>
                <a:cs typeface="Arial"/>
              </a:rPr>
              <a:t>r</a:t>
            </a:r>
            <a:r>
              <a:rPr sz="3050" spc="20" dirty="0">
                <a:solidFill>
                  <a:srgbClr val="212121"/>
                </a:solidFill>
                <a:latin typeface="Arial"/>
                <a:cs typeface="Arial"/>
              </a:rPr>
              <a:t>ap</a:t>
            </a:r>
            <a:r>
              <a:rPr sz="3050" spc="-160" dirty="0">
                <a:solidFill>
                  <a:srgbClr val="212121"/>
                </a:solidFill>
                <a:latin typeface="Arial"/>
                <a:cs typeface="Arial"/>
              </a:rPr>
              <a:t>h</a:t>
            </a:r>
            <a:r>
              <a:rPr sz="3050" spc="10" dirty="0">
                <a:solidFill>
                  <a:srgbClr val="212121"/>
                </a:solidFill>
                <a:latin typeface="Arial"/>
                <a:cs typeface="Arial"/>
              </a:rPr>
              <a:t>i</a:t>
            </a:r>
            <a:r>
              <a:rPr sz="3050" spc="45" dirty="0">
                <a:solidFill>
                  <a:srgbClr val="212121"/>
                </a:solidFill>
                <a:latin typeface="Arial"/>
                <a:cs typeface="Arial"/>
              </a:rPr>
              <a:t>c</a:t>
            </a:r>
            <a:r>
              <a:rPr sz="3050" spc="-35" dirty="0">
                <a:solidFill>
                  <a:srgbClr val="212121"/>
                </a:solidFill>
                <a:latin typeface="Arial"/>
                <a:cs typeface="Arial"/>
              </a:rPr>
              <a:t> </a:t>
            </a:r>
            <a:r>
              <a:rPr sz="3050" spc="-90" dirty="0">
                <a:solidFill>
                  <a:srgbClr val="212121"/>
                </a:solidFill>
                <a:latin typeface="Arial"/>
                <a:cs typeface="Arial"/>
              </a:rPr>
              <a:t>(</a:t>
            </a:r>
            <a:r>
              <a:rPr sz="3050" spc="15" dirty="0">
                <a:solidFill>
                  <a:srgbClr val="212121"/>
                </a:solidFill>
                <a:latin typeface="Arial"/>
                <a:cs typeface="Arial"/>
              </a:rPr>
              <a:t>G</a:t>
            </a:r>
            <a:r>
              <a:rPr sz="3050" spc="-40" dirty="0">
                <a:solidFill>
                  <a:srgbClr val="212121"/>
                </a:solidFill>
                <a:latin typeface="Arial"/>
                <a:cs typeface="Arial"/>
              </a:rPr>
              <a:t>o</a:t>
            </a:r>
            <a:r>
              <a:rPr sz="3050" spc="-35" dirty="0">
                <a:solidFill>
                  <a:srgbClr val="212121"/>
                </a:solidFill>
                <a:latin typeface="Arial"/>
                <a:cs typeface="Arial"/>
              </a:rPr>
              <a:t> </a:t>
            </a:r>
            <a:r>
              <a:rPr sz="3050" spc="-40" dirty="0">
                <a:solidFill>
                  <a:srgbClr val="212121"/>
                </a:solidFill>
                <a:latin typeface="Arial"/>
                <a:cs typeface="Arial"/>
              </a:rPr>
              <a:t>o</a:t>
            </a:r>
            <a:r>
              <a:rPr sz="3050" spc="-245" dirty="0">
                <a:solidFill>
                  <a:srgbClr val="212121"/>
                </a:solidFill>
                <a:latin typeface="Arial"/>
                <a:cs typeface="Arial"/>
              </a:rPr>
              <a:t>v</a:t>
            </a:r>
            <a:r>
              <a:rPr sz="3050" spc="-55" dirty="0">
                <a:solidFill>
                  <a:srgbClr val="212121"/>
                </a:solidFill>
                <a:latin typeface="Arial"/>
                <a:cs typeface="Arial"/>
              </a:rPr>
              <a:t>e</a:t>
            </a:r>
            <a:r>
              <a:rPr sz="3050" spc="-80" dirty="0">
                <a:solidFill>
                  <a:srgbClr val="212121"/>
                </a:solidFill>
                <a:latin typeface="Arial"/>
                <a:cs typeface="Arial"/>
              </a:rPr>
              <a:t>r</a:t>
            </a:r>
            <a:r>
              <a:rPr sz="3050" spc="-65" dirty="0">
                <a:solidFill>
                  <a:srgbClr val="212121"/>
                </a:solidFill>
                <a:latin typeface="Arial"/>
                <a:cs typeface="Arial"/>
              </a:rPr>
              <a:t> </a:t>
            </a:r>
            <a:r>
              <a:rPr sz="3050" spc="-185" dirty="0">
                <a:solidFill>
                  <a:srgbClr val="212121"/>
                </a:solidFill>
                <a:latin typeface="Arial"/>
                <a:cs typeface="Arial"/>
              </a:rPr>
              <a:t>I</a:t>
            </a:r>
            <a:r>
              <a:rPr sz="3050" spc="-160" dirty="0">
                <a:solidFill>
                  <a:srgbClr val="212121"/>
                </a:solidFill>
                <a:latin typeface="Arial"/>
                <a:cs typeface="Arial"/>
              </a:rPr>
              <a:t>n</a:t>
            </a:r>
            <a:r>
              <a:rPr sz="3050" spc="180" dirty="0">
                <a:solidFill>
                  <a:srgbClr val="212121"/>
                </a:solidFill>
                <a:latin typeface="Arial"/>
                <a:cs typeface="Arial"/>
              </a:rPr>
              <a:t>f</a:t>
            </a:r>
            <a:r>
              <a:rPr sz="3050" spc="-40" dirty="0">
                <a:solidFill>
                  <a:srgbClr val="212121"/>
                </a:solidFill>
                <a:latin typeface="Arial"/>
                <a:cs typeface="Arial"/>
              </a:rPr>
              <a:t>o</a:t>
            </a:r>
            <a:r>
              <a:rPr sz="3050" spc="40" dirty="0">
                <a:solidFill>
                  <a:srgbClr val="212121"/>
                </a:solidFill>
                <a:latin typeface="Arial"/>
                <a:cs typeface="Arial"/>
              </a:rPr>
              <a:t>g</a:t>
            </a:r>
            <a:r>
              <a:rPr sz="3050" spc="-80" dirty="0">
                <a:solidFill>
                  <a:srgbClr val="212121"/>
                </a:solidFill>
                <a:latin typeface="Arial"/>
                <a:cs typeface="Arial"/>
              </a:rPr>
              <a:t>r</a:t>
            </a:r>
            <a:r>
              <a:rPr sz="3050" spc="20" dirty="0">
                <a:solidFill>
                  <a:srgbClr val="212121"/>
                </a:solidFill>
                <a:latin typeface="Arial"/>
                <a:cs typeface="Arial"/>
              </a:rPr>
              <a:t>ap</a:t>
            </a:r>
            <a:r>
              <a:rPr sz="3050" spc="-160" dirty="0">
                <a:solidFill>
                  <a:srgbClr val="212121"/>
                </a:solidFill>
                <a:latin typeface="Arial"/>
                <a:cs typeface="Arial"/>
              </a:rPr>
              <a:t>h</a:t>
            </a:r>
            <a:r>
              <a:rPr sz="3050" spc="10" dirty="0">
                <a:solidFill>
                  <a:srgbClr val="212121"/>
                </a:solidFill>
                <a:latin typeface="Arial"/>
                <a:cs typeface="Arial"/>
              </a:rPr>
              <a:t>i</a:t>
            </a:r>
            <a:r>
              <a:rPr sz="3050" spc="45" dirty="0">
                <a:solidFill>
                  <a:srgbClr val="212121"/>
                </a:solidFill>
                <a:latin typeface="Arial"/>
                <a:cs typeface="Arial"/>
              </a:rPr>
              <a:t>c</a:t>
            </a:r>
            <a:endParaRPr sz="3050" dirty="0">
              <a:latin typeface="Arial"/>
              <a:cs typeface="Arial"/>
            </a:endParaRPr>
          </a:p>
          <a:p>
            <a:pPr marL="231140" algn="just">
              <a:lnSpc>
                <a:spcPct val="100000"/>
              </a:lnSpc>
              <a:spcBef>
                <a:spcPts val="540"/>
              </a:spcBef>
            </a:pPr>
            <a:r>
              <a:rPr sz="3050" spc="-560" dirty="0">
                <a:solidFill>
                  <a:srgbClr val="212121"/>
                </a:solidFill>
                <a:latin typeface="Arial"/>
                <a:cs typeface="Arial"/>
              </a:rPr>
              <a:t>R</a:t>
            </a:r>
            <a:r>
              <a:rPr sz="3050" spc="-55" dirty="0">
                <a:solidFill>
                  <a:srgbClr val="212121"/>
                </a:solidFill>
                <a:latin typeface="Arial"/>
                <a:cs typeface="Arial"/>
              </a:rPr>
              <a:t>e</a:t>
            </a:r>
            <a:r>
              <a:rPr sz="3050" spc="-245" dirty="0">
                <a:solidFill>
                  <a:srgbClr val="212121"/>
                </a:solidFill>
                <a:latin typeface="Arial"/>
                <a:cs typeface="Arial"/>
              </a:rPr>
              <a:t>v</a:t>
            </a:r>
            <a:r>
              <a:rPr sz="3050" spc="10" dirty="0">
                <a:solidFill>
                  <a:srgbClr val="212121"/>
                </a:solidFill>
                <a:latin typeface="Arial"/>
                <a:cs typeface="Arial"/>
              </a:rPr>
              <a:t>i</a:t>
            </a:r>
            <a:r>
              <a:rPr sz="3050" spc="-55" dirty="0">
                <a:solidFill>
                  <a:srgbClr val="212121"/>
                </a:solidFill>
                <a:latin typeface="Arial"/>
                <a:cs typeface="Arial"/>
              </a:rPr>
              <a:t>e</a:t>
            </a:r>
            <a:r>
              <a:rPr sz="3050" spc="-20" dirty="0">
                <a:solidFill>
                  <a:srgbClr val="212121"/>
                </a:solidFill>
                <a:latin typeface="Arial"/>
                <a:cs typeface="Arial"/>
              </a:rPr>
              <a:t>w</a:t>
            </a:r>
            <a:r>
              <a:rPr sz="3050" spc="-35" dirty="0">
                <a:solidFill>
                  <a:srgbClr val="212121"/>
                </a:solidFill>
                <a:latin typeface="Arial"/>
                <a:cs typeface="Arial"/>
              </a:rPr>
              <a:t> </a:t>
            </a:r>
            <a:r>
              <a:rPr sz="3050" spc="45" dirty="0">
                <a:solidFill>
                  <a:srgbClr val="212121"/>
                </a:solidFill>
                <a:latin typeface="Arial"/>
                <a:cs typeface="Arial"/>
              </a:rPr>
              <a:t>c</a:t>
            </a:r>
            <a:r>
              <a:rPr sz="3050" spc="-160" dirty="0">
                <a:solidFill>
                  <a:srgbClr val="212121"/>
                </a:solidFill>
                <a:latin typeface="Arial"/>
                <a:cs typeface="Arial"/>
              </a:rPr>
              <a:t>h</a:t>
            </a:r>
            <a:r>
              <a:rPr sz="3050" spc="10" dirty="0">
                <a:solidFill>
                  <a:srgbClr val="212121"/>
                </a:solidFill>
                <a:latin typeface="Arial"/>
                <a:cs typeface="Arial"/>
              </a:rPr>
              <a:t>i</a:t>
            </a:r>
            <a:r>
              <a:rPr sz="3050" spc="-15" dirty="0">
                <a:solidFill>
                  <a:srgbClr val="212121"/>
                </a:solidFill>
                <a:latin typeface="Arial"/>
                <a:cs typeface="Arial"/>
              </a:rPr>
              <a:t>l</a:t>
            </a:r>
            <a:r>
              <a:rPr sz="3050" spc="20" dirty="0">
                <a:solidFill>
                  <a:srgbClr val="212121"/>
                </a:solidFill>
                <a:latin typeface="Arial"/>
                <a:cs typeface="Arial"/>
              </a:rPr>
              <a:t>d</a:t>
            </a:r>
            <a:r>
              <a:rPr sz="3050" spc="45" dirty="0">
                <a:solidFill>
                  <a:srgbClr val="212121"/>
                </a:solidFill>
                <a:latin typeface="Arial"/>
                <a:cs typeface="Arial"/>
              </a:rPr>
              <a:t>c</a:t>
            </a:r>
            <a:r>
              <a:rPr sz="3050" spc="20" dirty="0">
                <a:solidFill>
                  <a:srgbClr val="212121"/>
                </a:solidFill>
                <a:latin typeface="Arial"/>
                <a:cs typeface="Arial"/>
              </a:rPr>
              <a:t>a</a:t>
            </a:r>
            <a:r>
              <a:rPr sz="3050" spc="-80" dirty="0">
                <a:solidFill>
                  <a:srgbClr val="212121"/>
                </a:solidFill>
                <a:latin typeface="Arial"/>
                <a:cs typeface="Arial"/>
              </a:rPr>
              <a:t>r</a:t>
            </a:r>
            <a:r>
              <a:rPr sz="3050" spc="-55" dirty="0">
                <a:solidFill>
                  <a:srgbClr val="212121"/>
                </a:solidFill>
                <a:latin typeface="Arial"/>
                <a:cs typeface="Arial"/>
              </a:rPr>
              <a:t>e</a:t>
            </a:r>
            <a:r>
              <a:rPr sz="3050" spc="-35" dirty="0">
                <a:solidFill>
                  <a:srgbClr val="212121"/>
                </a:solidFill>
                <a:latin typeface="Arial"/>
                <a:cs typeface="Arial"/>
              </a:rPr>
              <a:t> </a:t>
            </a:r>
            <a:r>
              <a:rPr sz="3050" spc="45" dirty="0">
                <a:solidFill>
                  <a:srgbClr val="212121"/>
                </a:solidFill>
                <a:latin typeface="Arial"/>
                <a:cs typeface="Arial"/>
              </a:rPr>
              <a:t>c</a:t>
            </a:r>
            <a:r>
              <a:rPr sz="3050" spc="-160" dirty="0">
                <a:solidFill>
                  <a:srgbClr val="212121"/>
                </a:solidFill>
                <a:latin typeface="Arial"/>
                <a:cs typeface="Arial"/>
              </a:rPr>
              <a:t>h</a:t>
            </a:r>
            <a:r>
              <a:rPr sz="3050" spc="-55" dirty="0">
                <a:solidFill>
                  <a:srgbClr val="212121"/>
                </a:solidFill>
                <a:latin typeface="Arial"/>
                <a:cs typeface="Arial"/>
              </a:rPr>
              <a:t>e</a:t>
            </a:r>
            <a:r>
              <a:rPr sz="3050" spc="45" dirty="0">
                <a:solidFill>
                  <a:srgbClr val="212121"/>
                </a:solidFill>
                <a:latin typeface="Arial"/>
                <a:cs typeface="Arial"/>
              </a:rPr>
              <a:t>c</a:t>
            </a:r>
            <a:r>
              <a:rPr sz="3050" spc="-254" dirty="0">
                <a:solidFill>
                  <a:srgbClr val="212121"/>
                </a:solidFill>
                <a:latin typeface="Arial"/>
                <a:cs typeface="Arial"/>
              </a:rPr>
              <a:t>k</a:t>
            </a:r>
            <a:r>
              <a:rPr sz="3050" spc="-15" dirty="0">
                <a:solidFill>
                  <a:srgbClr val="212121"/>
                </a:solidFill>
                <a:latin typeface="Arial"/>
                <a:cs typeface="Arial"/>
              </a:rPr>
              <a:t>l</a:t>
            </a:r>
            <a:r>
              <a:rPr sz="3050" spc="10" dirty="0">
                <a:solidFill>
                  <a:srgbClr val="212121"/>
                </a:solidFill>
                <a:latin typeface="Arial"/>
                <a:cs typeface="Arial"/>
              </a:rPr>
              <a:t>i</a:t>
            </a:r>
            <a:r>
              <a:rPr sz="3050" spc="-315" dirty="0">
                <a:solidFill>
                  <a:srgbClr val="212121"/>
                </a:solidFill>
                <a:latin typeface="Arial"/>
                <a:cs typeface="Arial"/>
              </a:rPr>
              <a:t>s</a:t>
            </a:r>
            <a:r>
              <a:rPr sz="3050" spc="145" dirty="0">
                <a:solidFill>
                  <a:srgbClr val="212121"/>
                </a:solidFill>
                <a:latin typeface="Arial"/>
                <a:cs typeface="Arial"/>
              </a:rPr>
              <a:t>t</a:t>
            </a:r>
            <a:r>
              <a:rPr sz="3050" spc="-35" dirty="0">
                <a:solidFill>
                  <a:srgbClr val="212121"/>
                </a:solidFill>
                <a:latin typeface="Arial"/>
                <a:cs typeface="Arial"/>
              </a:rPr>
              <a:t> </a:t>
            </a:r>
            <a:r>
              <a:rPr sz="3050" spc="10" dirty="0">
                <a:solidFill>
                  <a:srgbClr val="212121"/>
                </a:solidFill>
                <a:latin typeface="Arial"/>
                <a:cs typeface="Arial"/>
              </a:rPr>
              <a:t>i</a:t>
            </a:r>
            <a:r>
              <a:rPr sz="3050" spc="145" dirty="0">
                <a:solidFill>
                  <a:srgbClr val="212121"/>
                </a:solidFill>
                <a:latin typeface="Arial"/>
                <a:cs typeface="Arial"/>
              </a:rPr>
              <a:t>t</a:t>
            </a:r>
            <a:r>
              <a:rPr sz="3050" spc="-55" dirty="0">
                <a:solidFill>
                  <a:srgbClr val="212121"/>
                </a:solidFill>
                <a:latin typeface="Arial"/>
                <a:cs typeface="Arial"/>
              </a:rPr>
              <a:t>e</a:t>
            </a:r>
            <a:r>
              <a:rPr sz="3050" spc="-240" dirty="0">
                <a:solidFill>
                  <a:srgbClr val="212121"/>
                </a:solidFill>
                <a:latin typeface="Arial"/>
                <a:cs typeface="Arial"/>
              </a:rPr>
              <a:t>m</a:t>
            </a:r>
            <a:r>
              <a:rPr sz="3050" spc="-315" dirty="0">
                <a:solidFill>
                  <a:srgbClr val="212121"/>
                </a:solidFill>
                <a:latin typeface="Arial"/>
                <a:cs typeface="Arial"/>
              </a:rPr>
              <a:t>s</a:t>
            </a:r>
            <a:r>
              <a:rPr sz="3050" spc="-35" dirty="0">
                <a:solidFill>
                  <a:srgbClr val="212121"/>
                </a:solidFill>
                <a:latin typeface="Arial"/>
                <a:cs typeface="Arial"/>
              </a:rPr>
              <a:t> </a:t>
            </a:r>
            <a:r>
              <a:rPr sz="3050" spc="-90" dirty="0">
                <a:solidFill>
                  <a:srgbClr val="212121"/>
                </a:solidFill>
                <a:latin typeface="Arial"/>
                <a:cs typeface="Arial"/>
              </a:rPr>
              <a:t>(</a:t>
            </a:r>
            <a:r>
              <a:rPr sz="3050" spc="15" dirty="0">
                <a:solidFill>
                  <a:srgbClr val="212121"/>
                </a:solidFill>
                <a:latin typeface="Arial"/>
                <a:cs typeface="Arial"/>
              </a:rPr>
              <a:t>G</a:t>
            </a:r>
            <a:r>
              <a:rPr sz="3050" spc="-40" dirty="0">
                <a:solidFill>
                  <a:srgbClr val="212121"/>
                </a:solidFill>
                <a:latin typeface="Arial"/>
                <a:cs typeface="Arial"/>
              </a:rPr>
              <a:t>o</a:t>
            </a:r>
            <a:r>
              <a:rPr sz="3050" spc="-35" dirty="0">
                <a:solidFill>
                  <a:srgbClr val="212121"/>
                </a:solidFill>
                <a:latin typeface="Arial"/>
                <a:cs typeface="Arial"/>
              </a:rPr>
              <a:t> </a:t>
            </a:r>
            <a:r>
              <a:rPr sz="3050" spc="-40" dirty="0">
                <a:solidFill>
                  <a:srgbClr val="212121"/>
                </a:solidFill>
                <a:latin typeface="Arial"/>
                <a:cs typeface="Arial"/>
              </a:rPr>
              <a:t>o</a:t>
            </a:r>
            <a:r>
              <a:rPr sz="3050" spc="-245" dirty="0">
                <a:solidFill>
                  <a:srgbClr val="212121"/>
                </a:solidFill>
                <a:latin typeface="Arial"/>
                <a:cs typeface="Arial"/>
              </a:rPr>
              <a:t>v</a:t>
            </a:r>
            <a:r>
              <a:rPr sz="3050" spc="-55" dirty="0">
                <a:solidFill>
                  <a:srgbClr val="212121"/>
                </a:solidFill>
                <a:latin typeface="Arial"/>
                <a:cs typeface="Arial"/>
              </a:rPr>
              <a:t>e</a:t>
            </a:r>
            <a:r>
              <a:rPr sz="3050" spc="-80" dirty="0">
                <a:solidFill>
                  <a:srgbClr val="212121"/>
                </a:solidFill>
                <a:latin typeface="Arial"/>
                <a:cs typeface="Arial"/>
              </a:rPr>
              <a:t>r</a:t>
            </a:r>
            <a:r>
              <a:rPr sz="3050" spc="-35" dirty="0">
                <a:solidFill>
                  <a:srgbClr val="212121"/>
                </a:solidFill>
                <a:latin typeface="Arial"/>
                <a:cs typeface="Arial"/>
              </a:rPr>
              <a:t> </a:t>
            </a:r>
            <a:r>
              <a:rPr sz="3050" spc="45" dirty="0">
                <a:solidFill>
                  <a:srgbClr val="212121"/>
                </a:solidFill>
                <a:latin typeface="Arial"/>
                <a:cs typeface="Arial"/>
              </a:rPr>
              <a:t>c</a:t>
            </a:r>
            <a:r>
              <a:rPr sz="3050" spc="-160" dirty="0">
                <a:solidFill>
                  <a:srgbClr val="212121"/>
                </a:solidFill>
                <a:latin typeface="Arial"/>
                <a:cs typeface="Arial"/>
              </a:rPr>
              <a:t>h</a:t>
            </a:r>
            <a:r>
              <a:rPr sz="3050" spc="-55" dirty="0">
                <a:solidFill>
                  <a:srgbClr val="212121"/>
                </a:solidFill>
                <a:latin typeface="Arial"/>
                <a:cs typeface="Arial"/>
              </a:rPr>
              <a:t>e</a:t>
            </a:r>
            <a:r>
              <a:rPr sz="3050" spc="45" dirty="0">
                <a:solidFill>
                  <a:srgbClr val="212121"/>
                </a:solidFill>
                <a:latin typeface="Arial"/>
                <a:cs typeface="Arial"/>
              </a:rPr>
              <a:t>c</a:t>
            </a:r>
            <a:r>
              <a:rPr sz="3050" spc="-254" dirty="0">
                <a:solidFill>
                  <a:srgbClr val="212121"/>
                </a:solidFill>
                <a:latin typeface="Arial"/>
                <a:cs typeface="Arial"/>
              </a:rPr>
              <a:t>k</a:t>
            </a:r>
            <a:r>
              <a:rPr sz="3050" spc="-15" dirty="0">
                <a:solidFill>
                  <a:srgbClr val="212121"/>
                </a:solidFill>
                <a:latin typeface="Arial"/>
                <a:cs typeface="Arial"/>
              </a:rPr>
              <a:t>l</a:t>
            </a:r>
            <a:r>
              <a:rPr sz="3050" spc="10" dirty="0">
                <a:solidFill>
                  <a:srgbClr val="212121"/>
                </a:solidFill>
                <a:latin typeface="Arial"/>
                <a:cs typeface="Arial"/>
              </a:rPr>
              <a:t>i</a:t>
            </a:r>
            <a:r>
              <a:rPr sz="3050" spc="-315" dirty="0">
                <a:solidFill>
                  <a:srgbClr val="212121"/>
                </a:solidFill>
                <a:latin typeface="Arial"/>
                <a:cs typeface="Arial"/>
              </a:rPr>
              <a:t>s</a:t>
            </a:r>
            <a:r>
              <a:rPr sz="3050" spc="145" dirty="0">
                <a:solidFill>
                  <a:srgbClr val="212121"/>
                </a:solidFill>
                <a:latin typeface="Arial"/>
                <a:cs typeface="Arial"/>
              </a:rPr>
              <a:t>t</a:t>
            </a:r>
            <a:r>
              <a:rPr sz="3050" spc="-90" dirty="0">
                <a:solidFill>
                  <a:srgbClr val="212121"/>
                </a:solidFill>
                <a:latin typeface="Arial"/>
                <a:cs typeface="Arial"/>
              </a:rPr>
              <a:t>)</a:t>
            </a:r>
            <a:endParaRPr sz="3050" dirty="0">
              <a:latin typeface="Arial"/>
              <a:cs typeface="Arial"/>
            </a:endParaRPr>
          </a:p>
          <a:p>
            <a:pPr>
              <a:lnSpc>
                <a:spcPct val="100000"/>
              </a:lnSpc>
            </a:pPr>
            <a:endParaRPr sz="3000" dirty="0">
              <a:latin typeface="Times New Roman"/>
              <a:cs typeface="Times New Roman"/>
            </a:endParaRPr>
          </a:p>
          <a:p>
            <a:pPr marR="5306060" algn="ctr">
              <a:lnSpc>
                <a:spcPct val="100000"/>
              </a:lnSpc>
              <a:spcBef>
                <a:spcPts val="1925"/>
              </a:spcBef>
            </a:pPr>
            <a:r>
              <a:rPr sz="4550" spc="-390" dirty="0">
                <a:solidFill>
                  <a:srgbClr val="212121"/>
                </a:solidFill>
                <a:latin typeface="Lucida Sans"/>
                <a:cs typeface="Lucida Sans"/>
              </a:rPr>
              <a:t>R</a:t>
            </a:r>
            <a:r>
              <a:rPr sz="4550" spc="50" dirty="0">
                <a:solidFill>
                  <a:srgbClr val="212121"/>
                </a:solidFill>
                <a:latin typeface="Lucida Sans"/>
                <a:cs typeface="Lucida Sans"/>
              </a:rPr>
              <a:t>e</a:t>
            </a:r>
            <a:r>
              <a:rPr sz="4550" spc="-130" dirty="0">
                <a:solidFill>
                  <a:srgbClr val="212121"/>
                </a:solidFill>
                <a:latin typeface="Lucida Sans"/>
                <a:cs typeface="Lucida Sans"/>
              </a:rPr>
              <a:t>v</a:t>
            </a:r>
            <a:r>
              <a:rPr sz="4550" spc="-55" dirty="0">
                <a:solidFill>
                  <a:srgbClr val="212121"/>
                </a:solidFill>
                <a:latin typeface="Lucida Sans"/>
                <a:cs typeface="Lucida Sans"/>
              </a:rPr>
              <a:t>i</a:t>
            </a:r>
            <a:r>
              <a:rPr sz="4550" spc="50" dirty="0">
                <a:solidFill>
                  <a:srgbClr val="212121"/>
                </a:solidFill>
                <a:latin typeface="Lucida Sans"/>
                <a:cs typeface="Lucida Sans"/>
              </a:rPr>
              <a:t>e</a:t>
            </a:r>
            <a:r>
              <a:rPr sz="4550" spc="45" dirty="0">
                <a:solidFill>
                  <a:srgbClr val="212121"/>
                </a:solidFill>
                <a:latin typeface="Lucida Sans"/>
                <a:cs typeface="Lucida Sans"/>
              </a:rPr>
              <a:t>w</a:t>
            </a:r>
            <a:r>
              <a:rPr sz="4550" spc="-310" dirty="0">
                <a:solidFill>
                  <a:srgbClr val="212121"/>
                </a:solidFill>
                <a:latin typeface="Lucida Sans"/>
                <a:cs typeface="Lucida Sans"/>
              </a:rPr>
              <a:t> </a:t>
            </a:r>
            <a:r>
              <a:rPr sz="4550" spc="-40" dirty="0">
                <a:solidFill>
                  <a:srgbClr val="212121"/>
                </a:solidFill>
                <a:latin typeface="Lucida Sans"/>
                <a:cs typeface="Lucida Sans"/>
              </a:rPr>
              <a:t>s</a:t>
            </a:r>
            <a:r>
              <a:rPr sz="4550" spc="-280" dirty="0">
                <a:solidFill>
                  <a:srgbClr val="212121"/>
                </a:solidFill>
                <a:latin typeface="Lucida Sans"/>
                <a:cs typeface="Lucida Sans"/>
              </a:rPr>
              <a:t>k</a:t>
            </a:r>
            <a:r>
              <a:rPr sz="4550" spc="-55" dirty="0">
                <a:solidFill>
                  <a:srgbClr val="212121"/>
                </a:solidFill>
                <a:latin typeface="Lucida Sans"/>
                <a:cs typeface="Lucida Sans"/>
              </a:rPr>
              <a:t>i</a:t>
            </a:r>
            <a:r>
              <a:rPr sz="4550" spc="-100" dirty="0">
                <a:solidFill>
                  <a:srgbClr val="212121"/>
                </a:solidFill>
                <a:latin typeface="Lucida Sans"/>
                <a:cs typeface="Lucida Sans"/>
              </a:rPr>
              <a:t>ll</a:t>
            </a:r>
            <a:r>
              <a:rPr sz="4550" spc="-35" dirty="0">
                <a:solidFill>
                  <a:srgbClr val="212121"/>
                </a:solidFill>
                <a:latin typeface="Lucida Sans"/>
                <a:cs typeface="Lucida Sans"/>
              </a:rPr>
              <a:t>s</a:t>
            </a:r>
            <a:endParaRPr sz="4550" dirty="0">
              <a:latin typeface="Lucida Sans"/>
              <a:cs typeface="Lucida Sans"/>
            </a:endParaRPr>
          </a:p>
          <a:p>
            <a:pPr marL="231140" algn="just">
              <a:lnSpc>
                <a:spcPct val="100000"/>
              </a:lnSpc>
              <a:spcBef>
                <a:spcPts val="1814"/>
              </a:spcBef>
            </a:pPr>
            <a:r>
              <a:rPr sz="3050" spc="-395" dirty="0">
                <a:solidFill>
                  <a:srgbClr val="212121"/>
                </a:solidFill>
                <a:latin typeface="Arial"/>
                <a:cs typeface="Arial"/>
              </a:rPr>
              <a:t>H</a:t>
            </a:r>
            <a:r>
              <a:rPr sz="3050" spc="20" dirty="0">
                <a:solidFill>
                  <a:srgbClr val="212121"/>
                </a:solidFill>
                <a:latin typeface="Arial"/>
                <a:cs typeface="Arial"/>
              </a:rPr>
              <a:t>a</a:t>
            </a:r>
            <a:r>
              <a:rPr sz="3050" spc="-155" dirty="0">
                <a:solidFill>
                  <a:srgbClr val="212121"/>
                </a:solidFill>
                <a:latin typeface="Arial"/>
                <a:cs typeface="Arial"/>
              </a:rPr>
              <a:t>z</a:t>
            </a:r>
            <a:r>
              <a:rPr sz="3050" spc="20" dirty="0">
                <a:solidFill>
                  <a:srgbClr val="212121"/>
                </a:solidFill>
                <a:latin typeface="Arial"/>
                <a:cs typeface="Arial"/>
              </a:rPr>
              <a:t>a</a:t>
            </a:r>
            <a:r>
              <a:rPr sz="3050" spc="-80" dirty="0">
                <a:solidFill>
                  <a:srgbClr val="212121"/>
                </a:solidFill>
                <a:latin typeface="Arial"/>
                <a:cs typeface="Arial"/>
              </a:rPr>
              <a:t>r</a:t>
            </a:r>
            <a:r>
              <a:rPr sz="3050" spc="20" dirty="0">
                <a:solidFill>
                  <a:srgbClr val="212121"/>
                </a:solidFill>
                <a:latin typeface="Arial"/>
                <a:cs typeface="Arial"/>
              </a:rPr>
              <a:t>d</a:t>
            </a:r>
            <a:r>
              <a:rPr sz="3050" spc="-35" dirty="0">
                <a:solidFill>
                  <a:srgbClr val="212121"/>
                </a:solidFill>
                <a:latin typeface="Arial"/>
                <a:cs typeface="Arial"/>
              </a:rPr>
              <a:t> </a:t>
            </a:r>
            <a:r>
              <a:rPr sz="3050" spc="-240" dirty="0">
                <a:solidFill>
                  <a:srgbClr val="212121"/>
                </a:solidFill>
                <a:latin typeface="Arial"/>
                <a:cs typeface="Arial"/>
              </a:rPr>
              <a:t>m</a:t>
            </a:r>
            <a:r>
              <a:rPr sz="3050" spc="10" dirty="0">
                <a:solidFill>
                  <a:srgbClr val="212121"/>
                </a:solidFill>
                <a:latin typeface="Arial"/>
                <a:cs typeface="Arial"/>
              </a:rPr>
              <a:t>i</a:t>
            </a:r>
            <a:r>
              <a:rPr sz="3050" spc="145" dirty="0">
                <a:solidFill>
                  <a:srgbClr val="212121"/>
                </a:solidFill>
                <a:latin typeface="Arial"/>
                <a:cs typeface="Arial"/>
              </a:rPr>
              <a:t>t</a:t>
            </a:r>
            <a:r>
              <a:rPr sz="3050" spc="10" dirty="0">
                <a:solidFill>
                  <a:srgbClr val="212121"/>
                </a:solidFill>
                <a:latin typeface="Arial"/>
                <a:cs typeface="Arial"/>
              </a:rPr>
              <a:t>i</a:t>
            </a:r>
            <a:r>
              <a:rPr sz="3050" spc="40" dirty="0">
                <a:solidFill>
                  <a:srgbClr val="212121"/>
                </a:solidFill>
                <a:latin typeface="Arial"/>
                <a:cs typeface="Arial"/>
              </a:rPr>
              <a:t>g</a:t>
            </a:r>
            <a:r>
              <a:rPr sz="3050" spc="20" dirty="0">
                <a:solidFill>
                  <a:srgbClr val="212121"/>
                </a:solidFill>
                <a:latin typeface="Arial"/>
                <a:cs typeface="Arial"/>
              </a:rPr>
              <a:t>a</a:t>
            </a:r>
            <a:r>
              <a:rPr sz="3050" spc="145" dirty="0">
                <a:solidFill>
                  <a:srgbClr val="212121"/>
                </a:solidFill>
                <a:latin typeface="Arial"/>
                <a:cs typeface="Arial"/>
              </a:rPr>
              <a:t>t</a:t>
            </a:r>
            <a:r>
              <a:rPr sz="3050" spc="10" dirty="0">
                <a:solidFill>
                  <a:srgbClr val="212121"/>
                </a:solidFill>
                <a:latin typeface="Arial"/>
                <a:cs typeface="Arial"/>
              </a:rPr>
              <a:t>i</a:t>
            </a:r>
            <a:r>
              <a:rPr sz="3050" spc="-40" dirty="0">
                <a:solidFill>
                  <a:srgbClr val="212121"/>
                </a:solidFill>
                <a:latin typeface="Arial"/>
                <a:cs typeface="Arial"/>
              </a:rPr>
              <a:t>o</a:t>
            </a:r>
            <a:r>
              <a:rPr sz="3050" spc="-160" dirty="0">
                <a:solidFill>
                  <a:srgbClr val="212121"/>
                </a:solidFill>
                <a:latin typeface="Arial"/>
                <a:cs typeface="Arial"/>
              </a:rPr>
              <a:t>n</a:t>
            </a:r>
            <a:endParaRPr sz="3050" dirty="0">
              <a:latin typeface="Arial"/>
              <a:cs typeface="Arial"/>
            </a:endParaRPr>
          </a:p>
          <a:p>
            <a:pPr marL="231140" marR="2887980" algn="just">
              <a:lnSpc>
                <a:spcPct val="114799"/>
              </a:lnSpc>
            </a:pPr>
            <a:r>
              <a:rPr sz="3050" spc="-440" dirty="0">
                <a:solidFill>
                  <a:srgbClr val="212121"/>
                </a:solidFill>
                <a:latin typeface="Arial"/>
                <a:cs typeface="Arial"/>
              </a:rPr>
              <a:t>P</a:t>
            </a:r>
            <a:r>
              <a:rPr sz="3050" spc="-55" dirty="0">
                <a:solidFill>
                  <a:srgbClr val="212121"/>
                </a:solidFill>
                <a:latin typeface="Arial"/>
                <a:cs typeface="Arial"/>
              </a:rPr>
              <a:t>e</a:t>
            </a:r>
            <a:r>
              <a:rPr sz="3050" spc="-80" dirty="0">
                <a:solidFill>
                  <a:srgbClr val="212121"/>
                </a:solidFill>
                <a:latin typeface="Arial"/>
                <a:cs typeface="Arial"/>
              </a:rPr>
              <a:t>r</a:t>
            </a:r>
            <a:r>
              <a:rPr sz="3050" spc="-315" dirty="0">
                <a:solidFill>
                  <a:srgbClr val="212121"/>
                </a:solidFill>
                <a:latin typeface="Arial"/>
                <a:cs typeface="Arial"/>
              </a:rPr>
              <a:t>s</a:t>
            </a:r>
            <a:r>
              <a:rPr sz="3050" spc="-40" dirty="0">
                <a:solidFill>
                  <a:srgbClr val="212121"/>
                </a:solidFill>
                <a:latin typeface="Arial"/>
                <a:cs typeface="Arial"/>
              </a:rPr>
              <a:t>o</a:t>
            </a:r>
            <a:r>
              <a:rPr sz="3050" spc="-160" dirty="0">
                <a:solidFill>
                  <a:srgbClr val="212121"/>
                </a:solidFill>
                <a:latin typeface="Arial"/>
                <a:cs typeface="Arial"/>
              </a:rPr>
              <a:t>n</a:t>
            </a:r>
            <a:r>
              <a:rPr sz="3050" spc="20" dirty="0">
                <a:solidFill>
                  <a:srgbClr val="212121"/>
                </a:solidFill>
                <a:latin typeface="Arial"/>
                <a:cs typeface="Arial"/>
              </a:rPr>
              <a:t>a</a:t>
            </a:r>
            <a:r>
              <a:rPr sz="3050" spc="-15" dirty="0">
                <a:solidFill>
                  <a:srgbClr val="212121"/>
                </a:solidFill>
                <a:latin typeface="Arial"/>
                <a:cs typeface="Arial"/>
              </a:rPr>
              <a:t>l</a:t>
            </a:r>
            <a:r>
              <a:rPr sz="3050" spc="-35" dirty="0">
                <a:solidFill>
                  <a:srgbClr val="212121"/>
                </a:solidFill>
                <a:latin typeface="Arial"/>
                <a:cs typeface="Arial"/>
              </a:rPr>
              <a:t> </a:t>
            </a:r>
            <a:r>
              <a:rPr sz="3050" spc="-80" dirty="0">
                <a:solidFill>
                  <a:srgbClr val="212121"/>
                </a:solidFill>
                <a:latin typeface="Arial"/>
                <a:cs typeface="Arial"/>
              </a:rPr>
              <a:t>r</a:t>
            </a:r>
            <a:r>
              <a:rPr sz="3050" spc="-40" dirty="0">
                <a:solidFill>
                  <a:srgbClr val="212121"/>
                </a:solidFill>
                <a:latin typeface="Arial"/>
                <a:cs typeface="Arial"/>
              </a:rPr>
              <a:t>o</a:t>
            </a:r>
            <a:r>
              <a:rPr sz="3050" spc="-15" dirty="0">
                <a:solidFill>
                  <a:srgbClr val="212121"/>
                </a:solidFill>
                <a:latin typeface="Arial"/>
                <a:cs typeface="Arial"/>
              </a:rPr>
              <a:t>l</a:t>
            </a:r>
            <a:r>
              <a:rPr sz="3050" spc="-55" dirty="0">
                <a:solidFill>
                  <a:srgbClr val="212121"/>
                </a:solidFill>
                <a:latin typeface="Arial"/>
                <a:cs typeface="Arial"/>
              </a:rPr>
              <a:t>e</a:t>
            </a:r>
            <a:r>
              <a:rPr sz="3050" spc="-315" dirty="0">
                <a:solidFill>
                  <a:srgbClr val="212121"/>
                </a:solidFill>
                <a:latin typeface="Arial"/>
                <a:cs typeface="Arial"/>
              </a:rPr>
              <a:t>s</a:t>
            </a:r>
            <a:r>
              <a:rPr sz="3050" spc="-35" dirty="0">
                <a:solidFill>
                  <a:srgbClr val="212121"/>
                </a:solidFill>
                <a:latin typeface="Arial"/>
                <a:cs typeface="Arial"/>
              </a:rPr>
              <a:t> </a:t>
            </a:r>
            <a:r>
              <a:rPr sz="3050" spc="20" dirty="0">
                <a:solidFill>
                  <a:srgbClr val="212121"/>
                </a:solidFill>
                <a:latin typeface="Arial"/>
                <a:cs typeface="Arial"/>
              </a:rPr>
              <a:t>a</a:t>
            </a:r>
            <a:r>
              <a:rPr sz="3050" spc="-160" dirty="0">
                <a:solidFill>
                  <a:srgbClr val="212121"/>
                </a:solidFill>
                <a:latin typeface="Arial"/>
                <a:cs typeface="Arial"/>
              </a:rPr>
              <a:t>n</a:t>
            </a:r>
            <a:r>
              <a:rPr sz="3050" spc="20" dirty="0">
                <a:solidFill>
                  <a:srgbClr val="212121"/>
                </a:solidFill>
                <a:latin typeface="Arial"/>
                <a:cs typeface="Arial"/>
              </a:rPr>
              <a:t>d</a:t>
            </a:r>
            <a:r>
              <a:rPr sz="3050" spc="-35" dirty="0">
                <a:solidFill>
                  <a:srgbClr val="212121"/>
                </a:solidFill>
                <a:latin typeface="Arial"/>
                <a:cs typeface="Arial"/>
              </a:rPr>
              <a:t> </a:t>
            </a:r>
            <a:r>
              <a:rPr sz="3050" spc="-80" dirty="0">
                <a:solidFill>
                  <a:srgbClr val="212121"/>
                </a:solidFill>
                <a:latin typeface="Arial"/>
                <a:cs typeface="Arial"/>
              </a:rPr>
              <a:t>r</a:t>
            </a:r>
            <a:r>
              <a:rPr sz="3050" spc="-55" dirty="0">
                <a:solidFill>
                  <a:srgbClr val="212121"/>
                </a:solidFill>
                <a:latin typeface="Arial"/>
                <a:cs typeface="Arial"/>
              </a:rPr>
              <a:t>e</a:t>
            </a:r>
            <a:r>
              <a:rPr sz="3050" spc="-315" dirty="0">
                <a:solidFill>
                  <a:srgbClr val="212121"/>
                </a:solidFill>
                <a:latin typeface="Arial"/>
                <a:cs typeface="Arial"/>
              </a:rPr>
              <a:t>s</a:t>
            </a:r>
            <a:r>
              <a:rPr sz="3050" spc="20" dirty="0">
                <a:solidFill>
                  <a:srgbClr val="212121"/>
                </a:solidFill>
                <a:latin typeface="Arial"/>
                <a:cs typeface="Arial"/>
              </a:rPr>
              <a:t>p</a:t>
            </a:r>
            <a:r>
              <a:rPr sz="3050" spc="-40" dirty="0">
                <a:solidFill>
                  <a:srgbClr val="212121"/>
                </a:solidFill>
                <a:latin typeface="Arial"/>
                <a:cs typeface="Arial"/>
              </a:rPr>
              <a:t>o</a:t>
            </a:r>
            <a:r>
              <a:rPr sz="3050" spc="-160" dirty="0">
                <a:solidFill>
                  <a:srgbClr val="212121"/>
                </a:solidFill>
                <a:latin typeface="Arial"/>
                <a:cs typeface="Arial"/>
              </a:rPr>
              <a:t>n</a:t>
            </a:r>
            <a:r>
              <a:rPr sz="3050" spc="-315" dirty="0">
                <a:solidFill>
                  <a:srgbClr val="212121"/>
                </a:solidFill>
                <a:latin typeface="Arial"/>
                <a:cs typeface="Arial"/>
              </a:rPr>
              <a:t>s</a:t>
            </a:r>
            <a:r>
              <a:rPr sz="3050" spc="10" dirty="0">
                <a:solidFill>
                  <a:srgbClr val="212121"/>
                </a:solidFill>
                <a:latin typeface="Arial"/>
                <a:cs typeface="Arial"/>
              </a:rPr>
              <a:t>i</a:t>
            </a:r>
            <a:r>
              <a:rPr sz="3050" spc="20" dirty="0">
                <a:solidFill>
                  <a:srgbClr val="212121"/>
                </a:solidFill>
                <a:latin typeface="Arial"/>
                <a:cs typeface="Arial"/>
              </a:rPr>
              <a:t>b</a:t>
            </a:r>
            <a:r>
              <a:rPr sz="3050" spc="10" dirty="0">
                <a:solidFill>
                  <a:srgbClr val="212121"/>
                </a:solidFill>
                <a:latin typeface="Arial"/>
                <a:cs typeface="Arial"/>
              </a:rPr>
              <a:t>i</a:t>
            </a:r>
            <a:r>
              <a:rPr sz="3050" spc="-15" dirty="0">
                <a:solidFill>
                  <a:srgbClr val="212121"/>
                </a:solidFill>
                <a:latin typeface="Arial"/>
                <a:cs typeface="Arial"/>
              </a:rPr>
              <a:t>l</a:t>
            </a:r>
            <a:r>
              <a:rPr sz="3050" spc="10" dirty="0">
                <a:solidFill>
                  <a:srgbClr val="212121"/>
                </a:solidFill>
                <a:latin typeface="Arial"/>
                <a:cs typeface="Arial"/>
              </a:rPr>
              <a:t>i</a:t>
            </a:r>
            <a:r>
              <a:rPr sz="3050" spc="145" dirty="0">
                <a:solidFill>
                  <a:srgbClr val="212121"/>
                </a:solidFill>
                <a:latin typeface="Arial"/>
                <a:cs typeface="Arial"/>
              </a:rPr>
              <a:t>t</a:t>
            </a:r>
            <a:r>
              <a:rPr sz="3050" spc="10" dirty="0">
                <a:solidFill>
                  <a:srgbClr val="212121"/>
                </a:solidFill>
                <a:latin typeface="Arial"/>
                <a:cs typeface="Arial"/>
              </a:rPr>
              <a:t>i</a:t>
            </a:r>
            <a:r>
              <a:rPr sz="3050" spc="-55" dirty="0">
                <a:solidFill>
                  <a:srgbClr val="212121"/>
                </a:solidFill>
                <a:latin typeface="Arial"/>
                <a:cs typeface="Arial"/>
              </a:rPr>
              <a:t>e</a:t>
            </a:r>
            <a:r>
              <a:rPr sz="3050" spc="-315" dirty="0">
                <a:solidFill>
                  <a:srgbClr val="212121"/>
                </a:solidFill>
                <a:latin typeface="Arial"/>
                <a:cs typeface="Arial"/>
              </a:rPr>
              <a:t>s</a:t>
            </a:r>
            <a:r>
              <a:rPr sz="3050" spc="-175" dirty="0">
                <a:solidFill>
                  <a:srgbClr val="212121"/>
                </a:solidFill>
                <a:latin typeface="Arial"/>
                <a:cs typeface="Arial"/>
              </a:rPr>
              <a:t> </a:t>
            </a:r>
            <a:r>
              <a:rPr sz="3050" spc="20" dirty="0">
                <a:solidFill>
                  <a:srgbClr val="212121"/>
                </a:solidFill>
                <a:latin typeface="Arial"/>
                <a:cs typeface="Arial"/>
              </a:rPr>
              <a:t>b</a:t>
            </a:r>
            <a:r>
              <a:rPr sz="3050" spc="-55" dirty="0">
                <a:solidFill>
                  <a:srgbClr val="212121"/>
                </a:solidFill>
                <a:latin typeface="Arial"/>
                <a:cs typeface="Arial"/>
              </a:rPr>
              <a:t>e</a:t>
            </a:r>
            <a:r>
              <a:rPr sz="3050" spc="180" dirty="0">
                <a:solidFill>
                  <a:srgbClr val="212121"/>
                </a:solidFill>
                <a:latin typeface="Arial"/>
                <a:cs typeface="Arial"/>
              </a:rPr>
              <a:t>f</a:t>
            </a:r>
            <a:r>
              <a:rPr sz="3050" spc="-40" dirty="0">
                <a:solidFill>
                  <a:srgbClr val="212121"/>
                </a:solidFill>
                <a:latin typeface="Arial"/>
                <a:cs typeface="Arial"/>
              </a:rPr>
              <a:t>o</a:t>
            </a:r>
            <a:r>
              <a:rPr sz="3050" spc="-80" dirty="0">
                <a:solidFill>
                  <a:srgbClr val="212121"/>
                </a:solidFill>
                <a:latin typeface="Arial"/>
                <a:cs typeface="Arial"/>
              </a:rPr>
              <a:t>r</a:t>
            </a:r>
            <a:r>
              <a:rPr sz="3050" spc="-55" dirty="0">
                <a:solidFill>
                  <a:srgbClr val="212121"/>
                </a:solidFill>
                <a:latin typeface="Arial"/>
                <a:cs typeface="Arial"/>
              </a:rPr>
              <a:t>e</a:t>
            </a:r>
            <a:r>
              <a:rPr sz="3050" spc="-150" dirty="0">
                <a:solidFill>
                  <a:srgbClr val="212121"/>
                </a:solidFill>
                <a:latin typeface="Arial"/>
                <a:cs typeface="Arial"/>
              </a:rPr>
              <a:t>,</a:t>
            </a:r>
            <a:r>
              <a:rPr sz="3050" spc="-35" dirty="0">
                <a:solidFill>
                  <a:srgbClr val="212121"/>
                </a:solidFill>
                <a:latin typeface="Arial"/>
                <a:cs typeface="Arial"/>
              </a:rPr>
              <a:t> </a:t>
            </a:r>
            <a:r>
              <a:rPr sz="3050" spc="20" dirty="0">
                <a:solidFill>
                  <a:srgbClr val="212121"/>
                </a:solidFill>
                <a:latin typeface="Arial"/>
                <a:cs typeface="Arial"/>
              </a:rPr>
              <a:t>d</a:t>
            </a:r>
            <a:r>
              <a:rPr sz="3050" spc="-160" dirty="0">
                <a:solidFill>
                  <a:srgbClr val="212121"/>
                </a:solidFill>
                <a:latin typeface="Arial"/>
                <a:cs typeface="Arial"/>
              </a:rPr>
              <a:t>u</a:t>
            </a:r>
            <a:r>
              <a:rPr sz="3050" spc="-80" dirty="0">
                <a:solidFill>
                  <a:srgbClr val="212121"/>
                </a:solidFill>
                <a:latin typeface="Arial"/>
                <a:cs typeface="Arial"/>
              </a:rPr>
              <a:t>r</a:t>
            </a:r>
            <a:r>
              <a:rPr sz="3050" spc="10" dirty="0">
                <a:solidFill>
                  <a:srgbClr val="212121"/>
                </a:solidFill>
                <a:latin typeface="Arial"/>
                <a:cs typeface="Arial"/>
              </a:rPr>
              <a:t>i</a:t>
            </a:r>
            <a:r>
              <a:rPr sz="3050" spc="-160" dirty="0">
                <a:solidFill>
                  <a:srgbClr val="212121"/>
                </a:solidFill>
                <a:latin typeface="Arial"/>
                <a:cs typeface="Arial"/>
              </a:rPr>
              <a:t>n</a:t>
            </a:r>
            <a:r>
              <a:rPr sz="3050" spc="40" dirty="0">
                <a:solidFill>
                  <a:srgbClr val="212121"/>
                </a:solidFill>
                <a:latin typeface="Arial"/>
                <a:cs typeface="Arial"/>
              </a:rPr>
              <a:t>g</a:t>
            </a:r>
            <a:r>
              <a:rPr sz="3050" spc="-150" dirty="0">
                <a:solidFill>
                  <a:srgbClr val="212121"/>
                </a:solidFill>
                <a:latin typeface="Arial"/>
                <a:cs typeface="Arial"/>
              </a:rPr>
              <a:t>,</a:t>
            </a:r>
            <a:r>
              <a:rPr sz="3050" spc="-35" dirty="0">
                <a:solidFill>
                  <a:srgbClr val="212121"/>
                </a:solidFill>
                <a:latin typeface="Arial"/>
                <a:cs typeface="Arial"/>
              </a:rPr>
              <a:t> </a:t>
            </a:r>
            <a:r>
              <a:rPr sz="3050" spc="20" dirty="0">
                <a:solidFill>
                  <a:srgbClr val="212121"/>
                </a:solidFill>
                <a:latin typeface="Arial"/>
                <a:cs typeface="Arial"/>
              </a:rPr>
              <a:t>a</a:t>
            </a:r>
            <a:r>
              <a:rPr sz="3050" spc="-160" dirty="0">
                <a:solidFill>
                  <a:srgbClr val="212121"/>
                </a:solidFill>
                <a:latin typeface="Arial"/>
                <a:cs typeface="Arial"/>
              </a:rPr>
              <a:t>n</a:t>
            </a:r>
            <a:r>
              <a:rPr sz="3050" spc="20" dirty="0">
                <a:solidFill>
                  <a:srgbClr val="212121"/>
                </a:solidFill>
                <a:latin typeface="Arial"/>
                <a:cs typeface="Arial"/>
              </a:rPr>
              <a:t>d</a:t>
            </a:r>
            <a:r>
              <a:rPr sz="3050" spc="-35" dirty="0">
                <a:solidFill>
                  <a:srgbClr val="212121"/>
                </a:solidFill>
                <a:latin typeface="Arial"/>
                <a:cs typeface="Arial"/>
              </a:rPr>
              <a:t> </a:t>
            </a:r>
            <a:r>
              <a:rPr sz="3050" spc="20" dirty="0">
                <a:solidFill>
                  <a:srgbClr val="212121"/>
                </a:solidFill>
                <a:latin typeface="Arial"/>
                <a:cs typeface="Arial"/>
              </a:rPr>
              <a:t>a</a:t>
            </a:r>
            <a:r>
              <a:rPr sz="3050" spc="90" dirty="0">
                <a:solidFill>
                  <a:srgbClr val="212121"/>
                </a:solidFill>
                <a:latin typeface="Arial"/>
                <a:cs typeface="Arial"/>
              </a:rPr>
              <a:t>fte</a:t>
            </a:r>
            <a:r>
              <a:rPr sz="3050" spc="-80" dirty="0">
                <a:solidFill>
                  <a:srgbClr val="212121"/>
                </a:solidFill>
                <a:latin typeface="Arial"/>
                <a:cs typeface="Arial"/>
              </a:rPr>
              <a:t>r</a:t>
            </a:r>
            <a:r>
              <a:rPr sz="3050" spc="-35" dirty="0">
                <a:solidFill>
                  <a:srgbClr val="212121"/>
                </a:solidFill>
                <a:latin typeface="Arial"/>
                <a:cs typeface="Arial"/>
              </a:rPr>
              <a:t> </a:t>
            </a:r>
            <a:r>
              <a:rPr sz="3050" spc="20" dirty="0">
                <a:solidFill>
                  <a:srgbClr val="212121"/>
                </a:solidFill>
                <a:latin typeface="Arial"/>
                <a:cs typeface="Arial"/>
              </a:rPr>
              <a:t>a</a:t>
            </a:r>
            <a:r>
              <a:rPr sz="3050" spc="-160" dirty="0">
                <a:solidFill>
                  <a:srgbClr val="212121"/>
                </a:solidFill>
                <a:latin typeface="Arial"/>
                <a:cs typeface="Arial"/>
              </a:rPr>
              <a:t>n</a:t>
            </a:r>
            <a:r>
              <a:rPr sz="3050" spc="-35" dirty="0">
                <a:solidFill>
                  <a:srgbClr val="212121"/>
                </a:solidFill>
                <a:latin typeface="Arial"/>
                <a:cs typeface="Arial"/>
              </a:rPr>
              <a:t> </a:t>
            </a:r>
            <a:r>
              <a:rPr sz="3050" spc="-55" dirty="0">
                <a:solidFill>
                  <a:srgbClr val="212121"/>
                </a:solidFill>
                <a:latin typeface="Arial"/>
                <a:cs typeface="Arial"/>
              </a:rPr>
              <a:t>e</a:t>
            </a:r>
            <a:r>
              <a:rPr sz="3050" spc="-245" dirty="0">
                <a:solidFill>
                  <a:srgbClr val="212121"/>
                </a:solidFill>
                <a:latin typeface="Arial"/>
                <a:cs typeface="Arial"/>
              </a:rPr>
              <a:t>v</a:t>
            </a:r>
            <a:r>
              <a:rPr sz="3050" spc="-55" dirty="0">
                <a:solidFill>
                  <a:srgbClr val="212121"/>
                </a:solidFill>
                <a:latin typeface="Arial"/>
                <a:cs typeface="Arial"/>
              </a:rPr>
              <a:t>e</a:t>
            </a:r>
            <a:r>
              <a:rPr sz="3050" spc="-160" dirty="0">
                <a:solidFill>
                  <a:srgbClr val="212121"/>
                </a:solidFill>
                <a:latin typeface="Arial"/>
                <a:cs typeface="Arial"/>
              </a:rPr>
              <a:t>n</a:t>
            </a:r>
            <a:r>
              <a:rPr sz="3050" spc="145" dirty="0">
                <a:solidFill>
                  <a:srgbClr val="212121"/>
                </a:solidFill>
                <a:latin typeface="Arial"/>
                <a:cs typeface="Arial"/>
              </a:rPr>
              <a:t>t </a:t>
            </a:r>
            <a:r>
              <a:rPr sz="3050" spc="-310" dirty="0">
                <a:solidFill>
                  <a:srgbClr val="212121"/>
                </a:solidFill>
                <a:latin typeface="Arial"/>
                <a:cs typeface="Arial"/>
              </a:rPr>
              <a:t>U</a:t>
            </a:r>
            <a:r>
              <a:rPr sz="3050" spc="145" dirty="0">
                <a:solidFill>
                  <a:srgbClr val="212121"/>
                </a:solidFill>
                <a:latin typeface="Arial"/>
                <a:cs typeface="Arial"/>
              </a:rPr>
              <a:t>t</a:t>
            </a:r>
            <a:r>
              <a:rPr sz="3050" spc="10" dirty="0">
                <a:solidFill>
                  <a:srgbClr val="212121"/>
                </a:solidFill>
                <a:latin typeface="Arial"/>
                <a:cs typeface="Arial"/>
              </a:rPr>
              <a:t>i</a:t>
            </a:r>
            <a:r>
              <a:rPr sz="3050" spc="-15" dirty="0">
                <a:solidFill>
                  <a:srgbClr val="212121"/>
                </a:solidFill>
                <a:latin typeface="Arial"/>
                <a:cs typeface="Arial"/>
              </a:rPr>
              <a:t>l</a:t>
            </a:r>
            <a:r>
              <a:rPr sz="3050" spc="10" dirty="0">
                <a:solidFill>
                  <a:srgbClr val="212121"/>
                </a:solidFill>
                <a:latin typeface="Arial"/>
                <a:cs typeface="Arial"/>
              </a:rPr>
              <a:t>i</a:t>
            </a:r>
            <a:r>
              <a:rPr sz="3050" spc="145" dirty="0">
                <a:solidFill>
                  <a:srgbClr val="212121"/>
                </a:solidFill>
                <a:latin typeface="Arial"/>
                <a:cs typeface="Arial"/>
              </a:rPr>
              <a:t>t</a:t>
            </a:r>
            <a:r>
              <a:rPr sz="3050" spc="-245" dirty="0">
                <a:solidFill>
                  <a:srgbClr val="212121"/>
                </a:solidFill>
                <a:latin typeface="Arial"/>
                <a:cs typeface="Arial"/>
              </a:rPr>
              <a:t>y</a:t>
            </a:r>
            <a:r>
              <a:rPr sz="3050" spc="-35" dirty="0">
                <a:solidFill>
                  <a:srgbClr val="212121"/>
                </a:solidFill>
                <a:latin typeface="Arial"/>
                <a:cs typeface="Arial"/>
              </a:rPr>
              <a:t> </a:t>
            </a:r>
            <a:r>
              <a:rPr sz="3050" spc="-5" dirty="0">
                <a:solidFill>
                  <a:srgbClr val="212121"/>
                </a:solidFill>
                <a:latin typeface="Arial"/>
                <a:cs typeface="Arial"/>
              </a:rPr>
              <a:t>C</a:t>
            </a:r>
            <a:r>
              <a:rPr sz="3050" spc="-40" dirty="0">
                <a:solidFill>
                  <a:srgbClr val="212121"/>
                </a:solidFill>
                <a:latin typeface="Arial"/>
                <a:cs typeface="Arial"/>
              </a:rPr>
              <a:t>o</a:t>
            </a:r>
            <a:r>
              <a:rPr sz="3050" spc="-160" dirty="0">
                <a:solidFill>
                  <a:srgbClr val="212121"/>
                </a:solidFill>
                <a:latin typeface="Arial"/>
                <a:cs typeface="Arial"/>
              </a:rPr>
              <a:t>n</a:t>
            </a:r>
            <a:r>
              <a:rPr sz="3050" spc="145" dirty="0">
                <a:solidFill>
                  <a:srgbClr val="212121"/>
                </a:solidFill>
                <a:latin typeface="Arial"/>
                <a:cs typeface="Arial"/>
              </a:rPr>
              <a:t>t</a:t>
            </a:r>
            <a:r>
              <a:rPr sz="3050" spc="-80" dirty="0">
                <a:solidFill>
                  <a:srgbClr val="212121"/>
                </a:solidFill>
                <a:latin typeface="Arial"/>
                <a:cs typeface="Arial"/>
              </a:rPr>
              <a:t>r</a:t>
            </a:r>
            <a:r>
              <a:rPr sz="3050" spc="-40" dirty="0">
                <a:solidFill>
                  <a:srgbClr val="212121"/>
                </a:solidFill>
                <a:latin typeface="Arial"/>
                <a:cs typeface="Arial"/>
              </a:rPr>
              <a:t>o</a:t>
            </a:r>
            <a:r>
              <a:rPr sz="3050" spc="-15" dirty="0">
                <a:solidFill>
                  <a:srgbClr val="212121"/>
                </a:solidFill>
                <a:latin typeface="Arial"/>
                <a:cs typeface="Arial"/>
              </a:rPr>
              <a:t>l</a:t>
            </a:r>
            <a:endParaRPr sz="3050" dirty="0">
              <a:latin typeface="Arial"/>
              <a:cs typeface="Arial"/>
            </a:endParaRPr>
          </a:p>
          <a:p>
            <a:pPr marL="231140" marR="4429760">
              <a:lnSpc>
                <a:spcPct val="114799"/>
              </a:lnSpc>
            </a:pPr>
            <a:r>
              <a:rPr sz="3050" spc="5" dirty="0">
                <a:solidFill>
                  <a:srgbClr val="212121"/>
                </a:solidFill>
                <a:latin typeface="Arial"/>
                <a:cs typeface="Arial"/>
              </a:rPr>
              <a:t>O</a:t>
            </a:r>
            <a:r>
              <a:rPr sz="3050" spc="180" dirty="0">
                <a:solidFill>
                  <a:srgbClr val="212121"/>
                </a:solidFill>
                <a:latin typeface="Arial"/>
                <a:cs typeface="Arial"/>
              </a:rPr>
              <a:t>ff</a:t>
            </a:r>
            <a:r>
              <a:rPr sz="3050" spc="-315" dirty="0">
                <a:solidFill>
                  <a:srgbClr val="212121"/>
                </a:solidFill>
                <a:latin typeface="Arial"/>
                <a:cs typeface="Arial"/>
              </a:rPr>
              <a:t>s</a:t>
            </a:r>
            <a:r>
              <a:rPr sz="3050" spc="10" dirty="0">
                <a:solidFill>
                  <a:srgbClr val="212121"/>
                </a:solidFill>
                <a:latin typeface="Arial"/>
                <a:cs typeface="Arial"/>
              </a:rPr>
              <a:t>i</a:t>
            </a:r>
            <a:r>
              <a:rPr sz="3050" spc="145" dirty="0">
                <a:solidFill>
                  <a:srgbClr val="212121"/>
                </a:solidFill>
                <a:latin typeface="Arial"/>
                <a:cs typeface="Arial"/>
              </a:rPr>
              <a:t>t</a:t>
            </a:r>
            <a:r>
              <a:rPr sz="3050" spc="-55" dirty="0">
                <a:solidFill>
                  <a:srgbClr val="212121"/>
                </a:solidFill>
                <a:latin typeface="Arial"/>
                <a:cs typeface="Arial"/>
              </a:rPr>
              <a:t>e</a:t>
            </a:r>
            <a:r>
              <a:rPr sz="3050" spc="-35" dirty="0">
                <a:solidFill>
                  <a:srgbClr val="212121"/>
                </a:solidFill>
                <a:latin typeface="Arial"/>
                <a:cs typeface="Arial"/>
              </a:rPr>
              <a:t> </a:t>
            </a:r>
            <a:r>
              <a:rPr sz="3050" spc="-55" dirty="0">
                <a:solidFill>
                  <a:srgbClr val="212121"/>
                </a:solidFill>
                <a:latin typeface="Arial"/>
                <a:cs typeface="Arial"/>
              </a:rPr>
              <a:t>e</a:t>
            </a:r>
            <a:r>
              <a:rPr sz="3050" spc="-245" dirty="0">
                <a:solidFill>
                  <a:srgbClr val="212121"/>
                </a:solidFill>
                <a:latin typeface="Arial"/>
                <a:cs typeface="Arial"/>
              </a:rPr>
              <a:t>v</a:t>
            </a:r>
            <a:r>
              <a:rPr sz="3050" spc="20" dirty="0">
                <a:solidFill>
                  <a:srgbClr val="212121"/>
                </a:solidFill>
                <a:latin typeface="Arial"/>
                <a:cs typeface="Arial"/>
              </a:rPr>
              <a:t>a</a:t>
            </a:r>
            <a:r>
              <a:rPr sz="3050" spc="45" dirty="0">
                <a:solidFill>
                  <a:srgbClr val="212121"/>
                </a:solidFill>
                <a:latin typeface="Arial"/>
                <a:cs typeface="Arial"/>
              </a:rPr>
              <a:t>c</a:t>
            </a:r>
            <a:r>
              <a:rPr sz="3050" spc="-160" dirty="0">
                <a:solidFill>
                  <a:srgbClr val="212121"/>
                </a:solidFill>
                <a:latin typeface="Arial"/>
                <a:cs typeface="Arial"/>
              </a:rPr>
              <a:t>u</a:t>
            </a:r>
            <a:r>
              <a:rPr sz="3050" spc="20" dirty="0">
                <a:solidFill>
                  <a:srgbClr val="212121"/>
                </a:solidFill>
                <a:latin typeface="Arial"/>
                <a:cs typeface="Arial"/>
              </a:rPr>
              <a:t>a</a:t>
            </a:r>
            <a:r>
              <a:rPr sz="3050" spc="145" dirty="0">
                <a:solidFill>
                  <a:srgbClr val="212121"/>
                </a:solidFill>
                <a:latin typeface="Arial"/>
                <a:cs typeface="Arial"/>
              </a:rPr>
              <a:t>t</a:t>
            </a:r>
            <a:r>
              <a:rPr sz="3050" spc="10" dirty="0">
                <a:solidFill>
                  <a:srgbClr val="212121"/>
                </a:solidFill>
                <a:latin typeface="Arial"/>
                <a:cs typeface="Arial"/>
              </a:rPr>
              <a:t>i</a:t>
            </a:r>
            <a:r>
              <a:rPr sz="3050" spc="-40" dirty="0">
                <a:solidFill>
                  <a:srgbClr val="212121"/>
                </a:solidFill>
                <a:latin typeface="Arial"/>
                <a:cs typeface="Arial"/>
              </a:rPr>
              <a:t>o</a:t>
            </a:r>
            <a:r>
              <a:rPr sz="3050" spc="-160" dirty="0">
                <a:solidFill>
                  <a:srgbClr val="212121"/>
                </a:solidFill>
                <a:latin typeface="Arial"/>
                <a:cs typeface="Arial"/>
              </a:rPr>
              <a:t>n</a:t>
            </a:r>
            <a:r>
              <a:rPr sz="3050" spc="-80" dirty="0">
                <a:solidFill>
                  <a:srgbClr val="212121"/>
                </a:solidFill>
                <a:latin typeface="Arial"/>
                <a:cs typeface="Arial"/>
              </a:rPr>
              <a:t> </a:t>
            </a:r>
            <a:r>
              <a:rPr sz="3050" spc="-365" dirty="0">
                <a:solidFill>
                  <a:srgbClr val="212121"/>
                </a:solidFill>
                <a:latin typeface="Arial"/>
                <a:cs typeface="Arial"/>
              </a:rPr>
              <a:t>E</a:t>
            </a:r>
            <a:r>
              <a:rPr sz="3050" spc="20" dirty="0">
                <a:solidFill>
                  <a:srgbClr val="212121"/>
                </a:solidFill>
                <a:latin typeface="Arial"/>
                <a:cs typeface="Arial"/>
              </a:rPr>
              <a:t>a</a:t>
            </a:r>
            <a:r>
              <a:rPr sz="3050" spc="-80" dirty="0">
                <a:solidFill>
                  <a:srgbClr val="212121"/>
                </a:solidFill>
                <a:latin typeface="Arial"/>
                <a:cs typeface="Arial"/>
              </a:rPr>
              <a:t>r</a:t>
            </a:r>
            <a:r>
              <a:rPr sz="3050" spc="145" dirty="0">
                <a:solidFill>
                  <a:srgbClr val="212121"/>
                </a:solidFill>
                <a:latin typeface="Arial"/>
                <a:cs typeface="Arial"/>
              </a:rPr>
              <a:t>t</a:t>
            </a:r>
            <a:r>
              <a:rPr sz="3050" spc="-160" dirty="0">
                <a:solidFill>
                  <a:srgbClr val="212121"/>
                </a:solidFill>
                <a:latin typeface="Arial"/>
                <a:cs typeface="Arial"/>
              </a:rPr>
              <a:t>h</a:t>
            </a:r>
            <a:r>
              <a:rPr sz="3050" spc="20" dirty="0">
                <a:solidFill>
                  <a:srgbClr val="212121"/>
                </a:solidFill>
                <a:latin typeface="Arial"/>
                <a:cs typeface="Arial"/>
              </a:rPr>
              <a:t>q</a:t>
            </a:r>
            <a:r>
              <a:rPr sz="3050" spc="-160" dirty="0">
                <a:solidFill>
                  <a:srgbClr val="212121"/>
                </a:solidFill>
                <a:latin typeface="Arial"/>
                <a:cs typeface="Arial"/>
              </a:rPr>
              <a:t>u</a:t>
            </a:r>
            <a:r>
              <a:rPr sz="3050" spc="20" dirty="0">
                <a:solidFill>
                  <a:srgbClr val="212121"/>
                </a:solidFill>
                <a:latin typeface="Arial"/>
                <a:cs typeface="Arial"/>
              </a:rPr>
              <a:t>a</a:t>
            </a:r>
            <a:r>
              <a:rPr sz="3050" spc="-254" dirty="0">
                <a:solidFill>
                  <a:srgbClr val="212121"/>
                </a:solidFill>
                <a:latin typeface="Arial"/>
                <a:cs typeface="Arial"/>
              </a:rPr>
              <a:t>k</a:t>
            </a:r>
            <a:r>
              <a:rPr sz="3050" spc="-55" dirty="0">
                <a:solidFill>
                  <a:srgbClr val="212121"/>
                </a:solidFill>
                <a:latin typeface="Arial"/>
                <a:cs typeface="Arial"/>
              </a:rPr>
              <a:t>e</a:t>
            </a:r>
            <a:r>
              <a:rPr sz="3050" spc="220" dirty="0">
                <a:solidFill>
                  <a:srgbClr val="212121"/>
                </a:solidFill>
                <a:latin typeface="Arial"/>
                <a:cs typeface="Arial"/>
              </a:rPr>
              <a:t>-</a:t>
            </a:r>
            <a:r>
              <a:rPr sz="3050" spc="-315" dirty="0">
                <a:solidFill>
                  <a:srgbClr val="212121"/>
                </a:solidFill>
                <a:latin typeface="Arial"/>
                <a:cs typeface="Arial"/>
              </a:rPr>
              <a:t>s</a:t>
            </a:r>
            <a:r>
              <a:rPr sz="3050" spc="20" dirty="0">
                <a:solidFill>
                  <a:srgbClr val="212121"/>
                </a:solidFill>
                <a:latin typeface="Arial"/>
                <a:cs typeface="Arial"/>
              </a:rPr>
              <a:t>a</a:t>
            </a:r>
            <a:r>
              <a:rPr sz="3050" spc="180" dirty="0">
                <a:solidFill>
                  <a:srgbClr val="212121"/>
                </a:solidFill>
                <a:latin typeface="Arial"/>
                <a:cs typeface="Arial"/>
              </a:rPr>
              <a:t>f</a:t>
            </a:r>
            <a:r>
              <a:rPr sz="3050" spc="-55" dirty="0">
                <a:solidFill>
                  <a:srgbClr val="212121"/>
                </a:solidFill>
                <a:latin typeface="Arial"/>
                <a:cs typeface="Arial"/>
              </a:rPr>
              <a:t>e</a:t>
            </a:r>
            <a:r>
              <a:rPr sz="3050" spc="-35" dirty="0">
                <a:solidFill>
                  <a:srgbClr val="212121"/>
                </a:solidFill>
                <a:latin typeface="Arial"/>
                <a:cs typeface="Arial"/>
              </a:rPr>
              <a:t> </a:t>
            </a:r>
            <a:r>
              <a:rPr sz="3050" spc="20" dirty="0">
                <a:solidFill>
                  <a:srgbClr val="212121"/>
                </a:solidFill>
                <a:latin typeface="Arial"/>
                <a:cs typeface="Arial"/>
              </a:rPr>
              <a:t>a</a:t>
            </a:r>
            <a:r>
              <a:rPr sz="3050" spc="45" dirty="0">
                <a:solidFill>
                  <a:srgbClr val="212121"/>
                </a:solidFill>
                <a:latin typeface="Arial"/>
                <a:cs typeface="Arial"/>
              </a:rPr>
              <a:t>c</a:t>
            </a:r>
            <a:r>
              <a:rPr sz="3050" spc="145" dirty="0">
                <a:solidFill>
                  <a:srgbClr val="212121"/>
                </a:solidFill>
                <a:latin typeface="Arial"/>
                <a:cs typeface="Arial"/>
              </a:rPr>
              <a:t>t</a:t>
            </a:r>
            <a:r>
              <a:rPr sz="3050" spc="10" dirty="0">
                <a:solidFill>
                  <a:srgbClr val="212121"/>
                </a:solidFill>
                <a:latin typeface="Arial"/>
                <a:cs typeface="Arial"/>
              </a:rPr>
              <a:t>i</a:t>
            </a:r>
            <a:r>
              <a:rPr sz="3050" spc="-40" dirty="0">
                <a:solidFill>
                  <a:srgbClr val="212121"/>
                </a:solidFill>
                <a:latin typeface="Arial"/>
                <a:cs typeface="Arial"/>
              </a:rPr>
              <a:t>o</a:t>
            </a:r>
            <a:r>
              <a:rPr sz="3050" spc="-160" dirty="0">
                <a:solidFill>
                  <a:srgbClr val="212121"/>
                </a:solidFill>
                <a:latin typeface="Arial"/>
                <a:cs typeface="Arial"/>
              </a:rPr>
              <a:t>n</a:t>
            </a:r>
            <a:r>
              <a:rPr sz="3050" spc="-315" dirty="0">
                <a:solidFill>
                  <a:srgbClr val="212121"/>
                </a:solidFill>
                <a:latin typeface="Arial"/>
                <a:cs typeface="Arial"/>
              </a:rPr>
              <a:t>s</a:t>
            </a:r>
            <a:endParaRPr sz="3050" dirty="0">
              <a:latin typeface="Arial"/>
              <a:cs typeface="Arial"/>
            </a:endParaRPr>
          </a:p>
        </p:txBody>
      </p:sp>
      <p:sp>
        <p:nvSpPr>
          <p:cNvPr id="15" name="object 15"/>
          <p:cNvSpPr/>
          <p:nvPr/>
        </p:nvSpPr>
        <p:spPr>
          <a:xfrm>
            <a:off x="13620280" y="467933"/>
            <a:ext cx="1062990" cy="614680"/>
          </a:xfrm>
          <a:custGeom>
            <a:avLst/>
            <a:gdLst/>
            <a:ahLst/>
            <a:cxnLst/>
            <a:rect l="l" t="t" r="r" b="b"/>
            <a:pathLst>
              <a:path w="1062990" h="614680">
                <a:moveTo>
                  <a:pt x="0" y="614661"/>
                </a:moveTo>
                <a:lnTo>
                  <a:pt x="0" y="482178"/>
                </a:lnTo>
                <a:lnTo>
                  <a:pt x="1767" y="442603"/>
                </a:lnTo>
                <a:lnTo>
                  <a:pt x="6974" y="403915"/>
                </a:lnTo>
                <a:lnTo>
                  <a:pt x="15480" y="366237"/>
                </a:lnTo>
                <a:lnTo>
                  <a:pt x="27144" y="329692"/>
                </a:lnTo>
                <a:lnTo>
                  <a:pt x="41826" y="294405"/>
                </a:lnTo>
                <a:lnTo>
                  <a:pt x="59384" y="260497"/>
                </a:lnTo>
                <a:lnTo>
                  <a:pt x="79678" y="228095"/>
                </a:lnTo>
                <a:lnTo>
                  <a:pt x="102566" y="197320"/>
                </a:lnTo>
                <a:lnTo>
                  <a:pt x="127908" y="168296"/>
                </a:lnTo>
                <a:lnTo>
                  <a:pt x="155562" y="141148"/>
                </a:lnTo>
                <a:lnTo>
                  <a:pt x="185388" y="115999"/>
                </a:lnTo>
                <a:lnTo>
                  <a:pt x="217245" y="92972"/>
                </a:lnTo>
                <a:lnTo>
                  <a:pt x="250992" y="72191"/>
                </a:lnTo>
                <a:lnTo>
                  <a:pt x="286488" y="53780"/>
                </a:lnTo>
                <a:lnTo>
                  <a:pt x="323591" y="37862"/>
                </a:lnTo>
                <a:lnTo>
                  <a:pt x="362162" y="24561"/>
                </a:lnTo>
                <a:lnTo>
                  <a:pt x="402059" y="14001"/>
                </a:lnTo>
                <a:lnTo>
                  <a:pt x="443141" y="6305"/>
                </a:lnTo>
                <a:lnTo>
                  <a:pt x="485267" y="1596"/>
                </a:lnTo>
                <a:lnTo>
                  <a:pt x="528297" y="0"/>
                </a:lnTo>
                <a:lnTo>
                  <a:pt x="532918" y="0"/>
                </a:lnTo>
                <a:lnTo>
                  <a:pt x="576167" y="1596"/>
                </a:lnTo>
                <a:lnTo>
                  <a:pt x="618491" y="6305"/>
                </a:lnTo>
                <a:lnTo>
                  <a:pt x="659750" y="14001"/>
                </a:lnTo>
                <a:lnTo>
                  <a:pt x="699804" y="24561"/>
                </a:lnTo>
                <a:lnTo>
                  <a:pt x="738514" y="37862"/>
                </a:lnTo>
                <a:lnTo>
                  <a:pt x="775739" y="53780"/>
                </a:lnTo>
                <a:lnTo>
                  <a:pt x="811340" y="72191"/>
                </a:lnTo>
                <a:lnTo>
                  <a:pt x="845177" y="92972"/>
                </a:lnTo>
                <a:lnTo>
                  <a:pt x="877110" y="115999"/>
                </a:lnTo>
                <a:lnTo>
                  <a:pt x="907000" y="141148"/>
                </a:lnTo>
                <a:lnTo>
                  <a:pt x="917023" y="150969"/>
                </a:lnTo>
                <a:lnTo>
                  <a:pt x="529837" y="150969"/>
                </a:lnTo>
                <a:lnTo>
                  <a:pt x="532147" y="151046"/>
                </a:lnTo>
                <a:lnTo>
                  <a:pt x="472530" y="155105"/>
                </a:lnTo>
                <a:lnTo>
                  <a:pt x="413864" y="167237"/>
                </a:lnTo>
                <a:lnTo>
                  <a:pt x="359228" y="186948"/>
                </a:lnTo>
                <a:lnTo>
                  <a:pt x="309388" y="213822"/>
                </a:lnTo>
                <a:lnTo>
                  <a:pt x="265111" y="247443"/>
                </a:lnTo>
                <a:lnTo>
                  <a:pt x="227164" y="287396"/>
                </a:lnTo>
                <a:lnTo>
                  <a:pt x="196315" y="333265"/>
                </a:lnTo>
                <a:lnTo>
                  <a:pt x="173330" y="384633"/>
                </a:lnTo>
                <a:lnTo>
                  <a:pt x="158977" y="441085"/>
                </a:lnTo>
                <a:lnTo>
                  <a:pt x="154022" y="502204"/>
                </a:lnTo>
                <a:lnTo>
                  <a:pt x="154022" y="568446"/>
                </a:lnTo>
                <a:lnTo>
                  <a:pt x="0" y="614661"/>
                </a:lnTo>
                <a:close/>
              </a:path>
              <a:path w="1062990" h="614680">
                <a:moveTo>
                  <a:pt x="532147" y="151046"/>
                </a:moveTo>
                <a:lnTo>
                  <a:pt x="529837" y="150969"/>
                </a:lnTo>
                <a:lnTo>
                  <a:pt x="534458" y="150969"/>
                </a:lnTo>
                <a:lnTo>
                  <a:pt x="532147" y="151046"/>
                </a:lnTo>
                <a:close/>
              </a:path>
              <a:path w="1062990" h="614680">
                <a:moveTo>
                  <a:pt x="1062756" y="614661"/>
                </a:moveTo>
                <a:lnTo>
                  <a:pt x="908733" y="568446"/>
                </a:lnTo>
                <a:lnTo>
                  <a:pt x="908733" y="502204"/>
                </a:lnTo>
                <a:lnTo>
                  <a:pt x="907489" y="471087"/>
                </a:lnTo>
                <a:lnTo>
                  <a:pt x="897822" y="412249"/>
                </a:lnTo>
                <a:lnTo>
                  <a:pt x="879204" y="358287"/>
                </a:lnTo>
                <a:lnTo>
                  <a:pt x="852384" y="309617"/>
                </a:lnTo>
                <a:lnTo>
                  <a:pt x="818112" y="266654"/>
                </a:lnTo>
                <a:lnTo>
                  <a:pt x="777134" y="229815"/>
                </a:lnTo>
                <a:lnTo>
                  <a:pt x="730201" y="199515"/>
                </a:lnTo>
                <a:lnTo>
                  <a:pt x="678060" y="176171"/>
                </a:lnTo>
                <a:lnTo>
                  <a:pt x="621460" y="160198"/>
                </a:lnTo>
                <a:lnTo>
                  <a:pt x="561150" y="152012"/>
                </a:lnTo>
                <a:lnTo>
                  <a:pt x="532147" y="151046"/>
                </a:lnTo>
                <a:lnTo>
                  <a:pt x="534458" y="150969"/>
                </a:lnTo>
                <a:lnTo>
                  <a:pt x="917023" y="150969"/>
                </a:lnTo>
                <a:lnTo>
                  <a:pt x="934707" y="168296"/>
                </a:lnTo>
                <a:lnTo>
                  <a:pt x="960090" y="197320"/>
                </a:lnTo>
                <a:lnTo>
                  <a:pt x="983011" y="228095"/>
                </a:lnTo>
                <a:lnTo>
                  <a:pt x="1003329" y="260497"/>
                </a:lnTo>
                <a:lnTo>
                  <a:pt x="1020905" y="294405"/>
                </a:lnTo>
                <a:lnTo>
                  <a:pt x="1035598" y="329692"/>
                </a:lnTo>
                <a:lnTo>
                  <a:pt x="1047270" y="366237"/>
                </a:lnTo>
                <a:lnTo>
                  <a:pt x="1055780" y="403915"/>
                </a:lnTo>
                <a:lnTo>
                  <a:pt x="1060988" y="442603"/>
                </a:lnTo>
                <a:lnTo>
                  <a:pt x="1062756" y="482178"/>
                </a:lnTo>
                <a:lnTo>
                  <a:pt x="1062756" y="614661"/>
                </a:lnTo>
                <a:close/>
              </a:path>
            </a:pathLst>
          </a:custGeom>
          <a:solidFill>
            <a:srgbClr val="49BCAC"/>
          </a:solidFill>
        </p:spPr>
        <p:txBody>
          <a:bodyPr wrap="square" lIns="0" tIns="0" rIns="0" bIns="0" rtlCol="0"/>
          <a:lstStyle/>
          <a:p>
            <a:endParaRPr/>
          </a:p>
        </p:txBody>
      </p:sp>
      <p:sp>
        <p:nvSpPr>
          <p:cNvPr id="16" name="object 16"/>
          <p:cNvSpPr/>
          <p:nvPr/>
        </p:nvSpPr>
        <p:spPr>
          <a:xfrm>
            <a:off x="13589475" y="457745"/>
            <a:ext cx="1124585" cy="655955"/>
          </a:xfrm>
          <a:custGeom>
            <a:avLst/>
            <a:gdLst/>
            <a:ahLst/>
            <a:cxnLst/>
            <a:rect l="l" t="t" r="r" b="b"/>
            <a:pathLst>
              <a:path w="1124584" h="655955">
                <a:moveTo>
                  <a:pt x="27727" y="655538"/>
                </a:moveTo>
                <a:lnTo>
                  <a:pt x="15881" y="651903"/>
                </a:lnTo>
                <a:lnTo>
                  <a:pt x="5335" y="641210"/>
                </a:lnTo>
                <a:lnTo>
                  <a:pt x="516" y="630122"/>
                </a:lnTo>
                <a:lnTo>
                  <a:pt x="0" y="492366"/>
                </a:lnTo>
                <a:lnTo>
                  <a:pt x="1858" y="450274"/>
                </a:lnTo>
                <a:lnTo>
                  <a:pt x="7339" y="409123"/>
                </a:lnTo>
                <a:lnTo>
                  <a:pt x="16296" y="369044"/>
                </a:lnTo>
                <a:lnTo>
                  <a:pt x="28586" y="330169"/>
                </a:lnTo>
                <a:lnTo>
                  <a:pt x="44064" y="292630"/>
                </a:lnTo>
                <a:lnTo>
                  <a:pt x="62587" y="256558"/>
                </a:lnTo>
                <a:lnTo>
                  <a:pt x="84008" y="222084"/>
                </a:lnTo>
                <a:lnTo>
                  <a:pt x="108185" y="189342"/>
                </a:lnTo>
                <a:lnTo>
                  <a:pt x="134973" y="158462"/>
                </a:lnTo>
                <a:lnTo>
                  <a:pt x="164226" y="129577"/>
                </a:lnTo>
                <a:lnTo>
                  <a:pt x="195802" y="102817"/>
                </a:lnTo>
                <a:lnTo>
                  <a:pt x="229555" y="78315"/>
                </a:lnTo>
                <a:lnTo>
                  <a:pt x="265341" y="56202"/>
                </a:lnTo>
                <a:lnTo>
                  <a:pt x="303016" y="36610"/>
                </a:lnTo>
                <a:lnTo>
                  <a:pt x="342435" y="19671"/>
                </a:lnTo>
                <a:lnTo>
                  <a:pt x="383454" y="5517"/>
                </a:lnTo>
                <a:lnTo>
                  <a:pt x="404306" y="0"/>
                </a:lnTo>
                <a:lnTo>
                  <a:pt x="720924" y="0"/>
                </a:lnTo>
                <a:lnTo>
                  <a:pt x="741699" y="5517"/>
                </a:lnTo>
                <a:lnTo>
                  <a:pt x="782579" y="19671"/>
                </a:lnTo>
                <a:lnTo>
                  <a:pt x="821877" y="36610"/>
                </a:lnTo>
                <a:lnTo>
                  <a:pt x="830290" y="40998"/>
                </a:lnTo>
                <a:lnTo>
                  <a:pt x="559102" y="40998"/>
                </a:lnTo>
                <a:lnTo>
                  <a:pt x="518380" y="42503"/>
                </a:lnTo>
                <a:lnTo>
                  <a:pt x="478551" y="46939"/>
                </a:lnTo>
                <a:lnTo>
                  <a:pt x="439743" y="54188"/>
                </a:lnTo>
                <a:lnTo>
                  <a:pt x="402085" y="64130"/>
                </a:lnTo>
                <a:lnTo>
                  <a:pt x="365707" y="76646"/>
                </a:lnTo>
                <a:lnTo>
                  <a:pt x="297309" y="108925"/>
                </a:lnTo>
                <a:lnTo>
                  <a:pt x="235583" y="150072"/>
                </a:lnTo>
                <a:lnTo>
                  <a:pt x="181564" y="199136"/>
                </a:lnTo>
                <a:lnTo>
                  <a:pt x="136287" y="255164"/>
                </a:lnTo>
                <a:lnTo>
                  <a:pt x="100788" y="317205"/>
                </a:lnTo>
                <a:lnTo>
                  <a:pt x="76101" y="384307"/>
                </a:lnTo>
                <a:lnTo>
                  <a:pt x="63262" y="455517"/>
                </a:lnTo>
                <a:lnTo>
                  <a:pt x="61609" y="492366"/>
                </a:lnTo>
                <a:lnTo>
                  <a:pt x="61609" y="583256"/>
                </a:lnTo>
                <a:lnTo>
                  <a:pt x="214574" y="583256"/>
                </a:lnTo>
                <a:lnTo>
                  <a:pt x="212511" y="592272"/>
                </a:lnTo>
                <a:lnTo>
                  <a:pt x="204199" y="602811"/>
                </a:lnTo>
                <a:lnTo>
                  <a:pt x="40045" y="654119"/>
                </a:lnTo>
                <a:lnTo>
                  <a:pt x="27727" y="655538"/>
                </a:lnTo>
                <a:close/>
              </a:path>
              <a:path w="1124584" h="655955">
                <a:moveTo>
                  <a:pt x="1124365" y="583256"/>
                </a:moveTo>
                <a:lnTo>
                  <a:pt x="1062756" y="583256"/>
                </a:lnTo>
                <a:lnTo>
                  <a:pt x="1062756" y="492366"/>
                </a:lnTo>
                <a:lnTo>
                  <a:pt x="1061102" y="455517"/>
                </a:lnTo>
                <a:lnTo>
                  <a:pt x="1048258" y="384307"/>
                </a:lnTo>
                <a:lnTo>
                  <a:pt x="1023552" y="317205"/>
                </a:lnTo>
                <a:lnTo>
                  <a:pt x="988011" y="255164"/>
                </a:lnTo>
                <a:lnTo>
                  <a:pt x="942660" y="199136"/>
                </a:lnTo>
                <a:lnTo>
                  <a:pt x="888526" y="150072"/>
                </a:lnTo>
                <a:lnTo>
                  <a:pt x="826633" y="108925"/>
                </a:lnTo>
                <a:lnTo>
                  <a:pt x="758007" y="76646"/>
                </a:lnTo>
                <a:lnTo>
                  <a:pt x="721491" y="64130"/>
                </a:lnTo>
                <a:lnTo>
                  <a:pt x="683676" y="54188"/>
                </a:lnTo>
                <a:lnTo>
                  <a:pt x="644691" y="46939"/>
                </a:lnTo>
                <a:lnTo>
                  <a:pt x="604663" y="42503"/>
                </a:lnTo>
                <a:lnTo>
                  <a:pt x="563722" y="40998"/>
                </a:lnTo>
                <a:lnTo>
                  <a:pt x="830290" y="40998"/>
                </a:lnTo>
                <a:lnTo>
                  <a:pt x="895142" y="78315"/>
                </a:lnTo>
                <a:lnTo>
                  <a:pt x="928819" y="102817"/>
                </a:lnTo>
                <a:lnTo>
                  <a:pt x="960331" y="129577"/>
                </a:lnTo>
                <a:lnTo>
                  <a:pt x="989532" y="158462"/>
                </a:lnTo>
                <a:lnTo>
                  <a:pt x="1016278" y="189342"/>
                </a:lnTo>
                <a:lnTo>
                  <a:pt x="1040422" y="222084"/>
                </a:lnTo>
                <a:lnTo>
                  <a:pt x="1061819" y="256558"/>
                </a:lnTo>
                <a:lnTo>
                  <a:pt x="1080324" y="292630"/>
                </a:lnTo>
                <a:lnTo>
                  <a:pt x="1095790" y="330169"/>
                </a:lnTo>
                <a:lnTo>
                  <a:pt x="1108073" y="369044"/>
                </a:lnTo>
                <a:lnTo>
                  <a:pt x="1117027" y="409123"/>
                </a:lnTo>
                <a:lnTo>
                  <a:pt x="1122506" y="450274"/>
                </a:lnTo>
                <a:lnTo>
                  <a:pt x="1124365" y="492366"/>
                </a:lnTo>
                <a:lnTo>
                  <a:pt x="1124365" y="583256"/>
                </a:lnTo>
                <a:close/>
              </a:path>
              <a:path w="1124584" h="655955">
                <a:moveTo>
                  <a:pt x="214574" y="583256"/>
                </a:moveTo>
                <a:lnTo>
                  <a:pt x="61609" y="583256"/>
                </a:lnTo>
                <a:lnTo>
                  <a:pt x="154022" y="555526"/>
                </a:lnTo>
                <a:lnTo>
                  <a:pt x="154022" y="512392"/>
                </a:lnTo>
                <a:lnTo>
                  <a:pt x="159045" y="448622"/>
                </a:lnTo>
                <a:lnTo>
                  <a:pt x="173688" y="388955"/>
                </a:lnTo>
                <a:lnTo>
                  <a:pt x="197313" y="333983"/>
                </a:lnTo>
                <a:lnTo>
                  <a:pt x="229284" y="284299"/>
                </a:lnTo>
                <a:lnTo>
                  <a:pt x="268962" y="240493"/>
                </a:lnTo>
                <a:lnTo>
                  <a:pt x="315709" y="203157"/>
                </a:lnTo>
                <a:lnTo>
                  <a:pt x="368888" y="172883"/>
                </a:lnTo>
                <a:lnTo>
                  <a:pt x="427862" y="150263"/>
                </a:lnTo>
                <a:lnTo>
                  <a:pt x="491993" y="135887"/>
                </a:lnTo>
                <a:lnTo>
                  <a:pt x="560642" y="130347"/>
                </a:lnTo>
                <a:lnTo>
                  <a:pt x="568343" y="130347"/>
                </a:lnTo>
                <a:lnTo>
                  <a:pt x="636115" y="135887"/>
                </a:lnTo>
                <a:lnTo>
                  <a:pt x="699459" y="150263"/>
                </a:lnTo>
                <a:lnTo>
                  <a:pt x="757740" y="172883"/>
                </a:lnTo>
                <a:lnTo>
                  <a:pt x="792522" y="191967"/>
                </a:lnTo>
                <a:lnTo>
                  <a:pt x="563722" y="191967"/>
                </a:lnTo>
                <a:lnTo>
                  <a:pt x="533884" y="193182"/>
                </a:lnTo>
                <a:lnTo>
                  <a:pt x="476976" y="201328"/>
                </a:lnTo>
                <a:lnTo>
                  <a:pt x="424212" y="216688"/>
                </a:lnTo>
                <a:lnTo>
                  <a:pt x="376138" y="238772"/>
                </a:lnTo>
                <a:lnTo>
                  <a:pt x="333299" y="267091"/>
                </a:lnTo>
                <a:lnTo>
                  <a:pt x="296241" y="301154"/>
                </a:lnTo>
                <a:lnTo>
                  <a:pt x="265508" y="340472"/>
                </a:lnTo>
                <a:lnTo>
                  <a:pt x="241647" y="384554"/>
                </a:lnTo>
                <a:lnTo>
                  <a:pt x="225201" y="432912"/>
                </a:lnTo>
                <a:lnTo>
                  <a:pt x="216717" y="485055"/>
                </a:lnTo>
                <a:lnTo>
                  <a:pt x="215631" y="512392"/>
                </a:lnTo>
                <a:lnTo>
                  <a:pt x="215631" y="578634"/>
                </a:lnTo>
                <a:lnTo>
                  <a:pt x="214574" y="583256"/>
                </a:lnTo>
                <a:close/>
              </a:path>
              <a:path w="1124584" h="655955">
                <a:moveTo>
                  <a:pt x="1099721" y="655659"/>
                </a:moveTo>
                <a:lnTo>
                  <a:pt x="1087399" y="655659"/>
                </a:lnTo>
                <a:lnTo>
                  <a:pt x="1084319" y="654119"/>
                </a:lnTo>
                <a:lnTo>
                  <a:pt x="930296" y="607904"/>
                </a:lnTo>
                <a:lnTo>
                  <a:pt x="918773" y="600936"/>
                </a:lnTo>
                <a:lnTo>
                  <a:pt x="911082" y="590244"/>
                </a:lnTo>
                <a:lnTo>
                  <a:pt x="908733" y="512392"/>
                </a:lnTo>
                <a:lnTo>
                  <a:pt x="907658" y="485044"/>
                </a:lnTo>
                <a:lnTo>
                  <a:pt x="899262" y="432824"/>
                </a:lnTo>
                <a:lnTo>
                  <a:pt x="882968" y="384307"/>
                </a:lnTo>
                <a:lnTo>
                  <a:pt x="859356" y="340104"/>
                </a:lnTo>
                <a:lnTo>
                  <a:pt x="828919" y="300639"/>
                </a:lnTo>
                <a:lnTo>
                  <a:pt x="792207" y="266461"/>
                </a:lnTo>
                <a:lnTo>
                  <a:pt x="749756" y="238088"/>
                </a:lnTo>
                <a:lnTo>
                  <a:pt x="702102" y="216038"/>
                </a:lnTo>
                <a:lnTo>
                  <a:pt x="649781" y="200827"/>
                </a:lnTo>
                <a:lnTo>
                  <a:pt x="593330" y="192973"/>
                </a:lnTo>
                <a:lnTo>
                  <a:pt x="563722" y="191967"/>
                </a:lnTo>
                <a:lnTo>
                  <a:pt x="792522" y="191967"/>
                </a:lnTo>
                <a:lnTo>
                  <a:pt x="834271" y="220980"/>
                </a:lnTo>
                <a:lnTo>
                  <a:pt x="877101" y="261624"/>
                </a:lnTo>
                <a:lnTo>
                  <a:pt x="912635" y="308443"/>
                </a:lnTo>
                <a:lnTo>
                  <a:pt x="940236" y="360845"/>
                </a:lnTo>
                <a:lnTo>
                  <a:pt x="959265" y="418238"/>
                </a:lnTo>
                <a:lnTo>
                  <a:pt x="969085" y="480031"/>
                </a:lnTo>
                <a:lnTo>
                  <a:pt x="970342" y="512392"/>
                </a:lnTo>
                <a:lnTo>
                  <a:pt x="970342" y="555526"/>
                </a:lnTo>
                <a:lnTo>
                  <a:pt x="1062756" y="583256"/>
                </a:lnTo>
                <a:lnTo>
                  <a:pt x="1124365" y="583256"/>
                </a:lnTo>
                <a:lnTo>
                  <a:pt x="1124365" y="624849"/>
                </a:lnTo>
                <a:lnTo>
                  <a:pt x="1121571" y="637327"/>
                </a:lnTo>
                <a:lnTo>
                  <a:pt x="1113793" y="647996"/>
                </a:lnTo>
                <a:lnTo>
                  <a:pt x="1105882" y="652578"/>
                </a:lnTo>
                <a:lnTo>
                  <a:pt x="1099721" y="655659"/>
                </a:lnTo>
                <a:close/>
              </a:path>
            </a:pathLst>
          </a:custGeom>
          <a:solidFill>
            <a:srgbClr val="36353E"/>
          </a:solidFill>
        </p:spPr>
        <p:txBody>
          <a:bodyPr wrap="square" lIns="0" tIns="0" rIns="0" bIns="0" rtlCol="0"/>
          <a:lstStyle/>
          <a:p>
            <a:endParaRPr/>
          </a:p>
        </p:txBody>
      </p:sp>
      <p:sp>
        <p:nvSpPr>
          <p:cNvPr id="17" name="object 17"/>
          <p:cNvSpPr/>
          <p:nvPr/>
        </p:nvSpPr>
        <p:spPr>
          <a:xfrm>
            <a:off x="12572926" y="3240843"/>
            <a:ext cx="462280" cy="816610"/>
          </a:xfrm>
          <a:custGeom>
            <a:avLst/>
            <a:gdLst/>
            <a:ahLst/>
            <a:cxnLst/>
            <a:rect l="l" t="t" r="r" b="b"/>
            <a:pathLst>
              <a:path w="462280" h="816610">
                <a:moveTo>
                  <a:pt x="462067" y="816467"/>
                </a:moveTo>
                <a:lnTo>
                  <a:pt x="284941" y="816467"/>
                </a:lnTo>
                <a:lnTo>
                  <a:pt x="261608" y="815521"/>
                </a:lnTo>
                <a:lnTo>
                  <a:pt x="216553" y="808169"/>
                </a:lnTo>
                <a:lnTo>
                  <a:pt x="174141" y="794034"/>
                </a:lnTo>
                <a:lnTo>
                  <a:pt x="134964" y="773705"/>
                </a:lnTo>
                <a:lnTo>
                  <a:pt x="99613" y="747775"/>
                </a:lnTo>
                <a:lnTo>
                  <a:pt x="68679" y="716836"/>
                </a:lnTo>
                <a:lnTo>
                  <a:pt x="42754" y="681478"/>
                </a:lnTo>
                <a:lnTo>
                  <a:pt x="22429" y="642294"/>
                </a:lnTo>
                <a:lnTo>
                  <a:pt x="8296" y="599875"/>
                </a:lnTo>
                <a:lnTo>
                  <a:pt x="946" y="554812"/>
                </a:lnTo>
                <a:lnTo>
                  <a:pt x="0" y="531474"/>
                </a:lnTo>
                <a:lnTo>
                  <a:pt x="0" y="0"/>
                </a:lnTo>
                <a:lnTo>
                  <a:pt x="462067" y="0"/>
                </a:lnTo>
                <a:lnTo>
                  <a:pt x="462067" y="816467"/>
                </a:lnTo>
                <a:close/>
              </a:path>
            </a:pathLst>
          </a:custGeom>
          <a:solidFill>
            <a:srgbClr val="49BCAC"/>
          </a:solidFill>
        </p:spPr>
        <p:txBody>
          <a:bodyPr wrap="square" lIns="0" tIns="0" rIns="0" bIns="0" rtlCol="0"/>
          <a:lstStyle/>
          <a:p>
            <a:endParaRPr/>
          </a:p>
        </p:txBody>
      </p:sp>
      <p:sp>
        <p:nvSpPr>
          <p:cNvPr id="18" name="object 18"/>
          <p:cNvSpPr/>
          <p:nvPr/>
        </p:nvSpPr>
        <p:spPr>
          <a:xfrm>
            <a:off x="12557524" y="3333273"/>
            <a:ext cx="415925" cy="107950"/>
          </a:xfrm>
          <a:custGeom>
            <a:avLst/>
            <a:gdLst/>
            <a:ahLst/>
            <a:cxnLst/>
            <a:rect l="l" t="t" r="r" b="b"/>
            <a:pathLst>
              <a:path w="415925" h="107950">
                <a:moveTo>
                  <a:pt x="0" y="0"/>
                </a:moveTo>
                <a:lnTo>
                  <a:pt x="415861" y="0"/>
                </a:lnTo>
                <a:lnTo>
                  <a:pt x="415861" y="107835"/>
                </a:lnTo>
                <a:lnTo>
                  <a:pt x="0" y="107835"/>
                </a:lnTo>
                <a:lnTo>
                  <a:pt x="0" y="0"/>
                </a:lnTo>
                <a:close/>
              </a:path>
            </a:pathLst>
          </a:custGeom>
          <a:solidFill>
            <a:srgbClr val="000000"/>
          </a:solidFill>
        </p:spPr>
        <p:txBody>
          <a:bodyPr wrap="square" lIns="0" tIns="0" rIns="0" bIns="0" rtlCol="0"/>
          <a:lstStyle/>
          <a:p>
            <a:endParaRPr/>
          </a:p>
        </p:txBody>
      </p:sp>
      <p:sp>
        <p:nvSpPr>
          <p:cNvPr id="19" name="object 19"/>
          <p:cNvSpPr/>
          <p:nvPr/>
        </p:nvSpPr>
        <p:spPr>
          <a:xfrm>
            <a:off x="12542122" y="3210033"/>
            <a:ext cx="523875" cy="878205"/>
          </a:xfrm>
          <a:custGeom>
            <a:avLst/>
            <a:gdLst/>
            <a:ahLst/>
            <a:cxnLst/>
            <a:rect l="l" t="t" r="r" b="b"/>
            <a:pathLst>
              <a:path w="523875" h="878204">
                <a:moveTo>
                  <a:pt x="492872" y="878088"/>
                </a:moveTo>
                <a:lnTo>
                  <a:pt x="315746" y="878088"/>
                </a:lnTo>
                <a:lnTo>
                  <a:pt x="289895" y="877038"/>
                </a:lnTo>
                <a:lnTo>
                  <a:pt x="239978" y="868890"/>
                </a:lnTo>
                <a:lnTo>
                  <a:pt x="192985" y="853223"/>
                </a:lnTo>
                <a:lnTo>
                  <a:pt x="149573" y="830693"/>
                </a:lnTo>
                <a:lnTo>
                  <a:pt x="110399" y="801956"/>
                </a:lnTo>
                <a:lnTo>
                  <a:pt x="76118" y="767668"/>
                </a:lnTo>
                <a:lnTo>
                  <a:pt x="47386" y="728487"/>
                </a:lnTo>
                <a:lnTo>
                  <a:pt x="24860" y="685067"/>
                </a:lnTo>
                <a:lnTo>
                  <a:pt x="9195" y="638066"/>
                </a:lnTo>
                <a:lnTo>
                  <a:pt x="1049" y="588139"/>
                </a:lnTo>
                <a:lnTo>
                  <a:pt x="0" y="562284"/>
                </a:lnTo>
                <a:lnTo>
                  <a:pt x="0" y="30810"/>
                </a:lnTo>
                <a:lnTo>
                  <a:pt x="3266" y="17043"/>
                </a:lnTo>
                <a:lnTo>
                  <a:pt x="11998" y="6450"/>
                </a:lnTo>
                <a:lnTo>
                  <a:pt x="24592" y="633"/>
                </a:lnTo>
                <a:lnTo>
                  <a:pt x="492872" y="0"/>
                </a:lnTo>
                <a:lnTo>
                  <a:pt x="506636" y="3267"/>
                </a:lnTo>
                <a:lnTo>
                  <a:pt x="517227" y="12000"/>
                </a:lnTo>
                <a:lnTo>
                  <a:pt x="523043" y="24596"/>
                </a:lnTo>
                <a:lnTo>
                  <a:pt x="523071" y="61620"/>
                </a:lnTo>
                <a:lnTo>
                  <a:pt x="61609" y="61620"/>
                </a:lnTo>
                <a:lnTo>
                  <a:pt x="61609" y="562284"/>
                </a:lnTo>
                <a:lnTo>
                  <a:pt x="64940" y="603466"/>
                </a:lnTo>
                <a:lnTo>
                  <a:pt x="74583" y="642551"/>
                </a:lnTo>
                <a:lnTo>
                  <a:pt x="90012" y="679010"/>
                </a:lnTo>
                <a:lnTo>
                  <a:pt x="110699" y="712317"/>
                </a:lnTo>
                <a:lnTo>
                  <a:pt x="136117" y="741945"/>
                </a:lnTo>
                <a:lnTo>
                  <a:pt x="165740" y="767368"/>
                </a:lnTo>
                <a:lnTo>
                  <a:pt x="199041" y="788059"/>
                </a:lnTo>
                <a:lnTo>
                  <a:pt x="235494" y="803490"/>
                </a:lnTo>
                <a:lnTo>
                  <a:pt x="274571" y="813135"/>
                </a:lnTo>
                <a:lnTo>
                  <a:pt x="315746" y="816467"/>
                </a:lnTo>
                <a:lnTo>
                  <a:pt x="523653" y="816467"/>
                </a:lnTo>
                <a:lnTo>
                  <a:pt x="523676" y="847277"/>
                </a:lnTo>
                <a:lnTo>
                  <a:pt x="520410" y="861044"/>
                </a:lnTo>
                <a:lnTo>
                  <a:pt x="511678" y="871637"/>
                </a:lnTo>
                <a:lnTo>
                  <a:pt x="499084" y="877454"/>
                </a:lnTo>
                <a:lnTo>
                  <a:pt x="492872" y="878088"/>
                </a:lnTo>
                <a:close/>
              </a:path>
              <a:path w="523875" h="878204">
                <a:moveTo>
                  <a:pt x="523653" y="816467"/>
                </a:moveTo>
                <a:lnTo>
                  <a:pt x="462067" y="816467"/>
                </a:lnTo>
                <a:lnTo>
                  <a:pt x="462067" y="61620"/>
                </a:lnTo>
                <a:lnTo>
                  <a:pt x="523071" y="61620"/>
                </a:lnTo>
                <a:lnTo>
                  <a:pt x="523653" y="816467"/>
                </a:lnTo>
                <a:close/>
              </a:path>
            </a:pathLst>
          </a:custGeom>
          <a:solidFill>
            <a:srgbClr val="36353E"/>
          </a:solidFill>
        </p:spPr>
        <p:txBody>
          <a:bodyPr wrap="square" lIns="0" tIns="0" rIns="0" bIns="0" rtlCol="0"/>
          <a:lstStyle/>
          <a:p>
            <a:endParaRPr/>
          </a:p>
        </p:txBody>
      </p:sp>
      <p:sp>
        <p:nvSpPr>
          <p:cNvPr id="20" name="object 20"/>
          <p:cNvSpPr/>
          <p:nvPr/>
        </p:nvSpPr>
        <p:spPr>
          <a:xfrm>
            <a:off x="12511316" y="3148413"/>
            <a:ext cx="600710" cy="183515"/>
          </a:xfrm>
          <a:custGeom>
            <a:avLst/>
            <a:gdLst/>
            <a:ahLst/>
            <a:cxnLst/>
            <a:rect l="l" t="t" r="r" b="b"/>
            <a:pathLst>
              <a:path w="600709" h="183514">
                <a:moveTo>
                  <a:pt x="509814" y="183320"/>
                </a:moveTo>
                <a:lnTo>
                  <a:pt x="75512" y="182254"/>
                </a:lnTo>
                <a:lnTo>
                  <a:pt x="36939" y="166317"/>
                </a:lnTo>
                <a:lnTo>
                  <a:pt x="10079" y="135200"/>
                </a:lnTo>
                <a:lnTo>
                  <a:pt x="0" y="93970"/>
                </a:lnTo>
                <a:lnTo>
                  <a:pt x="1065" y="75526"/>
                </a:lnTo>
                <a:lnTo>
                  <a:pt x="16999" y="36946"/>
                </a:lnTo>
                <a:lnTo>
                  <a:pt x="48111" y="10081"/>
                </a:lnTo>
                <a:lnTo>
                  <a:pt x="89333" y="0"/>
                </a:lnTo>
                <a:lnTo>
                  <a:pt x="525175" y="1065"/>
                </a:lnTo>
                <a:lnTo>
                  <a:pt x="563748" y="17002"/>
                </a:lnTo>
                <a:lnTo>
                  <a:pt x="590608" y="48120"/>
                </a:lnTo>
                <a:lnTo>
                  <a:pt x="600688" y="89349"/>
                </a:lnTo>
                <a:lnTo>
                  <a:pt x="599147" y="89349"/>
                </a:lnTo>
                <a:lnTo>
                  <a:pt x="598082" y="107793"/>
                </a:lnTo>
                <a:lnTo>
                  <a:pt x="582148" y="146373"/>
                </a:lnTo>
                <a:lnTo>
                  <a:pt x="551036" y="173238"/>
                </a:lnTo>
                <a:lnTo>
                  <a:pt x="524365" y="182137"/>
                </a:lnTo>
                <a:lnTo>
                  <a:pt x="509814" y="183320"/>
                </a:lnTo>
                <a:close/>
              </a:path>
            </a:pathLst>
          </a:custGeom>
          <a:solidFill>
            <a:srgbClr val="F7B733"/>
          </a:solidFill>
        </p:spPr>
        <p:txBody>
          <a:bodyPr wrap="square" lIns="0" tIns="0" rIns="0" bIns="0" rtlCol="0"/>
          <a:lstStyle/>
          <a:p>
            <a:endParaRPr/>
          </a:p>
        </p:txBody>
      </p:sp>
      <p:sp>
        <p:nvSpPr>
          <p:cNvPr id="21" name="object 21"/>
          <p:cNvSpPr/>
          <p:nvPr/>
        </p:nvSpPr>
        <p:spPr>
          <a:xfrm>
            <a:off x="12480605" y="3119143"/>
            <a:ext cx="661035" cy="245110"/>
          </a:xfrm>
          <a:custGeom>
            <a:avLst/>
            <a:gdLst/>
            <a:ahLst/>
            <a:cxnLst/>
            <a:rect l="l" t="t" r="r" b="b"/>
            <a:pathLst>
              <a:path w="661034" h="245110">
                <a:moveTo>
                  <a:pt x="542066" y="244940"/>
                </a:moveTo>
                <a:lnTo>
                  <a:pt x="120044" y="244940"/>
                </a:lnTo>
                <a:lnTo>
                  <a:pt x="105417" y="244054"/>
                </a:lnTo>
                <a:lnTo>
                  <a:pt x="65057" y="231593"/>
                </a:lnTo>
                <a:lnTo>
                  <a:pt x="32164" y="206619"/>
                </a:lnTo>
                <a:lnTo>
                  <a:pt x="9553" y="171944"/>
                </a:lnTo>
                <a:lnTo>
                  <a:pt x="83" y="130827"/>
                </a:lnTo>
                <a:lnTo>
                  <a:pt x="0" y="118619"/>
                </a:lnTo>
                <a:lnTo>
                  <a:pt x="792" y="105530"/>
                </a:lnTo>
                <a:lnTo>
                  <a:pt x="13250" y="65162"/>
                </a:lnTo>
                <a:lnTo>
                  <a:pt x="38220" y="32264"/>
                </a:lnTo>
                <a:lnTo>
                  <a:pt x="72889" y="9648"/>
                </a:lnTo>
                <a:lnTo>
                  <a:pt x="114443" y="128"/>
                </a:lnTo>
                <a:lnTo>
                  <a:pt x="540526" y="0"/>
                </a:lnTo>
                <a:lnTo>
                  <a:pt x="555152" y="886"/>
                </a:lnTo>
                <a:lnTo>
                  <a:pt x="595513" y="13346"/>
                </a:lnTo>
                <a:lnTo>
                  <a:pt x="628405" y="38321"/>
                </a:lnTo>
                <a:lnTo>
                  <a:pt x="644499" y="60079"/>
                </a:lnTo>
                <a:lnTo>
                  <a:pt x="120044" y="60079"/>
                </a:lnTo>
                <a:lnTo>
                  <a:pt x="105664" y="61856"/>
                </a:lnTo>
                <a:lnTo>
                  <a:pt x="72084" y="85039"/>
                </a:lnTo>
                <a:lnTo>
                  <a:pt x="61515" y="123240"/>
                </a:lnTo>
                <a:lnTo>
                  <a:pt x="63292" y="137622"/>
                </a:lnTo>
                <a:lnTo>
                  <a:pt x="86470" y="171209"/>
                </a:lnTo>
                <a:lnTo>
                  <a:pt x="647154" y="181779"/>
                </a:lnTo>
                <a:lnTo>
                  <a:pt x="641651" y="191345"/>
                </a:lnTo>
                <a:lnTo>
                  <a:pt x="613736" y="221075"/>
                </a:lnTo>
                <a:lnTo>
                  <a:pt x="576938" y="239774"/>
                </a:lnTo>
                <a:lnTo>
                  <a:pt x="548884" y="244749"/>
                </a:lnTo>
                <a:lnTo>
                  <a:pt x="542066" y="244940"/>
                </a:lnTo>
                <a:close/>
              </a:path>
              <a:path w="661034" h="245110">
                <a:moveTo>
                  <a:pt x="647154" y="181779"/>
                </a:moveTo>
                <a:lnTo>
                  <a:pt x="540526" y="181779"/>
                </a:lnTo>
                <a:lnTo>
                  <a:pt x="554905" y="180003"/>
                </a:lnTo>
                <a:lnTo>
                  <a:pt x="567981" y="174961"/>
                </a:lnTo>
                <a:lnTo>
                  <a:pt x="595046" y="144588"/>
                </a:lnTo>
                <a:lnTo>
                  <a:pt x="599054" y="118619"/>
                </a:lnTo>
                <a:lnTo>
                  <a:pt x="597278" y="104236"/>
                </a:lnTo>
                <a:lnTo>
                  <a:pt x="574099" y="70650"/>
                </a:lnTo>
                <a:lnTo>
                  <a:pt x="120044" y="60079"/>
                </a:lnTo>
                <a:lnTo>
                  <a:pt x="644499" y="60079"/>
                </a:lnTo>
                <a:lnTo>
                  <a:pt x="658990" y="100112"/>
                </a:lnTo>
                <a:lnTo>
                  <a:pt x="660663" y="124781"/>
                </a:lnTo>
                <a:lnTo>
                  <a:pt x="660107" y="139318"/>
                </a:lnTo>
                <a:lnTo>
                  <a:pt x="657821" y="153345"/>
                </a:lnTo>
                <a:lnTo>
                  <a:pt x="653913" y="166761"/>
                </a:lnTo>
                <a:lnTo>
                  <a:pt x="648487" y="179461"/>
                </a:lnTo>
                <a:lnTo>
                  <a:pt x="647154" y="181779"/>
                </a:lnTo>
                <a:close/>
              </a:path>
            </a:pathLst>
          </a:custGeom>
          <a:solidFill>
            <a:srgbClr val="36353E"/>
          </a:solidFill>
        </p:spPr>
        <p:txBody>
          <a:bodyPr wrap="square" lIns="0" tIns="0" rIns="0" bIns="0" rtlCol="0"/>
          <a:lstStyle/>
          <a:p>
            <a:endParaRPr/>
          </a:p>
        </p:txBody>
      </p:sp>
      <p:sp>
        <p:nvSpPr>
          <p:cNvPr id="22" name="object 22"/>
          <p:cNvSpPr/>
          <p:nvPr/>
        </p:nvSpPr>
        <p:spPr>
          <a:xfrm>
            <a:off x="15299126" y="3240843"/>
            <a:ext cx="462280" cy="816610"/>
          </a:xfrm>
          <a:custGeom>
            <a:avLst/>
            <a:gdLst/>
            <a:ahLst/>
            <a:cxnLst/>
            <a:rect l="l" t="t" r="r" b="b"/>
            <a:pathLst>
              <a:path w="462280" h="816610">
                <a:moveTo>
                  <a:pt x="177126" y="816467"/>
                </a:moveTo>
                <a:lnTo>
                  <a:pt x="0" y="816467"/>
                </a:lnTo>
                <a:lnTo>
                  <a:pt x="0" y="0"/>
                </a:lnTo>
                <a:lnTo>
                  <a:pt x="462067" y="0"/>
                </a:lnTo>
                <a:lnTo>
                  <a:pt x="462067" y="531474"/>
                </a:lnTo>
                <a:lnTo>
                  <a:pt x="458331" y="577637"/>
                </a:lnTo>
                <a:lnTo>
                  <a:pt x="447515" y="621452"/>
                </a:lnTo>
                <a:lnTo>
                  <a:pt x="430212" y="662327"/>
                </a:lnTo>
                <a:lnTo>
                  <a:pt x="407014" y="699672"/>
                </a:lnTo>
                <a:lnTo>
                  <a:pt x="378510" y="732895"/>
                </a:lnTo>
                <a:lnTo>
                  <a:pt x="345294" y="761404"/>
                </a:lnTo>
                <a:lnTo>
                  <a:pt x="307955" y="784607"/>
                </a:lnTo>
                <a:lnTo>
                  <a:pt x="267087" y="801913"/>
                </a:lnTo>
                <a:lnTo>
                  <a:pt x="223280" y="812730"/>
                </a:lnTo>
                <a:lnTo>
                  <a:pt x="177126" y="816467"/>
                </a:lnTo>
                <a:close/>
              </a:path>
            </a:pathLst>
          </a:custGeom>
          <a:solidFill>
            <a:srgbClr val="49BCAC"/>
          </a:solidFill>
        </p:spPr>
        <p:txBody>
          <a:bodyPr wrap="square" lIns="0" tIns="0" rIns="0" bIns="0" rtlCol="0"/>
          <a:lstStyle/>
          <a:p>
            <a:endParaRPr/>
          </a:p>
        </p:txBody>
      </p:sp>
      <p:sp>
        <p:nvSpPr>
          <p:cNvPr id="23" name="object 23"/>
          <p:cNvSpPr/>
          <p:nvPr/>
        </p:nvSpPr>
        <p:spPr>
          <a:xfrm>
            <a:off x="12711546" y="4285350"/>
            <a:ext cx="2926715" cy="388620"/>
          </a:xfrm>
          <a:custGeom>
            <a:avLst/>
            <a:gdLst/>
            <a:ahLst/>
            <a:cxnLst/>
            <a:rect l="l" t="t" r="r" b="b"/>
            <a:pathLst>
              <a:path w="2926715" h="388620">
                <a:moveTo>
                  <a:pt x="133999" y="388162"/>
                </a:moveTo>
                <a:lnTo>
                  <a:pt x="92115" y="380931"/>
                </a:lnTo>
                <a:lnTo>
                  <a:pt x="56230" y="360983"/>
                </a:lnTo>
                <a:lnTo>
                  <a:pt x="27914" y="330934"/>
                </a:lnTo>
                <a:lnTo>
                  <a:pt x="8737" y="293403"/>
                </a:lnTo>
                <a:lnTo>
                  <a:pt x="270" y="251006"/>
                </a:lnTo>
                <a:lnTo>
                  <a:pt x="0" y="117033"/>
                </a:lnTo>
                <a:lnTo>
                  <a:pt x="844" y="96395"/>
                </a:lnTo>
                <a:lnTo>
                  <a:pt x="13011" y="48980"/>
                </a:lnTo>
                <a:lnTo>
                  <a:pt x="38320" y="19991"/>
                </a:lnTo>
                <a:lnTo>
                  <a:pt x="75086" y="5154"/>
                </a:lnTo>
                <a:lnTo>
                  <a:pt x="121624" y="196"/>
                </a:lnTo>
                <a:lnTo>
                  <a:pt x="139017" y="0"/>
                </a:lnTo>
                <a:lnTo>
                  <a:pt x="157247" y="268"/>
                </a:lnTo>
                <a:lnTo>
                  <a:pt x="237282" y="2820"/>
                </a:lnTo>
                <a:lnTo>
                  <a:pt x="258758" y="3036"/>
                </a:lnTo>
                <a:lnTo>
                  <a:pt x="2834043" y="3036"/>
                </a:lnTo>
                <a:lnTo>
                  <a:pt x="2846723" y="5154"/>
                </a:lnTo>
                <a:lnTo>
                  <a:pt x="2885505" y="19991"/>
                </a:lnTo>
                <a:lnTo>
                  <a:pt x="2912456" y="48980"/>
                </a:lnTo>
                <a:lnTo>
                  <a:pt x="2925518" y="96395"/>
                </a:lnTo>
                <a:lnTo>
                  <a:pt x="2926429" y="117033"/>
                </a:lnTo>
                <a:lnTo>
                  <a:pt x="2926429" y="241814"/>
                </a:lnTo>
                <a:lnTo>
                  <a:pt x="2919779" y="283609"/>
                </a:lnTo>
                <a:lnTo>
                  <a:pt x="2901374" y="321424"/>
                </a:lnTo>
                <a:lnTo>
                  <a:pt x="2873536" y="352876"/>
                </a:lnTo>
                <a:lnTo>
                  <a:pt x="2838587" y="375586"/>
                </a:lnTo>
                <a:lnTo>
                  <a:pt x="2798846" y="387172"/>
                </a:lnTo>
                <a:lnTo>
                  <a:pt x="2784936" y="388150"/>
                </a:lnTo>
                <a:lnTo>
                  <a:pt x="133999" y="388162"/>
                </a:lnTo>
                <a:close/>
              </a:path>
              <a:path w="2926715" h="388620">
                <a:moveTo>
                  <a:pt x="2834043" y="3036"/>
                </a:moveTo>
                <a:lnTo>
                  <a:pt x="2658430" y="3036"/>
                </a:lnTo>
                <a:lnTo>
                  <a:pt x="2679973" y="2820"/>
                </a:lnTo>
                <a:lnTo>
                  <a:pt x="2701116" y="2276"/>
                </a:lnTo>
                <a:lnTo>
                  <a:pt x="2761385" y="268"/>
                </a:lnTo>
                <a:lnTo>
                  <a:pt x="2780166" y="0"/>
                </a:lnTo>
                <a:lnTo>
                  <a:pt x="2798167" y="196"/>
                </a:lnTo>
                <a:lnTo>
                  <a:pt x="2815311" y="1015"/>
                </a:lnTo>
                <a:lnTo>
                  <a:pt x="2831522" y="2615"/>
                </a:lnTo>
                <a:lnTo>
                  <a:pt x="2834043" y="3036"/>
                </a:lnTo>
                <a:close/>
              </a:path>
            </a:pathLst>
          </a:custGeom>
          <a:solidFill>
            <a:srgbClr val="FB491A"/>
          </a:solidFill>
        </p:spPr>
        <p:txBody>
          <a:bodyPr wrap="square" lIns="0" tIns="0" rIns="0" bIns="0" rtlCol="0"/>
          <a:lstStyle/>
          <a:p>
            <a:endParaRPr/>
          </a:p>
        </p:txBody>
      </p:sp>
      <p:sp>
        <p:nvSpPr>
          <p:cNvPr id="24" name="object 24"/>
          <p:cNvSpPr/>
          <p:nvPr/>
        </p:nvSpPr>
        <p:spPr>
          <a:xfrm>
            <a:off x="12706925" y="4443712"/>
            <a:ext cx="2965450" cy="122555"/>
          </a:xfrm>
          <a:custGeom>
            <a:avLst/>
            <a:gdLst/>
            <a:ahLst/>
            <a:cxnLst/>
            <a:rect l="l" t="t" r="r" b="b"/>
            <a:pathLst>
              <a:path w="2965450" h="122554">
                <a:moveTo>
                  <a:pt x="2950091" y="24913"/>
                </a:moveTo>
                <a:lnTo>
                  <a:pt x="2892544" y="24913"/>
                </a:lnTo>
                <a:lnTo>
                  <a:pt x="2901786" y="3346"/>
                </a:lnTo>
                <a:lnTo>
                  <a:pt x="2911129" y="0"/>
                </a:lnTo>
                <a:lnTo>
                  <a:pt x="2920688" y="689"/>
                </a:lnTo>
                <a:lnTo>
                  <a:pt x="2930119" y="4780"/>
                </a:lnTo>
                <a:lnTo>
                  <a:pt x="2939081" y="11639"/>
                </a:lnTo>
                <a:lnTo>
                  <a:pt x="2947234" y="20632"/>
                </a:lnTo>
                <a:lnTo>
                  <a:pt x="2950091" y="24913"/>
                </a:lnTo>
                <a:close/>
              </a:path>
              <a:path w="2965450" h="122554">
                <a:moveTo>
                  <a:pt x="2964935" y="121965"/>
                </a:moveTo>
                <a:lnTo>
                  <a:pt x="7701" y="121965"/>
                </a:lnTo>
                <a:lnTo>
                  <a:pt x="0" y="29534"/>
                </a:lnTo>
                <a:lnTo>
                  <a:pt x="100114" y="15670"/>
                </a:lnTo>
                <a:lnTo>
                  <a:pt x="2950091" y="24913"/>
                </a:lnTo>
                <a:lnTo>
                  <a:pt x="2964918" y="65252"/>
                </a:lnTo>
                <a:lnTo>
                  <a:pt x="2964935" y="121965"/>
                </a:lnTo>
                <a:close/>
              </a:path>
            </a:pathLst>
          </a:custGeom>
          <a:solidFill>
            <a:srgbClr val="000000"/>
          </a:solidFill>
        </p:spPr>
        <p:txBody>
          <a:bodyPr wrap="square" lIns="0" tIns="0" rIns="0" bIns="0" rtlCol="0"/>
          <a:lstStyle/>
          <a:p>
            <a:endParaRPr/>
          </a:p>
        </p:txBody>
      </p:sp>
      <p:sp>
        <p:nvSpPr>
          <p:cNvPr id="25" name="object 25"/>
          <p:cNvSpPr/>
          <p:nvPr/>
        </p:nvSpPr>
        <p:spPr>
          <a:xfrm>
            <a:off x="12680742" y="4254588"/>
            <a:ext cx="2988310" cy="432434"/>
          </a:xfrm>
          <a:custGeom>
            <a:avLst/>
            <a:gdLst/>
            <a:ahLst/>
            <a:cxnLst/>
            <a:rect l="l" t="t" r="r" b="b"/>
            <a:pathLst>
              <a:path w="2988309" h="432435">
                <a:moveTo>
                  <a:pt x="2866337" y="2988"/>
                </a:moveTo>
                <a:lnTo>
                  <a:pt x="2689235" y="2988"/>
                </a:lnTo>
                <a:lnTo>
                  <a:pt x="2702449" y="2838"/>
                </a:lnTo>
                <a:lnTo>
                  <a:pt x="2740360" y="1660"/>
                </a:lnTo>
                <a:lnTo>
                  <a:pt x="2766906" y="1272"/>
                </a:lnTo>
                <a:lnTo>
                  <a:pt x="2804678" y="0"/>
                </a:lnTo>
                <a:lnTo>
                  <a:pt x="2815592" y="9"/>
                </a:lnTo>
                <a:lnTo>
                  <a:pt x="2827283" y="158"/>
                </a:lnTo>
                <a:lnTo>
                  <a:pt x="2839588" y="587"/>
                </a:lnTo>
                <a:lnTo>
                  <a:pt x="2852345" y="1434"/>
                </a:lnTo>
                <a:lnTo>
                  <a:pt x="2865408" y="2840"/>
                </a:lnTo>
                <a:lnTo>
                  <a:pt x="2866337" y="2988"/>
                </a:lnTo>
                <a:close/>
              </a:path>
              <a:path w="2988309" h="432435">
                <a:moveTo>
                  <a:pt x="2886361" y="432257"/>
                </a:moveTo>
                <a:lnTo>
                  <a:pt x="93446" y="432257"/>
                </a:lnTo>
                <a:lnTo>
                  <a:pt x="85770" y="428187"/>
                </a:lnTo>
                <a:lnTo>
                  <a:pt x="53371" y="403309"/>
                </a:lnTo>
                <a:lnTo>
                  <a:pt x="27497" y="370858"/>
                </a:lnTo>
                <a:lnTo>
                  <a:pt x="9484" y="332203"/>
                </a:lnTo>
                <a:lnTo>
                  <a:pt x="666" y="288717"/>
                </a:lnTo>
                <a:lnTo>
                  <a:pt x="0" y="147796"/>
                </a:lnTo>
                <a:lnTo>
                  <a:pt x="1069" y="124014"/>
                </a:lnTo>
                <a:lnTo>
                  <a:pt x="9056" y="84378"/>
                </a:lnTo>
                <a:lnTo>
                  <a:pt x="32787" y="42311"/>
                </a:lnTo>
                <a:lnTo>
                  <a:pt x="66035" y="17213"/>
                </a:lnTo>
                <a:lnTo>
                  <a:pt x="103644" y="4700"/>
                </a:lnTo>
                <a:lnTo>
                  <a:pt x="151659" y="21"/>
                </a:lnTo>
                <a:lnTo>
                  <a:pt x="188540" y="18"/>
                </a:lnTo>
                <a:lnTo>
                  <a:pt x="200916" y="277"/>
                </a:lnTo>
                <a:lnTo>
                  <a:pt x="213115" y="782"/>
                </a:lnTo>
                <a:lnTo>
                  <a:pt x="277875" y="2867"/>
                </a:lnTo>
                <a:lnTo>
                  <a:pt x="2866337" y="2988"/>
                </a:lnTo>
                <a:lnTo>
                  <a:pt x="2904658" y="11780"/>
                </a:lnTo>
                <a:lnTo>
                  <a:pt x="2940704" y="30735"/>
                </a:lnTo>
                <a:lnTo>
                  <a:pt x="2967887" y="61527"/>
                </a:lnTo>
                <a:lnTo>
                  <a:pt x="167884" y="61527"/>
                </a:lnTo>
                <a:lnTo>
                  <a:pt x="147314" y="61885"/>
                </a:lnTo>
                <a:lnTo>
                  <a:pt x="100248" y="69140"/>
                </a:lnTo>
                <a:lnTo>
                  <a:pt x="67530" y="102055"/>
                </a:lnTo>
                <a:lnTo>
                  <a:pt x="61609" y="272577"/>
                </a:lnTo>
                <a:lnTo>
                  <a:pt x="62521" y="287870"/>
                </a:lnTo>
                <a:lnTo>
                  <a:pt x="75266" y="329767"/>
                </a:lnTo>
                <a:lnTo>
                  <a:pt x="100565" y="362800"/>
                </a:lnTo>
                <a:lnTo>
                  <a:pt x="135255" y="383256"/>
                </a:lnTo>
                <a:lnTo>
                  <a:pt x="2943314" y="388115"/>
                </a:lnTo>
                <a:lnTo>
                  <a:pt x="2943071" y="388413"/>
                </a:lnTo>
                <a:lnTo>
                  <a:pt x="2912190" y="416660"/>
                </a:lnTo>
                <a:lnTo>
                  <a:pt x="2888514" y="431256"/>
                </a:lnTo>
                <a:lnTo>
                  <a:pt x="2886361" y="432257"/>
                </a:lnTo>
                <a:close/>
              </a:path>
              <a:path w="2988309" h="432435">
                <a:moveTo>
                  <a:pt x="289562" y="64608"/>
                </a:moveTo>
                <a:lnTo>
                  <a:pt x="276587" y="64467"/>
                </a:lnTo>
                <a:lnTo>
                  <a:pt x="238269" y="63310"/>
                </a:lnTo>
                <a:lnTo>
                  <a:pt x="211634" y="62887"/>
                </a:lnTo>
                <a:lnTo>
                  <a:pt x="174300" y="61593"/>
                </a:lnTo>
                <a:lnTo>
                  <a:pt x="167884" y="61527"/>
                </a:lnTo>
                <a:lnTo>
                  <a:pt x="2967887" y="61527"/>
                </a:lnTo>
                <a:lnTo>
                  <a:pt x="2818435" y="61556"/>
                </a:lnTo>
                <a:lnTo>
                  <a:pt x="2791862" y="61642"/>
                </a:lnTo>
                <a:lnTo>
                  <a:pt x="2779491" y="61896"/>
                </a:lnTo>
                <a:lnTo>
                  <a:pt x="2767308" y="62398"/>
                </a:lnTo>
                <a:lnTo>
                  <a:pt x="2752420" y="63310"/>
                </a:lnTo>
                <a:lnTo>
                  <a:pt x="2738697" y="63929"/>
                </a:lnTo>
                <a:lnTo>
                  <a:pt x="2725912" y="64311"/>
                </a:lnTo>
                <a:lnTo>
                  <a:pt x="2713839" y="64514"/>
                </a:lnTo>
                <a:lnTo>
                  <a:pt x="289562" y="64608"/>
                </a:lnTo>
                <a:close/>
              </a:path>
              <a:path w="2988309" h="432435">
                <a:moveTo>
                  <a:pt x="2943314" y="388115"/>
                </a:moveTo>
                <a:lnTo>
                  <a:pt x="2813993" y="388115"/>
                </a:lnTo>
                <a:lnTo>
                  <a:pt x="2827715" y="387107"/>
                </a:lnTo>
                <a:lnTo>
                  <a:pt x="2841120" y="384184"/>
                </a:lnTo>
                <a:lnTo>
                  <a:pt x="2877990" y="365410"/>
                </a:lnTo>
                <a:lnTo>
                  <a:pt x="2906806" y="334761"/>
                </a:lnTo>
                <a:lnTo>
                  <a:pt x="2923666" y="296265"/>
                </a:lnTo>
                <a:lnTo>
                  <a:pt x="2926429" y="147796"/>
                </a:lnTo>
                <a:lnTo>
                  <a:pt x="2925818" y="130875"/>
                </a:lnTo>
                <a:lnTo>
                  <a:pt x="2915295" y="92825"/>
                </a:lnTo>
                <a:lnTo>
                  <a:pt x="2874700" y="66912"/>
                </a:lnTo>
                <a:lnTo>
                  <a:pt x="2818435" y="61556"/>
                </a:lnTo>
                <a:lnTo>
                  <a:pt x="2967906" y="61556"/>
                </a:lnTo>
                <a:lnTo>
                  <a:pt x="2985646" y="113676"/>
                </a:lnTo>
                <a:lnTo>
                  <a:pt x="2988038" y="272577"/>
                </a:lnTo>
                <a:lnTo>
                  <a:pt x="2987407" y="286899"/>
                </a:lnTo>
                <a:lnTo>
                  <a:pt x="2978398" y="328269"/>
                </a:lnTo>
                <a:lnTo>
                  <a:pt x="2959908" y="366025"/>
                </a:lnTo>
                <a:lnTo>
                  <a:pt x="2951902" y="377536"/>
                </a:lnTo>
                <a:lnTo>
                  <a:pt x="2943314" y="388115"/>
                </a:lnTo>
                <a:close/>
              </a:path>
            </a:pathLst>
          </a:custGeom>
          <a:solidFill>
            <a:srgbClr val="36353E"/>
          </a:solidFill>
        </p:spPr>
        <p:txBody>
          <a:bodyPr wrap="square" lIns="0" tIns="0" rIns="0" bIns="0" rtlCol="0"/>
          <a:lstStyle/>
          <a:p>
            <a:endParaRPr/>
          </a:p>
        </p:txBody>
      </p:sp>
      <p:sp>
        <p:nvSpPr>
          <p:cNvPr id="26" name="object 26"/>
          <p:cNvSpPr/>
          <p:nvPr/>
        </p:nvSpPr>
        <p:spPr>
          <a:xfrm>
            <a:off x="12680742" y="4103526"/>
            <a:ext cx="2988310" cy="370205"/>
          </a:xfrm>
          <a:custGeom>
            <a:avLst/>
            <a:gdLst/>
            <a:ahLst/>
            <a:cxnLst/>
            <a:rect l="l" t="t" r="r" b="b"/>
            <a:pathLst>
              <a:path w="2988309" h="370204">
                <a:moveTo>
                  <a:pt x="2718499" y="369721"/>
                </a:moveTo>
                <a:lnTo>
                  <a:pt x="215956" y="369616"/>
                </a:lnTo>
                <a:lnTo>
                  <a:pt x="175659" y="368883"/>
                </a:lnTo>
                <a:lnTo>
                  <a:pt x="120941" y="365229"/>
                </a:lnTo>
                <a:lnTo>
                  <a:pt x="74508" y="356626"/>
                </a:lnTo>
                <a:lnTo>
                  <a:pt x="37952" y="340953"/>
                </a:lnTo>
                <a:lnTo>
                  <a:pt x="7324" y="305389"/>
                </a:lnTo>
                <a:lnTo>
                  <a:pt x="0" y="264966"/>
                </a:lnTo>
                <a:lnTo>
                  <a:pt x="0" y="172536"/>
                </a:lnTo>
                <a:lnTo>
                  <a:pt x="5244" y="128809"/>
                </a:lnTo>
                <a:lnTo>
                  <a:pt x="20195" y="89253"/>
                </a:lnTo>
                <a:lnTo>
                  <a:pt x="43681" y="55259"/>
                </a:lnTo>
                <a:lnTo>
                  <a:pt x="74529" y="28221"/>
                </a:lnTo>
                <a:lnTo>
                  <a:pt x="111568" y="9530"/>
                </a:lnTo>
                <a:lnTo>
                  <a:pt x="153624" y="579"/>
                </a:lnTo>
                <a:lnTo>
                  <a:pt x="2810912" y="0"/>
                </a:lnTo>
                <a:lnTo>
                  <a:pt x="2825507" y="601"/>
                </a:lnTo>
                <a:lnTo>
                  <a:pt x="2867425" y="9245"/>
                </a:lnTo>
                <a:lnTo>
                  <a:pt x="2905385" y="27148"/>
                </a:lnTo>
                <a:lnTo>
                  <a:pt x="2937900" y="53025"/>
                </a:lnTo>
                <a:lnTo>
                  <a:pt x="2963482" y="85591"/>
                </a:lnTo>
                <a:lnTo>
                  <a:pt x="2980643" y="123561"/>
                </a:lnTo>
                <a:lnTo>
                  <a:pt x="2987897" y="165651"/>
                </a:lnTo>
                <a:lnTo>
                  <a:pt x="2988038" y="264966"/>
                </a:lnTo>
                <a:lnTo>
                  <a:pt x="2987127" y="279907"/>
                </a:lnTo>
                <a:lnTo>
                  <a:pt x="2974053" y="316087"/>
                </a:lnTo>
                <a:lnTo>
                  <a:pt x="2935301" y="347094"/>
                </a:lnTo>
                <a:lnTo>
                  <a:pt x="2892875" y="360175"/>
                </a:lnTo>
                <a:lnTo>
                  <a:pt x="2841247" y="366892"/>
                </a:lnTo>
                <a:lnTo>
                  <a:pt x="2802718" y="368883"/>
                </a:lnTo>
                <a:lnTo>
                  <a:pt x="2718499" y="369721"/>
                </a:lnTo>
                <a:close/>
              </a:path>
            </a:pathLst>
          </a:custGeom>
          <a:solidFill>
            <a:srgbClr val="FB491A"/>
          </a:solidFill>
        </p:spPr>
        <p:txBody>
          <a:bodyPr wrap="square" lIns="0" tIns="0" rIns="0" bIns="0" rtlCol="0"/>
          <a:lstStyle/>
          <a:p>
            <a:endParaRPr/>
          </a:p>
        </p:txBody>
      </p:sp>
      <p:sp>
        <p:nvSpPr>
          <p:cNvPr id="27" name="object 27"/>
          <p:cNvSpPr/>
          <p:nvPr/>
        </p:nvSpPr>
        <p:spPr>
          <a:xfrm>
            <a:off x="12676121" y="4103526"/>
            <a:ext cx="2988310" cy="262255"/>
          </a:xfrm>
          <a:custGeom>
            <a:avLst/>
            <a:gdLst/>
            <a:ahLst/>
            <a:cxnLst/>
            <a:rect l="l" t="t" r="r" b="b"/>
            <a:pathLst>
              <a:path w="2988309" h="262254">
                <a:moveTo>
                  <a:pt x="2988038" y="261885"/>
                </a:moveTo>
                <a:lnTo>
                  <a:pt x="0" y="261885"/>
                </a:lnTo>
                <a:lnTo>
                  <a:pt x="7701" y="90889"/>
                </a:lnTo>
                <a:lnTo>
                  <a:pt x="107815" y="0"/>
                </a:lnTo>
                <a:lnTo>
                  <a:pt x="2900245" y="23107"/>
                </a:lnTo>
                <a:lnTo>
                  <a:pt x="2981877" y="130942"/>
                </a:lnTo>
                <a:lnTo>
                  <a:pt x="2988038" y="261885"/>
                </a:lnTo>
                <a:close/>
              </a:path>
            </a:pathLst>
          </a:custGeom>
          <a:solidFill>
            <a:srgbClr val="000000"/>
          </a:solidFill>
        </p:spPr>
        <p:txBody>
          <a:bodyPr wrap="square" lIns="0" tIns="0" rIns="0" bIns="0" rtlCol="0"/>
          <a:lstStyle/>
          <a:p>
            <a:endParaRPr/>
          </a:p>
        </p:txBody>
      </p:sp>
      <p:sp>
        <p:nvSpPr>
          <p:cNvPr id="28" name="object 28"/>
          <p:cNvSpPr/>
          <p:nvPr/>
        </p:nvSpPr>
        <p:spPr>
          <a:xfrm>
            <a:off x="12649937" y="4072716"/>
            <a:ext cx="3049905" cy="431800"/>
          </a:xfrm>
          <a:custGeom>
            <a:avLst/>
            <a:gdLst/>
            <a:ahLst/>
            <a:cxnLst/>
            <a:rect l="l" t="t" r="r" b="b"/>
            <a:pathLst>
              <a:path w="3049905" h="431800">
                <a:moveTo>
                  <a:pt x="2749303" y="431341"/>
                </a:moveTo>
                <a:lnTo>
                  <a:pt x="245150" y="431205"/>
                </a:lnTo>
                <a:lnTo>
                  <a:pt x="202077" y="430256"/>
                </a:lnTo>
                <a:lnTo>
                  <a:pt x="161130" y="427681"/>
                </a:lnTo>
                <a:lnTo>
                  <a:pt x="123094" y="422665"/>
                </a:lnTo>
                <a:lnTo>
                  <a:pt x="73217" y="408786"/>
                </a:lnTo>
                <a:lnTo>
                  <a:pt x="34308" y="384842"/>
                </a:lnTo>
                <a:lnTo>
                  <a:pt x="9018" y="348087"/>
                </a:lnTo>
                <a:lnTo>
                  <a:pt x="0" y="295777"/>
                </a:lnTo>
                <a:lnTo>
                  <a:pt x="0" y="203346"/>
                </a:lnTo>
                <a:lnTo>
                  <a:pt x="5707" y="153929"/>
                </a:lnTo>
                <a:lnTo>
                  <a:pt x="21957" y="109150"/>
                </a:lnTo>
                <a:lnTo>
                  <a:pt x="47439" y="70319"/>
                </a:lnTo>
                <a:lnTo>
                  <a:pt x="80843" y="38746"/>
                </a:lnTo>
                <a:lnTo>
                  <a:pt x="120859" y="15742"/>
                </a:lnTo>
                <a:lnTo>
                  <a:pt x="166178" y="2615"/>
                </a:lnTo>
                <a:lnTo>
                  <a:pt x="198689" y="0"/>
                </a:lnTo>
                <a:lnTo>
                  <a:pt x="2841717" y="0"/>
                </a:lnTo>
                <a:lnTo>
                  <a:pt x="2890905" y="5989"/>
                </a:lnTo>
                <a:lnTo>
                  <a:pt x="2936214" y="22959"/>
                </a:lnTo>
                <a:lnTo>
                  <a:pt x="2976056" y="49413"/>
                </a:lnTo>
                <a:lnTo>
                  <a:pt x="2989312" y="61620"/>
                </a:lnTo>
                <a:lnTo>
                  <a:pt x="198665" y="61621"/>
                </a:lnTo>
                <a:lnTo>
                  <a:pt x="184030" y="62375"/>
                </a:lnTo>
                <a:lnTo>
                  <a:pt x="143276" y="73153"/>
                </a:lnTo>
                <a:lnTo>
                  <a:pt x="108807" y="95246"/>
                </a:lnTo>
                <a:lnTo>
                  <a:pt x="82490" y="126786"/>
                </a:lnTo>
                <a:lnTo>
                  <a:pt x="66191" y="165908"/>
                </a:lnTo>
                <a:lnTo>
                  <a:pt x="61609" y="295777"/>
                </a:lnTo>
                <a:lnTo>
                  <a:pt x="62171" y="306042"/>
                </a:lnTo>
                <a:lnTo>
                  <a:pt x="82638" y="343527"/>
                </a:lnTo>
                <a:lnTo>
                  <a:pt x="121765" y="359877"/>
                </a:lnTo>
                <a:lnTo>
                  <a:pt x="165481" y="366263"/>
                </a:lnTo>
                <a:lnTo>
                  <a:pt x="222298" y="369098"/>
                </a:lnTo>
                <a:lnTo>
                  <a:pt x="267804" y="369676"/>
                </a:lnTo>
                <a:lnTo>
                  <a:pt x="3026842" y="369676"/>
                </a:lnTo>
                <a:lnTo>
                  <a:pt x="3023512" y="374150"/>
                </a:lnTo>
                <a:lnTo>
                  <a:pt x="2986510" y="402059"/>
                </a:lnTo>
                <a:lnTo>
                  <a:pt x="2937408" y="418988"/>
                </a:lnTo>
                <a:lnTo>
                  <a:pt x="2899520" y="425529"/>
                </a:lnTo>
                <a:lnTo>
                  <a:pt x="2858611" y="429223"/>
                </a:lnTo>
                <a:lnTo>
                  <a:pt x="2815623" y="430883"/>
                </a:lnTo>
                <a:lnTo>
                  <a:pt x="2793643" y="431205"/>
                </a:lnTo>
                <a:lnTo>
                  <a:pt x="2749303" y="431341"/>
                </a:lnTo>
                <a:close/>
              </a:path>
              <a:path w="3049905" h="431800">
                <a:moveTo>
                  <a:pt x="3026842" y="369676"/>
                </a:moveTo>
                <a:lnTo>
                  <a:pt x="267804" y="369676"/>
                </a:lnTo>
                <a:lnTo>
                  <a:pt x="2773937" y="369654"/>
                </a:lnTo>
                <a:lnTo>
                  <a:pt x="2818905" y="369004"/>
                </a:lnTo>
                <a:lnTo>
                  <a:pt x="2858254" y="367395"/>
                </a:lnTo>
                <a:lnTo>
                  <a:pt x="2907064" y="362482"/>
                </a:lnTo>
                <a:lnTo>
                  <a:pt x="2953689" y="349602"/>
                </a:lnTo>
                <a:lnTo>
                  <a:pt x="2983959" y="319704"/>
                </a:lnTo>
                <a:lnTo>
                  <a:pt x="2988038" y="203346"/>
                </a:lnTo>
                <a:lnTo>
                  <a:pt x="2987262" y="189096"/>
                </a:lnTo>
                <a:lnTo>
                  <a:pt x="2976278" y="148833"/>
                </a:lnTo>
                <a:lnTo>
                  <a:pt x="2954054" y="113897"/>
                </a:lnTo>
                <a:lnTo>
                  <a:pt x="2922825" y="86346"/>
                </a:lnTo>
                <a:lnTo>
                  <a:pt x="2884736" y="68211"/>
                </a:lnTo>
                <a:lnTo>
                  <a:pt x="2842303" y="61621"/>
                </a:lnTo>
                <a:lnTo>
                  <a:pt x="198689" y="61620"/>
                </a:lnTo>
                <a:lnTo>
                  <a:pt x="2989314" y="61621"/>
                </a:lnTo>
                <a:lnTo>
                  <a:pt x="3017921" y="96848"/>
                </a:lnTo>
                <a:lnTo>
                  <a:pt x="3038817" y="139606"/>
                </a:lnTo>
                <a:lnTo>
                  <a:pt x="3048887" y="186440"/>
                </a:lnTo>
                <a:lnTo>
                  <a:pt x="3049647" y="203346"/>
                </a:lnTo>
                <a:lnTo>
                  <a:pt x="3049647" y="295777"/>
                </a:lnTo>
                <a:lnTo>
                  <a:pt x="3048523" y="315111"/>
                </a:lnTo>
                <a:lnTo>
                  <a:pt x="3045230" y="332515"/>
                </a:lnTo>
                <a:lnTo>
                  <a:pt x="3039885" y="348087"/>
                </a:lnTo>
                <a:lnTo>
                  <a:pt x="3032606" y="361932"/>
                </a:lnTo>
                <a:lnTo>
                  <a:pt x="3026842" y="369676"/>
                </a:lnTo>
                <a:close/>
              </a:path>
            </a:pathLst>
          </a:custGeom>
          <a:solidFill>
            <a:srgbClr val="36353E"/>
          </a:solidFill>
        </p:spPr>
        <p:txBody>
          <a:bodyPr wrap="square" lIns="0" tIns="0" rIns="0" bIns="0" rtlCol="0"/>
          <a:lstStyle/>
          <a:p>
            <a:endParaRPr/>
          </a:p>
        </p:txBody>
      </p:sp>
      <p:sp>
        <p:nvSpPr>
          <p:cNvPr id="29" name="object 29"/>
          <p:cNvSpPr/>
          <p:nvPr/>
        </p:nvSpPr>
        <p:spPr>
          <a:xfrm>
            <a:off x="15329930" y="3333273"/>
            <a:ext cx="415925" cy="107950"/>
          </a:xfrm>
          <a:custGeom>
            <a:avLst/>
            <a:gdLst/>
            <a:ahLst/>
            <a:cxnLst/>
            <a:rect l="l" t="t" r="r" b="b"/>
            <a:pathLst>
              <a:path w="415925" h="107950">
                <a:moveTo>
                  <a:pt x="0" y="0"/>
                </a:moveTo>
                <a:lnTo>
                  <a:pt x="415861" y="0"/>
                </a:lnTo>
                <a:lnTo>
                  <a:pt x="415861" y="107835"/>
                </a:lnTo>
                <a:lnTo>
                  <a:pt x="0" y="107835"/>
                </a:lnTo>
                <a:lnTo>
                  <a:pt x="0" y="0"/>
                </a:lnTo>
                <a:close/>
              </a:path>
            </a:pathLst>
          </a:custGeom>
          <a:solidFill>
            <a:srgbClr val="000000"/>
          </a:solidFill>
        </p:spPr>
        <p:txBody>
          <a:bodyPr wrap="square" lIns="0" tIns="0" rIns="0" bIns="0" rtlCol="0"/>
          <a:lstStyle/>
          <a:p>
            <a:endParaRPr/>
          </a:p>
        </p:txBody>
      </p:sp>
      <p:sp>
        <p:nvSpPr>
          <p:cNvPr id="30" name="object 30"/>
          <p:cNvSpPr/>
          <p:nvPr/>
        </p:nvSpPr>
        <p:spPr>
          <a:xfrm>
            <a:off x="14914069" y="4195956"/>
            <a:ext cx="169545" cy="478155"/>
          </a:xfrm>
          <a:custGeom>
            <a:avLst/>
            <a:gdLst/>
            <a:ahLst/>
            <a:cxnLst/>
            <a:rect l="l" t="t" r="r" b="b"/>
            <a:pathLst>
              <a:path w="169544" h="478154">
                <a:moveTo>
                  <a:pt x="0" y="0"/>
                </a:moveTo>
                <a:lnTo>
                  <a:pt x="169424" y="0"/>
                </a:lnTo>
                <a:lnTo>
                  <a:pt x="169424" y="477556"/>
                </a:lnTo>
                <a:lnTo>
                  <a:pt x="0" y="477556"/>
                </a:lnTo>
                <a:lnTo>
                  <a:pt x="0" y="0"/>
                </a:lnTo>
                <a:close/>
              </a:path>
            </a:pathLst>
          </a:custGeom>
          <a:solidFill>
            <a:srgbClr val="F7B733"/>
          </a:solidFill>
        </p:spPr>
        <p:txBody>
          <a:bodyPr wrap="square" lIns="0" tIns="0" rIns="0" bIns="0" rtlCol="0"/>
          <a:lstStyle/>
          <a:p>
            <a:endParaRPr/>
          </a:p>
        </p:txBody>
      </p:sp>
      <p:sp>
        <p:nvSpPr>
          <p:cNvPr id="31" name="object 31"/>
          <p:cNvSpPr/>
          <p:nvPr/>
        </p:nvSpPr>
        <p:spPr>
          <a:xfrm>
            <a:off x="15268322" y="3210033"/>
            <a:ext cx="523875" cy="878205"/>
          </a:xfrm>
          <a:custGeom>
            <a:avLst/>
            <a:gdLst/>
            <a:ahLst/>
            <a:cxnLst/>
            <a:rect l="l" t="t" r="r" b="b"/>
            <a:pathLst>
              <a:path w="523875" h="878204">
                <a:moveTo>
                  <a:pt x="207930" y="878088"/>
                </a:moveTo>
                <a:lnTo>
                  <a:pt x="30804" y="878088"/>
                </a:lnTo>
                <a:lnTo>
                  <a:pt x="17040" y="874820"/>
                </a:lnTo>
                <a:lnTo>
                  <a:pt x="6449" y="866087"/>
                </a:lnTo>
                <a:lnTo>
                  <a:pt x="633" y="853491"/>
                </a:lnTo>
                <a:lnTo>
                  <a:pt x="0" y="30810"/>
                </a:lnTo>
                <a:lnTo>
                  <a:pt x="3266" y="17043"/>
                </a:lnTo>
                <a:lnTo>
                  <a:pt x="11997" y="6450"/>
                </a:lnTo>
                <a:lnTo>
                  <a:pt x="24592" y="633"/>
                </a:lnTo>
                <a:lnTo>
                  <a:pt x="492872" y="0"/>
                </a:lnTo>
                <a:lnTo>
                  <a:pt x="506636" y="3267"/>
                </a:lnTo>
                <a:lnTo>
                  <a:pt x="517227" y="12000"/>
                </a:lnTo>
                <a:lnTo>
                  <a:pt x="523043" y="24596"/>
                </a:lnTo>
                <a:lnTo>
                  <a:pt x="523086" y="61620"/>
                </a:lnTo>
                <a:lnTo>
                  <a:pt x="61609" y="61620"/>
                </a:lnTo>
                <a:lnTo>
                  <a:pt x="61609" y="816467"/>
                </a:lnTo>
                <a:lnTo>
                  <a:pt x="395005" y="816467"/>
                </a:lnTo>
                <a:lnTo>
                  <a:pt x="394260" y="817059"/>
                </a:lnTo>
                <a:lnTo>
                  <a:pt x="352885" y="842775"/>
                </a:lnTo>
                <a:lnTo>
                  <a:pt x="307601" y="861955"/>
                </a:lnTo>
                <a:lnTo>
                  <a:pt x="259064" y="873945"/>
                </a:lnTo>
                <a:lnTo>
                  <a:pt x="233781" y="877038"/>
                </a:lnTo>
                <a:lnTo>
                  <a:pt x="207930" y="878088"/>
                </a:lnTo>
                <a:close/>
              </a:path>
              <a:path w="523875" h="878204">
                <a:moveTo>
                  <a:pt x="395005" y="816467"/>
                </a:moveTo>
                <a:lnTo>
                  <a:pt x="207930" y="816467"/>
                </a:lnTo>
                <a:lnTo>
                  <a:pt x="228747" y="815623"/>
                </a:lnTo>
                <a:lnTo>
                  <a:pt x="249105" y="813135"/>
                </a:lnTo>
                <a:lnTo>
                  <a:pt x="288182" y="803490"/>
                </a:lnTo>
                <a:lnTo>
                  <a:pt x="324635" y="788059"/>
                </a:lnTo>
                <a:lnTo>
                  <a:pt x="357936" y="767368"/>
                </a:lnTo>
                <a:lnTo>
                  <a:pt x="387559" y="741945"/>
                </a:lnTo>
                <a:lnTo>
                  <a:pt x="412977" y="712317"/>
                </a:lnTo>
                <a:lnTo>
                  <a:pt x="433664" y="679010"/>
                </a:lnTo>
                <a:lnTo>
                  <a:pt x="449093" y="642551"/>
                </a:lnTo>
                <a:lnTo>
                  <a:pt x="458736" y="603466"/>
                </a:lnTo>
                <a:lnTo>
                  <a:pt x="462067" y="562284"/>
                </a:lnTo>
                <a:lnTo>
                  <a:pt x="462067" y="61620"/>
                </a:lnTo>
                <a:lnTo>
                  <a:pt x="523086" y="61620"/>
                </a:lnTo>
                <a:lnTo>
                  <a:pt x="523676" y="562284"/>
                </a:lnTo>
                <a:lnTo>
                  <a:pt x="519535" y="613427"/>
                </a:lnTo>
                <a:lnTo>
                  <a:pt x="507547" y="661973"/>
                </a:lnTo>
                <a:lnTo>
                  <a:pt x="488370" y="707266"/>
                </a:lnTo>
                <a:lnTo>
                  <a:pt x="462659" y="748648"/>
                </a:lnTo>
                <a:lnTo>
                  <a:pt x="431070" y="785465"/>
                </a:lnTo>
                <a:lnTo>
                  <a:pt x="413277" y="801956"/>
                </a:lnTo>
                <a:lnTo>
                  <a:pt x="395005" y="816467"/>
                </a:lnTo>
                <a:close/>
              </a:path>
            </a:pathLst>
          </a:custGeom>
          <a:solidFill>
            <a:srgbClr val="36353E"/>
          </a:solidFill>
        </p:spPr>
        <p:txBody>
          <a:bodyPr wrap="square" lIns="0" tIns="0" rIns="0" bIns="0" rtlCol="0"/>
          <a:lstStyle/>
          <a:p>
            <a:endParaRPr/>
          </a:p>
        </p:txBody>
      </p:sp>
      <p:sp>
        <p:nvSpPr>
          <p:cNvPr id="32" name="object 32"/>
          <p:cNvSpPr/>
          <p:nvPr/>
        </p:nvSpPr>
        <p:spPr>
          <a:xfrm>
            <a:off x="15239057" y="3149953"/>
            <a:ext cx="599440" cy="183515"/>
          </a:xfrm>
          <a:custGeom>
            <a:avLst/>
            <a:gdLst/>
            <a:ahLst/>
            <a:cxnLst/>
            <a:rect l="l" t="t" r="r" b="b"/>
            <a:pathLst>
              <a:path w="599440" h="183514">
                <a:moveTo>
                  <a:pt x="89333" y="183320"/>
                </a:moveTo>
                <a:lnTo>
                  <a:pt x="48111" y="173238"/>
                </a:lnTo>
                <a:lnTo>
                  <a:pt x="16999" y="146373"/>
                </a:lnTo>
                <a:lnTo>
                  <a:pt x="1065" y="107793"/>
                </a:lnTo>
                <a:lnTo>
                  <a:pt x="0" y="89349"/>
                </a:lnTo>
                <a:lnTo>
                  <a:pt x="1182" y="74795"/>
                </a:lnTo>
                <a:lnTo>
                  <a:pt x="17418" y="36373"/>
                </a:lnTo>
                <a:lnTo>
                  <a:pt x="48746" y="9753"/>
                </a:lnTo>
                <a:lnTo>
                  <a:pt x="509815" y="0"/>
                </a:lnTo>
                <a:lnTo>
                  <a:pt x="524366" y="1182"/>
                </a:lnTo>
                <a:lnTo>
                  <a:pt x="562781" y="17422"/>
                </a:lnTo>
                <a:lnTo>
                  <a:pt x="589396" y="48755"/>
                </a:lnTo>
                <a:lnTo>
                  <a:pt x="599148" y="93970"/>
                </a:lnTo>
                <a:lnTo>
                  <a:pt x="597965" y="108524"/>
                </a:lnTo>
                <a:lnTo>
                  <a:pt x="581729" y="146946"/>
                </a:lnTo>
                <a:lnTo>
                  <a:pt x="550401" y="173567"/>
                </a:lnTo>
                <a:lnTo>
                  <a:pt x="89333" y="183320"/>
                </a:lnTo>
                <a:close/>
              </a:path>
            </a:pathLst>
          </a:custGeom>
          <a:solidFill>
            <a:srgbClr val="F7B733"/>
          </a:solidFill>
        </p:spPr>
        <p:txBody>
          <a:bodyPr wrap="square" lIns="0" tIns="0" rIns="0" bIns="0" rtlCol="0"/>
          <a:lstStyle/>
          <a:p>
            <a:endParaRPr/>
          </a:p>
        </p:txBody>
      </p:sp>
      <p:sp>
        <p:nvSpPr>
          <p:cNvPr id="33" name="object 33"/>
          <p:cNvSpPr/>
          <p:nvPr/>
        </p:nvSpPr>
        <p:spPr>
          <a:xfrm>
            <a:off x="15208346" y="3119143"/>
            <a:ext cx="661035" cy="245110"/>
          </a:xfrm>
          <a:custGeom>
            <a:avLst/>
            <a:gdLst/>
            <a:ahLst/>
            <a:cxnLst/>
            <a:rect l="l" t="t" r="r" b="b"/>
            <a:pathLst>
              <a:path w="661034" h="245110">
                <a:moveTo>
                  <a:pt x="540526" y="244940"/>
                </a:moveTo>
                <a:lnTo>
                  <a:pt x="120044" y="244940"/>
                </a:lnTo>
                <a:lnTo>
                  <a:pt x="105417" y="244054"/>
                </a:lnTo>
                <a:lnTo>
                  <a:pt x="65057" y="231593"/>
                </a:lnTo>
                <a:lnTo>
                  <a:pt x="32164" y="206619"/>
                </a:lnTo>
                <a:lnTo>
                  <a:pt x="9553" y="171944"/>
                </a:lnTo>
                <a:lnTo>
                  <a:pt x="83" y="130827"/>
                </a:lnTo>
                <a:lnTo>
                  <a:pt x="0" y="118619"/>
                </a:lnTo>
                <a:lnTo>
                  <a:pt x="792" y="105530"/>
                </a:lnTo>
                <a:lnTo>
                  <a:pt x="13250" y="65162"/>
                </a:lnTo>
                <a:lnTo>
                  <a:pt x="38220" y="32264"/>
                </a:lnTo>
                <a:lnTo>
                  <a:pt x="72889" y="9648"/>
                </a:lnTo>
                <a:lnTo>
                  <a:pt x="114443" y="128"/>
                </a:lnTo>
                <a:lnTo>
                  <a:pt x="540526" y="0"/>
                </a:lnTo>
                <a:lnTo>
                  <a:pt x="555152" y="886"/>
                </a:lnTo>
                <a:lnTo>
                  <a:pt x="595513" y="13346"/>
                </a:lnTo>
                <a:lnTo>
                  <a:pt x="628405" y="38321"/>
                </a:lnTo>
                <a:lnTo>
                  <a:pt x="644499" y="60079"/>
                </a:lnTo>
                <a:lnTo>
                  <a:pt x="118504" y="60079"/>
                </a:lnTo>
                <a:lnTo>
                  <a:pt x="104124" y="61856"/>
                </a:lnTo>
                <a:lnTo>
                  <a:pt x="70544" y="85039"/>
                </a:lnTo>
                <a:lnTo>
                  <a:pt x="59975" y="123240"/>
                </a:lnTo>
                <a:lnTo>
                  <a:pt x="61752" y="137622"/>
                </a:lnTo>
                <a:lnTo>
                  <a:pt x="84930" y="171209"/>
                </a:lnTo>
                <a:lnTo>
                  <a:pt x="646133" y="181779"/>
                </a:lnTo>
                <a:lnTo>
                  <a:pt x="640247" y="191713"/>
                </a:lnTo>
                <a:lnTo>
                  <a:pt x="611732" y="221496"/>
                </a:lnTo>
                <a:lnTo>
                  <a:pt x="574455" y="240059"/>
                </a:lnTo>
                <a:lnTo>
                  <a:pt x="546126" y="244811"/>
                </a:lnTo>
                <a:lnTo>
                  <a:pt x="540526" y="244940"/>
                </a:lnTo>
                <a:close/>
              </a:path>
              <a:path w="661034" h="245110">
                <a:moveTo>
                  <a:pt x="646133" y="181779"/>
                </a:moveTo>
                <a:lnTo>
                  <a:pt x="538986" y="181779"/>
                </a:lnTo>
                <a:lnTo>
                  <a:pt x="553365" y="180003"/>
                </a:lnTo>
                <a:lnTo>
                  <a:pt x="566441" y="174961"/>
                </a:lnTo>
                <a:lnTo>
                  <a:pt x="593506" y="144588"/>
                </a:lnTo>
                <a:lnTo>
                  <a:pt x="597514" y="118619"/>
                </a:lnTo>
                <a:lnTo>
                  <a:pt x="595738" y="104236"/>
                </a:lnTo>
                <a:lnTo>
                  <a:pt x="572559" y="70650"/>
                </a:lnTo>
                <a:lnTo>
                  <a:pt x="118504" y="60079"/>
                </a:lnTo>
                <a:lnTo>
                  <a:pt x="644499" y="60079"/>
                </a:lnTo>
                <a:lnTo>
                  <a:pt x="658990" y="100112"/>
                </a:lnTo>
                <a:lnTo>
                  <a:pt x="660663" y="124781"/>
                </a:lnTo>
                <a:lnTo>
                  <a:pt x="659777" y="139410"/>
                </a:lnTo>
                <a:lnTo>
                  <a:pt x="657188" y="153522"/>
                </a:lnTo>
                <a:lnTo>
                  <a:pt x="652967" y="167089"/>
                </a:lnTo>
                <a:lnTo>
                  <a:pt x="647319" y="179778"/>
                </a:lnTo>
                <a:lnTo>
                  <a:pt x="646133" y="181779"/>
                </a:lnTo>
                <a:close/>
              </a:path>
            </a:pathLst>
          </a:custGeom>
          <a:solidFill>
            <a:srgbClr val="36353E"/>
          </a:solidFill>
        </p:spPr>
        <p:txBody>
          <a:bodyPr wrap="square" lIns="0" tIns="0" rIns="0" bIns="0" rtlCol="0"/>
          <a:lstStyle/>
          <a:p>
            <a:endParaRPr/>
          </a:p>
        </p:txBody>
      </p:sp>
      <p:sp>
        <p:nvSpPr>
          <p:cNvPr id="34" name="object 34"/>
          <p:cNvSpPr/>
          <p:nvPr/>
        </p:nvSpPr>
        <p:spPr>
          <a:xfrm>
            <a:off x="13219820" y="4195956"/>
            <a:ext cx="169545" cy="478155"/>
          </a:xfrm>
          <a:custGeom>
            <a:avLst/>
            <a:gdLst/>
            <a:ahLst/>
            <a:cxnLst/>
            <a:rect l="l" t="t" r="r" b="b"/>
            <a:pathLst>
              <a:path w="169544" h="478154">
                <a:moveTo>
                  <a:pt x="0" y="0"/>
                </a:moveTo>
                <a:lnTo>
                  <a:pt x="169424" y="0"/>
                </a:lnTo>
                <a:lnTo>
                  <a:pt x="169424" y="477556"/>
                </a:lnTo>
                <a:lnTo>
                  <a:pt x="0" y="477556"/>
                </a:lnTo>
                <a:lnTo>
                  <a:pt x="0" y="0"/>
                </a:lnTo>
                <a:close/>
              </a:path>
            </a:pathLst>
          </a:custGeom>
          <a:solidFill>
            <a:srgbClr val="F7B733"/>
          </a:solidFill>
        </p:spPr>
        <p:txBody>
          <a:bodyPr wrap="square" lIns="0" tIns="0" rIns="0" bIns="0" rtlCol="0"/>
          <a:lstStyle/>
          <a:p>
            <a:endParaRPr/>
          </a:p>
        </p:txBody>
      </p:sp>
      <p:sp>
        <p:nvSpPr>
          <p:cNvPr id="35" name="object 35"/>
          <p:cNvSpPr/>
          <p:nvPr/>
        </p:nvSpPr>
        <p:spPr>
          <a:xfrm>
            <a:off x="14883265" y="4165146"/>
            <a:ext cx="231140" cy="521970"/>
          </a:xfrm>
          <a:custGeom>
            <a:avLst/>
            <a:gdLst/>
            <a:ahLst/>
            <a:cxnLst/>
            <a:rect l="l" t="t" r="r" b="b"/>
            <a:pathLst>
              <a:path w="231140" h="521970">
                <a:moveTo>
                  <a:pt x="227870" y="521699"/>
                </a:moveTo>
                <a:lnTo>
                  <a:pt x="3920" y="521699"/>
                </a:lnTo>
                <a:lnTo>
                  <a:pt x="633" y="514580"/>
                </a:lnTo>
                <a:lnTo>
                  <a:pt x="0" y="30810"/>
                </a:lnTo>
                <a:lnTo>
                  <a:pt x="3266" y="17043"/>
                </a:lnTo>
                <a:lnTo>
                  <a:pt x="11998" y="6450"/>
                </a:lnTo>
                <a:lnTo>
                  <a:pt x="24592" y="633"/>
                </a:lnTo>
                <a:lnTo>
                  <a:pt x="200229" y="0"/>
                </a:lnTo>
                <a:lnTo>
                  <a:pt x="213993" y="3267"/>
                </a:lnTo>
                <a:lnTo>
                  <a:pt x="224584" y="12000"/>
                </a:lnTo>
                <a:lnTo>
                  <a:pt x="230400" y="24596"/>
                </a:lnTo>
                <a:lnTo>
                  <a:pt x="230448" y="61620"/>
                </a:lnTo>
                <a:lnTo>
                  <a:pt x="61609" y="61620"/>
                </a:lnTo>
                <a:lnTo>
                  <a:pt x="61609" y="477556"/>
                </a:lnTo>
                <a:lnTo>
                  <a:pt x="230993" y="477556"/>
                </a:lnTo>
                <a:lnTo>
                  <a:pt x="231033" y="508366"/>
                </a:lnTo>
                <a:lnTo>
                  <a:pt x="227870" y="521699"/>
                </a:lnTo>
                <a:close/>
              </a:path>
              <a:path w="231140" h="521970">
                <a:moveTo>
                  <a:pt x="230993" y="477556"/>
                </a:moveTo>
                <a:lnTo>
                  <a:pt x="169424" y="477556"/>
                </a:lnTo>
                <a:lnTo>
                  <a:pt x="169424" y="61620"/>
                </a:lnTo>
                <a:lnTo>
                  <a:pt x="230448" y="61620"/>
                </a:lnTo>
                <a:lnTo>
                  <a:pt x="230993" y="477556"/>
                </a:lnTo>
                <a:close/>
              </a:path>
            </a:pathLst>
          </a:custGeom>
          <a:solidFill>
            <a:srgbClr val="36353E"/>
          </a:solidFill>
        </p:spPr>
        <p:txBody>
          <a:bodyPr wrap="square" lIns="0" tIns="0" rIns="0" bIns="0" rtlCol="0"/>
          <a:lstStyle/>
          <a:p>
            <a:endParaRPr/>
          </a:p>
        </p:txBody>
      </p:sp>
      <p:sp>
        <p:nvSpPr>
          <p:cNvPr id="36" name="object 36"/>
          <p:cNvSpPr/>
          <p:nvPr/>
        </p:nvSpPr>
        <p:spPr>
          <a:xfrm>
            <a:off x="13189016" y="4165146"/>
            <a:ext cx="231140" cy="521970"/>
          </a:xfrm>
          <a:custGeom>
            <a:avLst/>
            <a:gdLst/>
            <a:ahLst/>
            <a:cxnLst/>
            <a:rect l="l" t="t" r="r" b="b"/>
            <a:pathLst>
              <a:path w="231140" h="521970">
                <a:moveTo>
                  <a:pt x="227870" y="521699"/>
                </a:moveTo>
                <a:lnTo>
                  <a:pt x="3920" y="521699"/>
                </a:lnTo>
                <a:lnTo>
                  <a:pt x="633" y="514580"/>
                </a:lnTo>
                <a:lnTo>
                  <a:pt x="0" y="30810"/>
                </a:lnTo>
                <a:lnTo>
                  <a:pt x="3266" y="17043"/>
                </a:lnTo>
                <a:lnTo>
                  <a:pt x="11998" y="6450"/>
                </a:lnTo>
                <a:lnTo>
                  <a:pt x="24592" y="633"/>
                </a:lnTo>
                <a:lnTo>
                  <a:pt x="200229" y="0"/>
                </a:lnTo>
                <a:lnTo>
                  <a:pt x="213993" y="3267"/>
                </a:lnTo>
                <a:lnTo>
                  <a:pt x="224584" y="12000"/>
                </a:lnTo>
                <a:lnTo>
                  <a:pt x="230400" y="24596"/>
                </a:lnTo>
                <a:lnTo>
                  <a:pt x="230448" y="61620"/>
                </a:lnTo>
                <a:lnTo>
                  <a:pt x="61609" y="61620"/>
                </a:lnTo>
                <a:lnTo>
                  <a:pt x="61609" y="477556"/>
                </a:lnTo>
                <a:lnTo>
                  <a:pt x="230993" y="477556"/>
                </a:lnTo>
                <a:lnTo>
                  <a:pt x="231033" y="508366"/>
                </a:lnTo>
                <a:lnTo>
                  <a:pt x="227870" y="521699"/>
                </a:lnTo>
                <a:close/>
              </a:path>
              <a:path w="231140" h="521970">
                <a:moveTo>
                  <a:pt x="230993" y="477556"/>
                </a:moveTo>
                <a:lnTo>
                  <a:pt x="169424" y="477556"/>
                </a:lnTo>
                <a:lnTo>
                  <a:pt x="169424" y="61620"/>
                </a:lnTo>
                <a:lnTo>
                  <a:pt x="230448" y="61620"/>
                </a:lnTo>
                <a:lnTo>
                  <a:pt x="230993" y="477556"/>
                </a:lnTo>
                <a:close/>
              </a:path>
            </a:pathLst>
          </a:custGeom>
          <a:solidFill>
            <a:srgbClr val="36353E"/>
          </a:solidFill>
        </p:spPr>
        <p:txBody>
          <a:bodyPr wrap="square" lIns="0" tIns="0" rIns="0" bIns="0" rtlCol="0"/>
          <a:lstStyle/>
          <a:p>
            <a:endParaRPr/>
          </a:p>
        </p:txBody>
      </p:sp>
      <p:sp>
        <p:nvSpPr>
          <p:cNvPr id="37" name="object 37"/>
          <p:cNvSpPr/>
          <p:nvPr/>
        </p:nvSpPr>
        <p:spPr>
          <a:xfrm>
            <a:off x="12933339" y="2162489"/>
            <a:ext cx="2440305" cy="2110740"/>
          </a:xfrm>
          <a:custGeom>
            <a:avLst/>
            <a:gdLst/>
            <a:ahLst/>
            <a:cxnLst/>
            <a:rect l="l" t="t" r="r" b="b"/>
            <a:pathLst>
              <a:path w="2440305" h="2110740">
                <a:moveTo>
                  <a:pt x="2099328" y="2110492"/>
                </a:moveTo>
                <a:lnTo>
                  <a:pt x="338849" y="2110492"/>
                </a:lnTo>
                <a:lnTo>
                  <a:pt x="310274" y="2109630"/>
                </a:lnTo>
                <a:lnTo>
                  <a:pt x="255227" y="2102823"/>
                </a:lnTo>
                <a:lnTo>
                  <a:pt x="203598" y="2089430"/>
                </a:lnTo>
                <a:lnTo>
                  <a:pt x="156128" y="2069683"/>
                </a:lnTo>
                <a:lnTo>
                  <a:pt x="113557" y="2043812"/>
                </a:lnTo>
                <a:lnTo>
                  <a:pt x="76622" y="2012049"/>
                </a:lnTo>
                <a:lnTo>
                  <a:pt x="46064" y="1974624"/>
                </a:lnTo>
                <a:lnTo>
                  <a:pt x="22622" y="1931769"/>
                </a:lnTo>
                <a:lnTo>
                  <a:pt x="7034" y="1883715"/>
                </a:lnTo>
                <a:lnTo>
                  <a:pt x="42" y="1830693"/>
                </a:lnTo>
                <a:lnTo>
                  <a:pt x="0" y="1802391"/>
                </a:lnTo>
                <a:lnTo>
                  <a:pt x="107815" y="0"/>
                </a:lnTo>
                <a:lnTo>
                  <a:pt x="2331902" y="0"/>
                </a:lnTo>
                <a:lnTo>
                  <a:pt x="2439718" y="1802391"/>
                </a:lnTo>
                <a:lnTo>
                  <a:pt x="2437298" y="1857810"/>
                </a:lnTo>
                <a:lnTo>
                  <a:pt x="2425905" y="1908378"/>
                </a:lnTo>
                <a:lnTo>
                  <a:pt x="2406269" y="1953861"/>
                </a:lnTo>
                <a:lnTo>
                  <a:pt x="2379119" y="1994030"/>
                </a:lnTo>
                <a:lnTo>
                  <a:pt x="2345186" y="2028653"/>
                </a:lnTo>
                <a:lnTo>
                  <a:pt x="2305201" y="2057498"/>
                </a:lnTo>
                <a:lnTo>
                  <a:pt x="2259892" y="2080336"/>
                </a:lnTo>
                <a:lnTo>
                  <a:pt x="2209990" y="2096935"/>
                </a:lnTo>
                <a:lnTo>
                  <a:pt x="2156225" y="2107064"/>
                </a:lnTo>
                <a:lnTo>
                  <a:pt x="2099328" y="2110492"/>
                </a:lnTo>
                <a:close/>
              </a:path>
            </a:pathLst>
          </a:custGeom>
          <a:solidFill>
            <a:srgbClr val="49BCAC"/>
          </a:solidFill>
        </p:spPr>
        <p:txBody>
          <a:bodyPr wrap="square" lIns="0" tIns="0" rIns="0" bIns="0" rtlCol="0"/>
          <a:lstStyle/>
          <a:p>
            <a:endParaRPr/>
          </a:p>
        </p:txBody>
      </p:sp>
      <p:sp>
        <p:nvSpPr>
          <p:cNvPr id="38" name="object 38"/>
          <p:cNvSpPr/>
          <p:nvPr/>
        </p:nvSpPr>
        <p:spPr>
          <a:xfrm>
            <a:off x="13034993" y="2239515"/>
            <a:ext cx="2249170" cy="107950"/>
          </a:xfrm>
          <a:custGeom>
            <a:avLst/>
            <a:gdLst/>
            <a:ahLst/>
            <a:cxnLst/>
            <a:rect l="l" t="t" r="r" b="b"/>
            <a:pathLst>
              <a:path w="2249169" h="107950">
                <a:moveTo>
                  <a:pt x="0" y="0"/>
                </a:moveTo>
                <a:lnTo>
                  <a:pt x="2248730" y="0"/>
                </a:lnTo>
                <a:lnTo>
                  <a:pt x="2248730" y="107835"/>
                </a:lnTo>
                <a:lnTo>
                  <a:pt x="0" y="107835"/>
                </a:lnTo>
                <a:lnTo>
                  <a:pt x="0" y="0"/>
                </a:lnTo>
                <a:close/>
              </a:path>
            </a:pathLst>
          </a:custGeom>
          <a:solidFill>
            <a:srgbClr val="000000"/>
          </a:solidFill>
        </p:spPr>
        <p:txBody>
          <a:bodyPr wrap="square" lIns="0" tIns="0" rIns="0" bIns="0" rtlCol="0"/>
          <a:lstStyle/>
          <a:p>
            <a:endParaRPr/>
          </a:p>
        </p:txBody>
      </p:sp>
      <p:sp>
        <p:nvSpPr>
          <p:cNvPr id="39" name="object 39"/>
          <p:cNvSpPr/>
          <p:nvPr/>
        </p:nvSpPr>
        <p:spPr>
          <a:xfrm>
            <a:off x="12903679" y="2133219"/>
            <a:ext cx="2502535" cy="2171065"/>
          </a:xfrm>
          <a:custGeom>
            <a:avLst/>
            <a:gdLst/>
            <a:ahLst/>
            <a:cxnLst/>
            <a:rect l="l" t="t" r="r" b="b"/>
            <a:pathLst>
              <a:path w="2502534" h="2171065">
                <a:moveTo>
                  <a:pt x="2128988" y="2170572"/>
                </a:moveTo>
                <a:lnTo>
                  <a:pt x="368510" y="2170572"/>
                </a:lnTo>
                <a:lnTo>
                  <a:pt x="351060" y="2170283"/>
                </a:lnTo>
                <a:lnTo>
                  <a:pt x="300271" y="2165999"/>
                </a:lnTo>
                <a:lnTo>
                  <a:pt x="252052" y="2156682"/>
                </a:lnTo>
                <a:lnTo>
                  <a:pt x="206786" y="2142457"/>
                </a:lnTo>
                <a:lnTo>
                  <a:pt x="164846" y="2123449"/>
                </a:lnTo>
                <a:lnTo>
                  <a:pt x="126608" y="2099782"/>
                </a:lnTo>
                <a:lnTo>
                  <a:pt x="92445" y="2071582"/>
                </a:lnTo>
                <a:lnTo>
                  <a:pt x="64942" y="2042027"/>
                </a:lnTo>
                <a:lnTo>
                  <a:pt x="36680" y="2000155"/>
                </a:lnTo>
                <a:lnTo>
                  <a:pt x="16366" y="1954041"/>
                </a:lnTo>
                <a:lnTo>
                  <a:pt x="6394" y="1917010"/>
                </a:lnTo>
                <a:lnTo>
                  <a:pt x="971" y="1878148"/>
                </a:lnTo>
                <a:lnTo>
                  <a:pt x="0" y="1845509"/>
                </a:lnTo>
                <a:lnTo>
                  <a:pt x="132" y="1837693"/>
                </a:lnTo>
                <a:lnTo>
                  <a:pt x="108211" y="29269"/>
                </a:lnTo>
                <a:lnTo>
                  <a:pt x="133917" y="386"/>
                </a:lnTo>
                <a:lnTo>
                  <a:pt x="2363102" y="0"/>
                </a:lnTo>
                <a:lnTo>
                  <a:pt x="2376891" y="3096"/>
                </a:lnTo>
                <a:lnTo>
                  <a:pt x="2387216" y="11565"/>
                </a:lnTo>
                <a:lnTo>
                  <a:pt x="2393090" y="24171"/>
                </a:lnTo>
                <a:lnTo>
                  <a:pt x="2395249" y="60079"/>
                </a:lnTo>
                <a:lnTo>
                  <a:pt x="166740" y="60079"/>
                </a:lnTo>
                <a:lnTo>
                  <a:pt x="62005" y="1833201"/>
                </a:lnTo>
                <a:lnTo>
                  <a:pt x="61834" y="1841367"/>
                </a:lnTo>
                <a:lnTo>
                  <a:pt x="61905" y="1855084"/>
                </a:lnTo>
                <a:lnTo>
                  <a:pt x="62036" y="1860669"/>
                </a:lnTo>
                <a:lnTo>
                  <a:pt x="66646" y="1900189"/>
                </a:lnTo>
                <a:lnTo>
                  <a:pt x="76733" y="1937339"/>
                </a:lnTo>
                <a:lnTo>
                  <a:pt x="98702" y="1982501"/>
                </a:lnTo>
                <a:lnTo>
                  <a:pt x="130844" y="2021947"/>
                </a:lnTo>
                <a:lnTo>
                  <a:pt x="160899" y="2047188"/>
                </a:lnTo>
                <a:lnTo>
                  <a:pt x="194101" y="2068134"/>
                </a:lnTo>
                <a:lnTo>
                  <a:pt x="230211" y="2084774"/>
                </a:lnTo>
                <a:lnTo>
                  <a:pt x="268990" y="2097092"/>
                </a:lnTo>
                <a:lnTo>
                  <a:pt x="310199" y="2105075"/>
                </a:lnTo>
                <a:lnTo>
                  <a:pt x="353640" y="2108710"/>
                </a:lnTo>
                <a:lnTo>
                  <a:pt x="368510" y="2108951"/>
                </a:lnTo>
                <a:lnTo>
                  <a:pt x="2359577" y="2108951"/>
                </a:lnTo>
                <a:lnTo>
                  <a:pt x="2350013" y="2114798"/>
                </a:lnTo>
                <a:lnTo>
                  <a:pt x="2307783" y="2136029"/>
                </a:lnTo>
                <a:lnTo>
                  <a:pt x="2262590" y="2152242"/>
                </a:lnTo>
                <a:lnTo>
                  <a:pt x="2214617" y="2163389"/>
                </a:lnTo>
                <a:lnTo>
                  <a:pt x="2163975" y="2169422"/>
                </a:lnTo>
                <a:lnTo>
                  <a:pt x="2146621" y="2170284"/>
                </a:lnTo>
                <a:lnTo>
                  <a:pt x="2128988" y="2170572"/>
                </a:lnTo>
                <a:close/>
              </a:path>
              <a:path w="2502534" h="2171065">
                <a:moveTo>
                  <a:pt x="2359577" y="2108951"/>
                </a:moveTo>
                <a:lnTo>
                  <a:pt x="2128988" y="2108951"/>
                </a:lnTo>
                <a:lnTo>
                  <a:pt x="2143913" y="2108709"/>
                </a:lnTo>
                <a:lnTo>
                  <a:pt x="2158656" y="2107982"/>
                </a:lnTo>
                <a:lnTo>
                  <a:pt x="2201210" y="2102982"/>
                </a:lnTo>
                <a:lnTo>
                  <a:pt x="2241388" y="2093817"/>
                </a:lnTo>
                <a:lnTo>
                  <a:pt x="2278779" y="2080618"/>
                </a:lnTo>
                <a:lnTo>
                  <a:pt x="2313041" y="2063510"/>
                </a:lnTo>
                <a:lnTo>
                  <a:pt x="2353262" y="2034832"/>
                </a:lnTo>
                <a:lnTo>
                  <a:pt x="2387372" y="1998863"/>
                </a:lnTo>
                <a:lnTo>
                  <a:pt x="2413206" y="1955914"/>
                </a:lnTo>
                <a:lnTo>
                  <a:pt x="2429305" y="1907675"/>
                </a:lnTo>
                <a:lnTo>
                  <a:pt x="2434989" y="1868589"/>
                </a:lnTo>
                <a:lnTo>
                  <a:pt x="2435737" y="1841367"/>
                </a:lnTo>
                <a:lnTo>
                  <a:pt x="2332298" y="60079"/>
                </a:lnTo>
                <a:lnTo>
                  <a:pt x="2395249" y="60079"/>
                </a:lnTo>
                <a:lnTo>
                  <a:pt x="2501723" y="1831660"/>
                </a:lnTo>
                <a:lnTo>
                  <a:pt x="2502034" y="1841367"/>
                </a:lnTo>
                <a:lnTo>
                  <a:pt x="2502016" y="1860669"/>
                </a:lnTo>
                <a:lnTo>
                  <a:pt x="2498722" y="1898897"/>
                </a:lnTo>
                <a:lnTo>
                  <a:pt x="2490797" y="1936724"/>
                </a:lnTo>
                <a:lnTo>
                  <a:pt x="2473361" y="1984020"/>
                </a:lnTo>
                <a:lnTo>
                  <a:pt x="2448364" y="2027508"/>
                </a:lnTo>
                <a:lnTo>
                  <a:pt x="2413311" y="2068398"/>
                </a:lnTo>
                <a:lnTo>
                  <a:pt x="2376429" y="2097881"/>
                </a:lnTo>
                <a:lnTo>
                  <a:pt x="2363115" y="2106789"/>
                </a:lnTo>
                <a:lnTo>
                  <a:pt x="2359577" y="2108951"/>
                </a:lnTo>
                <a:close/>
              </a:path>
            </a:pathLst>
          </a:custGeom>
          <a:solidFill>
            <a:srgbClr val="36353E"/>
          </a:solidFill>
        </p:spPr>
        <p:txBody>
          <a:bodyPr wrap="square" lIns="0" tIns="0" rIns="0" bIns="0" rtlCol="0"/>
          <a:lstStyle/>
          <a:p>
            <a:endParaRPr/>
          </a:p>
        </p:txBody>
      </p:sp>
      <p:sp>
        <p:nvSpPr>
          <p:cNvPr id="40" name="object 40"/>
          <p:cNvSpPr/>
          <p:nvPr/>
        </p:nvSpPr>
        <p:spPr>
          <a:xfrm>
            <a:off x="12988787" y="853060"/>
            <a:ext cx="2326005" cy="1386840"/>
          </a:xfrm>
          <a:custGeom>
            <a:avLst/>
            <a:gdLst/>
            <a:ahLst/>
            <a:cxnLst/>
            <a:rect l="l" t="t" r="r" b="b"/>
            <a:pathLst>
              <a:path w="2326005" h="1386839">
                <a:moveTo>
                  <a:pt x="2171718" y="1386454"/>
                </a:moveTo>
                <a:lnTo>
                  <a:pt x="155562" y="1386454"/>
                </a:lnTo>
                <a:lnTo>
                  <a:pt x="140708" y="1385812"/>
                </a:lnTo>
                <a:lnTo>
                  <a:pt x="98347" y="1376567"/>
                </a:lnTo>
                <a:lnTo>
                  <a:pt x="60966" y="1357351"/>
                </a:lnTo>
                <a:lnTo>
                  <a:pt x="30729" y="1329462"/>
                </a:lnTo>
                <a:lnTo>
                  <a:pt x="9796" y="1294198"/>
                </a:lnTo>
                <a:lnTo>
                  <a:pt x="329" y="1252854"/>
                </a:lnTo>
                <a:lnTo>
                  <a:pt x="0" y="345073"/>
                </a:lnTo>
                <a:lnTo>
                  <a:pt x="1162" y="317337"/>
                </a:lnTo>
                <a:lnTo>
                  <a:pt x="10178" y="263506"/>
                </a:lnTo>
                <a:lnTo>
                  <a:pt x="27483" y="212517"/>
                </a:lnTo>
                <a:lnTo>
                  <a:pt x="52320" y="165156"/>
                </a:lnTo>
                <a:lnTo>
                  <a:pt x="83931" y="122209"/>
                </a:lnTo>
                <a:lnTo>
                  <a:pt x="121558" y="84461"/>
                </a:lnTo>
                <a:lnTo>
                  <a:pt x="164443" y="52697"/>
                </a:lnTo>
                <a:lnTo>
                  <a:pt x="211829" y="27705"/>
                </a:lnTo>
                <a:lnTo>
                  <a:pt x="262957" y="10268"/>
                </a:lnTo>
                <a:lnTo>
                  <a:pt x="317071" y="1173"/>
                </a:lnTo>
                <a:lnTo>
                  <a:pt x="345010" y="0"/>
                </a:lnTo>
                <a:lnTo>
                  <a:pt x="1983811" y="0"/>
                </a:lnTo>
                <a:lnTo>
                  <a:pt x="2039046" y="4629"/>
                </a:lnTo>
                <a:lnTo>
                  <a:pt x="2091528" y="17993"/>
                </a:lnTo>
                <a:lnTo>
                  <a:pt x="2140535" y="39305"/>
                </a:lnTo>
                <a:lnTo>
                  <a:pt x="2185346" y="67782"/>
                </a:lnTo>
                <a:lnTo>
                  <a:pt x="2225241" y="102636"/>
                </a:lnTo>
                <a:lnTo>
                  <a:pt x="2259499" y="143082"/>
                </a:lnTo>
                <a:lnTo>
                  <a:pt x="2287399" y="188334"/>
                </a:lnTo>
                <a:lnTo>
                  <a:pt x="2308219" y="237607"/>
                </a:lnTo>
                <a:lnTo>
                  <a:pt x="2321241" y="290115"/>
                </a:lnTo>
                <a:lnTo>
                  <a:pt x="2325741" y="345073"/>
                </a:lnTo>
                <a:lnTo>
                  <a:pt x="2325741" y="1243187"/>
                </a:lnTo>
                <a:lnTo>
                  <a:pt x="2319116" y="1285895"/>
                </a:lnTo>
                <a:lnTo>
                  <a:pt x="2300631" y="1322736"/>
                </a:lnTo>
                <a:lnTo>
                  <a:pt x="2272374" y="1352393"/>
                </a:lnTo>
                <a:lnTo>
                  <a:pt x="2236431" y="1373547"/>
                </a:lnTo>
                <a:lnTo>
                  <a:pt x="2194889" y="1384880"/>
                </a:lnTo>
                <a:lnTo>
                  <a:pt x="2171718" y="1386454"/>
                </a:lnTo>
                <a:close/>
              </a:path>
            </a:pathLst>
          </a:custGeom>
          <a:solidFill>
            <a:srgbClr val="49BCAC"/>
          </a:solidFill>
        </p:spPr>
        <p:txBody>
          <a:bodyPr wrap="square" lIns="0" tIns="0" rIns="0" bIns="0" rtlCol="0"/>
          <a:lstStyle/>
          <a:p>
            <a:endParaRPr/>
          </a:p>
        </p:txBody>
      </p:sp>
      <p:sp>
        <p:nvSpPr>
          <p:cNvPr id="41" name="object 41"/>
          <p:cNvSpPr/>
          <p:nvPr/>
        </p:nvSpPr>
        <p:spPr>
          <a:xfrm>
            <a:off x="12957982" y="822250"/>
            <a:ext cx="2387350" cy="2988580"/>
          </a:xfrm>
          <a:prstGeom prst="rect">
            <a:avLst/>
          </a:prstGeom>
          <a:blipFill>
            <a:blip r:embed="rId2" cstate="print"/>
            <a:stretch>
              <a:fillRect/>
            </a:stretch>
          </a:blipFill>
        </p:spPr>
        <p:txBody>
          <a:bodyPr wrap="square" lIns="0" tIns="0" rIns="0" bIns="0" rtlCol="0"/>
          <a:lstStyle/>
          <a:p>
            <a:endParaRPr/>
          </a:p>
        </p:txBody>
      </p:sp>
      <p:sp>
        <p:nvSpPr>
          <p:cNvPr id="42" name="object 42"/>
          <p:cNvSpPr/>
          <p:nvPr/>
        </p:nvSpPr>
        <p:spPr>
          <a:xfrm>
            <a:off x="12167012" y="5530484"/>
            <a:ext cx="4031615" cy="2736850"/>
          </a:xfrm>
          <a:custGeom>
            <a:avLst/>
            <a:gdLst/>
            <a:ahLst/>
            <a:cxnLst/>
            <a:rect l="l" t="t" r="r" b="b"/>
            <a:pathLst>
              <a:path w="4031615" h="2736850">
                <a:moveTo>
                  <a:pt x="768939" y="2736242"/>
                </a:moveTo>
                <a:lnTo>
                  <a:pt x="0" y="2736242"/>
                </a:lnTo>
                <a:lnTo>
                  <a:pt x="0" y="0"/>
                </a:lnTo>
                <a:lnTo>
                  <a:pt x="4031109" y="0"/>
                </a:lnTo>
                <a:lnTo>
                  <a:pt x="4031109" y="178250"/>
                </a:lnTo>
                <a:lnTo>
                  <a:pt x="3823292" y="178250"/>
                </a:lnTo>
                <a:lnTo>
                  <a:pt x="196928" y="179834"/>
                </a:lnTo>
                <a:lnTo>
                  <a:pt x="185769" y="185284"/>
                </a:lnTo>
                <a:lnTo>
                  <a:pt x="174018" y="195517"/>
                </a:lnTo>
                <a:lnTo>
                  <a:pt x="168168" y="207037"/>
                </a:lnTo>
                <a:lnTo>
                  <a:pt x="166139" y="219875"/>
                </a:lnTo>
                <a:lnTo>
                  <a:pt x="167164" y="2525570"/>
                </a:lnTo>
                <a:lnTo>
                  <a:pt x="172498" y="2538461"/>
                </a:lnTo>
                <a:lnTo>
                  <a:pt x="181628" y="2548733"/>
                </a:lnTo>
                <a:lnTo>
                  <a:pt x="193693" y="2555527"/>
                </a:lnTo>
                <a:lnTo>
                  <a:pt x="207833" y="2557983"/>
                </a:lnTo>
                <a:lnTo>
                  <a:pt x="768939" y="2557983"/>
                </a:lnTo>
                <a:lnTo>
                  <a:pt x="768939" y="2736242"/>
                </a:lnTo>
                <a:close/>
              </a:path>
              <a:path w="4031615" h="2736850">
                <a:moveTo>
                  <a:pt x="4031109" y="2736242"/>
                </a:moveTo>
                <a:lnTo>
                  <a:pt x="3262186" y="2736242"/>
                </a:lnTo>
                <a:lnTo>
                  <a:pt x="3262186" y="2557983"/>
                </a:lnTo>
                <a:lnTo>
                  <a:pt x="3832521" y="2556959"/>
                </a:lnTo>
                <a:lnTo>
                  <a:pt x="3845433" y="2551632"/>
                </a:lnTo>
                <a:lnTo>
                  <a:pt x="3855722" y="2542516"/>
                </a:lnTo>
                <a:lnTo>
                  <a:pt x="3862527" y="2530471"/>
                </a:lnTo>
                <a:lnTo>
                  <a:pt x="3864987" y="2516358"/>
                </a:lnTo>
                <a:lnTo>
                  <a:pt x="3863961" y="210660"/>
                </a:lnTo>
                <a:lnTo>
                  <a:pt x="3858625" y="197768"/>
                </a:lnTo>
                <a:lnTo>
                  <a:pt x="3849494" y="187497"/>
                </a:lnTo>
                <a:lnTo>
                  <a:pt x="3837429" y="180705"/>
                </a:lnTo>
                <a:lnTo>
                  <a:pt x="3823292" y="178250"/>
                </a:lnTo>
                <a:lnTo>
                  <a:pt x="4031109" y="178250"/>
                </a:lnTo>
                <a:lnTo>
                  <a:pt x="4031109" y="2736242"/>
                </a:lnTo>
                <a:close/>
              </a:path>
            </a:pathLst>
          </a:custGeom>
          <a:solidFill>
            <a:srgbClr val="FB491A"/>
          </a:solidFill>
        </p:spPr>
        <p:txBody>
          <a:bodyPr wrap="square" lIns="0" tIns="0" rIns="0" bIns="0" rtlCol="0"/>
          <a:lstStyle/>
          <a:p>
            <a:endParaRPr/>
          </a:p>
        </p:txBody>
      </p:sp>
      <p:sp>
        <p:nvSpPr>
          <p:cNvPr id="43" name="object 43"/>
          <p:cNvSpPr/>
          <p:nvPr/>
        </p:nvSpPr>
        <p:spPr>
          <a:xfrm>
            <a:off x="12416540" y="5791984"/>
            <a:ext cx="3532504" cy="2213610"/>
          </a:xfrm>
          <a:custGeom>
            <a:avLst/>
            <a:gdLst/>
            <a:ahLst/>
            <a:cxnLst/>
            <a:rect l="l" t="t" r="r" b="b"/>
            <a:pathLst>
              <a:path w="3532505" h="2213609">
                <a:moveTo>
                  <a:pt x="519411" y="2213232"/>
                </a:moveTo>
                <a:lnTo>
                  <a:pt x="0" y="2213232"/>
                </a:lnTo>
                <a:lnTo>
                  <a:pt x="0" y="0"/>
                </a:lnTo>
                <a:lnTo>
                  <a:pt x="3532070" y="8"/>
                </a:lnTo>
                <a:lnTo>
                  <a:pt x="3532070" y="2151922"/>
                </a:lnTo>
                <a:lnTo>
                  <a:pt x="2970300" y="2151922"/>
                </a:lnTo>
                <a:lnTo>
                  <a:pt x="551507" y="2153172"/>
                </a:lnTo>
                <a:lnTo>
                  <a:pt x="538714" y="2158729"/>
                </a:lnTo>
                <a:lnTo>
                  <a:pt x="528545" y="2167977"/>
                </a:lnTo>
                <a:lnTo>
                  <a:pt x="521834" y="2180081"/>
                </a:lnTo>
                <a:lnTo>
                  <a:pt x="519411" y="2194210"/>
                </a:lnTo>
                <a:lnTo>
                  <a:pt x="519411" y="2213232"/>
                </a:lnTo>
                <a:close/>
              </a:path>
              <a:path w="3532505" h="2213609">
                <a:moveTo>
                  <a:pt x="3532070" y="2213232"/>
                </a:moveTo>
                <a:lnTo>
                  <a:pt x="3012658" y="2213232"/>
                </a:lnTo>
                <a:lnTo>
                  <a:pt x="3011406" y="2183967"/>
                </a:lnTo>
                <a:lnTo>
                  <a:pt x="3005839" y="2171196"/>
                </a:lnTo>
                <a:lnTo>
                  <a:pt x="2996577" y="2161044"/>
                </a:lnTo>
                <a:lnTo>
                  <a:pt x="2984452" y="2154341"/>
                </a:lnTo>
                <a:lnTo>
                  <a:pt x="2970300" y="2151922"/>
                </a:lnTo>
                <a:lnTo>
                  <a:pt x="3532070" y="2151922"/>
                </a:lnTo>
                <a:lnTo>
                  <a:pt x="3532070" y="2213232"/>
                </a:lnTo>
                <a:close/>
              </a:path>
            </a:pathLst>
          </a:custGeom>
          <a:solidFill>
            <a:srgbClr val="49BCAC"/>
          </a:solidFill>
        </p:spPr>
        <p:txBody>
          <a:bodyPr wrap="square" lIns="0" tIns="0" rIns="0" bIns="0" rtlCol="0"/>
          <a:lstStyle/>
          <a:p>
            <a:endParaRPr/>
          </a:p>
        </p:txBody>
      </p:sp>
      <p:sp>
        <p:nvSpPr>
          <p:cNvPr id="44" name="object 44"/>
          <p:cNvSpPr/>
          <p:nvPr/>
        </p:nvSpPr>
        <p:spPr>
          <a:xfrm>
            <a:off x="13020659" y="8028474"/>
            <a:ext cx="2324100" cy="349885"/>
          </a:xfrm>
          <a:custGeom>
            <a:avLst/>
            <a:gdLst/>
            <a:ahLst/>
            <a:cxnLst/>
            <a:rect l="l" t="t" r="r" b="b"/>
            <a:pathLst>
              <a:path w="2324100" h="349884">
                <a:moveTo>
                  <a:pt x="0" y="0"/>
                </a:moveTo>
                <a:lnTo>
                  <a:pt x="2323822" y="0"/>
                </a:lnTo>
                <a:lnTo>
                  <a:pt x="2323822" y="349724"/>
                </a:lnTo>
                <a:lnTo>
                  <a:pt x="0" y="349724"/>
                </a:lnTo>
                <a:lnTo>
                  <a:pt x="0" y="0"/>
                </a:lnTo>
                <a:close/>
              </a:path>
            </a:pathLst>
          </a:custGeom>
          <a:solidFill>
            <a:srgbClr val="F7B733"/>
          </a:solidFill>
        </p:spPr>
        <p:txBody>
          <a:bodyPr wrap="square" lIns="0" tIns="0" rIns="0" bIns="0" rtlCol="0"/>
          <a:lstStyle/>
          <a:p>
            <a:endParaRPr/>
          </a:p>
        </p:txBody>
      </p:sp>
      <p:sp>
        <p:nvSpPr>
          <p:cNvPr id="45" name="object 45"/>
          <p:cNvSpPr/>
          <p:nvPr/>
        </p:nvSpPr>
        <p:spPr>
          <a:xfrm>
            <a:off x="12093850" y="5445917"/>
            <a:ext cx="4171950" cy="3016885"/>
          </a:xfrm>
          <a:custGeom>
            <a:avLst/>
            <a:gdLst/>
            <a:ahLst/>
            <a:cxnLst/>
            <a:rect l="l" t="t" r="r" b="b"/>
            <a:pathLst>
              <a:path w="4171950" h="3016884">
                <a:moveTo>
                  <a:pt x="3292998" y="3016856"/>
                </a:moveTo>
                <a:lnTo>
                  <a:pt x="874210" y="3015608"/>
                </a:lnTo>
                <a:lnTo>
                  <a:pt x="844532" y="2988706"/>
                </a:lnTo>
                <a:lnTo>
                  <a:pt x="842109" y="2974577"/>
                </a:lnTo>
                <a:lnTo>
                  <a:pt x="842109" y="2905384"/>
                </a:lnTo>
                <a:lnTo>
                  <a:pt x="20549" y="2904134"/>
                </a:lnTo>
                <a:lnTo>
                  <a:pt x="7756" y="2898576"/>
                </a:lnTo>
                <a:lnTo>
                  <a:pt x="0" y="2891523"/>
                </a:lnTo>
                <a:lnTo>
                  <a:pt x="0" y="14086"/>
                </a:lnTo>
                <a:lnTo>
                  <a:pt x="4531" y="9118"/>
                </a:lnTo>
                <a:lnTo>
                  <a:pt x="16656" y="2418"/>
                </a:lnTo>
                <a:lnTo>
                  <a:pt x="30811" y="0"/>
                </a:lnTo>
                <a:lnTo>
                  <a:pt x="4146629" y="0"/>
                </a:lnTo>
                <a:lnTo>
                  <a:pt x="4156880" y="1247"/>
                </a:lnTo>
                <a:lnTo>
                  <a:pt x="4169671" y="6802"/>
                </a:lnTo>
                <a:lnTo>
                  <a:pt x="4171950" y="8875"/>
                </a:lnTo>
                <a:lnTo>
                  <a:pt x="4171950" y="84566"/>
                </a:lnTo>
                <a:lnTo>
                  <a:pt x="73161" y="84566"/>
                </a:lnTo>
                <a:lnTo>
                  <a:pt x="73161" y="2820809"/>
                </a:lnTo>
                <a:lnTo>
                  <a:pt x="926809" y="2820809"/>
                </a:lnTo>
                <a:lnTo>
                  <a:pt x="926809" y="2932281"/>
                </a:lnTo>
                <a:lnTo>
                  <a:pt x="3334933" y="2932281"/>
                </a:lnTo>
                <a:lnTo>
                  <a:pt x="3334106" y="2984814"/>
                </a:lnTo>
                <a:lnTo>
                  <a:pt x="3328540" y="2997584"/>
                </a:lnTo>
                <a:lnTo>
                  <a:pt x="3319277" y="3007736"/>
                </a:lnTo>
                <a:lnTo>
                  <a:pt x="3307152" y="3014438"/>
                </a:lnTo>
                <a:lnTo>
                  <a:pt x="3292998" y="3016856"/>
                </a:lnTo>
                <a:close/>
              </a:path>
              <a:path w="4171950" h="3016884">
                <a:moveTo>
                  <a:pt x="4171950" y="2820808"/>
                </a:moveTo>
                <a:lnTo>
                  <a:pt x="4104271" y="2820808"/>
                </a:lnTo>
                <a:lnTo>
                  <a:pt x="4104271" y="84566"/>
                </a:lnTo>
                <a:lnTo>
                  <a:pt x="4171950" y="84566"/>
                </a:lnTo>
                <a:lnTo>
                  <a:pt x="4171950" y="2820808"/>
                </a:lnTo>
                <a:close/>
              </a:path>
              <a:path w="4171950" h="3016884">
                <a:moveTo>
                  <a:pt x="926809" y="2820809"/>
                </a:moveTo>
                <a:lnTo>
                  <a:pt x="842109" y="2820809"/>
                </a:lnTo>
                <a:lnTo>
                  <a:pt x="842109" y="2642550"/>
                </a:lnTo>
                <a:lnTo>
                  <a:pt x="271764" y="2641526"/>
                </a:lnTo>
                <a:lnTo>
                  <a:pt x="258851" y="2636199"/>
                </a:lnTo>
                <a:lnTo>
                  <a:pt x="248563" y="2627083"/>
                </a:lnTo>
                <a:lnTo>
                  <a:pt x="241759" y="2615038"/>
                </a:lnTo>
                <a:lnTo>
                  <a:pt x="239300" y="2600925"/>
                </a:lnTo>
                <a:lnTo>
                  <a:pt x="240893" y="293556"/>
                </a:lnTo>
                <a:lnTo>
                  <a:pt x="246357" y="282407"/>
                </a:lnTo>
                <a:lnTo>
                  <a:pt x="256621" y="270664"/>
                </a:lnTo>
                <a:lnTo>
                  <a:pt x="268151" y="264833"/>
                </a:lnTo>
                <a:lnTo>
                  <a:pt x="280995" y="262809"/>
                </a:lnTo>
                <a:lnTo>
                  <a:pt x="3905682" y="263849"/>
                </a:lnTo>
                <a:lnTo>
                  <a:pt x="3918594" y="269175"/>
                </a:lnTo>
                <a:lnTo>
                  <a:pt x="3928884" y="278289"/>
                </a:lnTo>
                <a:lnTo>
                  <a:pt x="3935689" y="290334"/>
                </a:lnTo>
                <a:lnTo>
                  <a:pt x="3938149" y="304450"/>
                </a:lnTo>
                <a:lnTo>
                  <a:pt x="3938130" y="346067"/>
                </a:lnTo>
                <a:lnTo>
                  <a:pt x="322689" y="346067"/>
                </a:lnTo>
                <a:lnTo>
                  <a:pt x="322689" y="2559299"/>
                </a:lnTo>
                <a:lnTo>
                  <a:pt x="3937145" y="2559299"/>
                </a:lnTo>
                <a:lnTo>
                  <a:pt x="3937135" y="2582557"/>
                </a:lnTo>
                <a:lnTo>
                  <a:pt x="926809" y="2582557"/>
                </a:lnTo>
                <a:lnTo>
                  <a:pt x="926809" y="2820809"/>
                </a:lnTo>
                <a:close/>
              </a:path>
              <a:path w="4171950" h="3016884">
                <a:moveTo>
                  <a:pt x="3937145" y="2559299"/>
                </a:moveTo>
                <a:lnTo>
                  <a:pt x="3854760" y="2559299"/>
                </a:lnTo>
                <a:lnTo>
                  <a:pt x="3854760" y="346075"/>
                </a:lnTo>
                <a:lnTo>
                  <a:pt x="322689" y="346067"/>
                </a:lnTo>
                <a:lnTo>
                  <a:pt x="3938130" y="346067"/>
                </a:lnTo>
                <a:lnTo>
                  <a:pt x="3937145" y="2559299"/>
                </a:lnTo>
                <a:close/>
              </a:path>
              <a:path w="4171950" h="3016884">
                <a:moveTo>
                  <a:pt x="3335348" y="2559299"/>
                </a:moveTo>
                <a:lnTo>
                  <a:pt x="842101" y="2559299"/>
                </a:lnTo>
                <a:lnTo>
                  <a:pt x="843352" y="2530035"/>
                </a:lnTo>
                <a:lnTo>
                  <a:pt x="848919" y="2517264"/>
                </a:lnTo>
                <a:lnTo>
                  <a:pt x="858182" y="2507111"/>
                </a:lnTo>
                <a:lnTo>
                  <a:pt x="870307" y="2500409"/>
                </a:lnTo>
                <a:lnTo>
                  <a:pt x="884459" y="2497990"/>
                </a:lnTo>
                <a:lnTo>
                  <a:pt x="3292990" y="2497990"/>
                </a:lnTo>
                <a:lnTo>
                  <a:pt x="3332925" y="2526149"/>
                </a:lnTo>
                <a:lnTo>
                  <a:pt x="3335348" y="2540278"/>
                </a:lnTo>
                <a:lnTo>
                  <a:pt x="3335348" y="2559299"/>
                </a:lnTo>
                <a:close/>
              </a:path>
              <a:path w="4171950" h="3016884">
                <a:moveTo>
                  <a:pt x="3334933" y="2932281"/>
                </a:moveTo>
                <a:lnTo>
                  <a:pt x="3250640" y="2932281"/>
                </a:lnTo>
                <a:lnTo>
                  <a:pt x="3250632" y="2582557"/>
                </a:lnTo>
                <a:lnTo>
                  <a:pt x="3937135" y="2582557"/>
                </a:lnTo>
                <a:lnTo>
                  <a:pt x="3937123" y="2610137"/>
                </a:lnTo>
                <a:lnTo>
                  <a:pt x="3910591" y="2640094"/>
                </a:lnTo>
                <a:lnTo>
                  <a:pt x="3335348" y="2642550"/>
                </a:lnTo>
                <a:lnTo>
                  <a:pt x="3335348" y="2820808"/>
                </a:lnTo>
                <a:lnTo>
                  <a:pt x="4171950" y="2820808"/>
                </a:lnTo>
                <a:lnTo>
                  <a:pt x="4171950" y="2896635"/>
                </a:lnTo>
                <a:lnTo>
                  <a:pt x="4171058" y="2897643"/>
                </a:lnTo>
                <a:lnTo>
                  <a:pt x="4159489" y="2903390"/>
                </a:lnTo>
                <a:lnTo>
                  <a:pt x="4146637" y="2905384"/>
                </a:lnTo>
                <a:lnTo>
                  <a:pt x="3335356" y="2905384"/>
                </a:lnTo>
                <a:lnTo>
                  <a:pt x="3334933" y="2932281"/>
                </a:lnTo>
                <a:close/>
              </a:path>
            </a:pathLst>
          </a:custGeom>
          <a:solidFill>
            <a:srgbClr val="0A0A0A"/>
          </a:solidFill>
        </p:spPr>
        <p:txBody>
          <a:bodyPr wrap="square" lIns="0" tIns="0" rIns="0" bIns="0" rtlCol="0"/>
          <a:lstStyle/>
          <a:p>
            <a:endParaRPr/>
          </a:p>
        </p:txBody>
      </p:sp>
      <p:sp>
        <p:nvSpPr>
          <p:cNvPr id="46" name="object 46"/>
          <p:cNvSpPr txBox="1">
            <a:spLocks noGrp="1"/>
          </p:cNvSpPr>
          <p:nvPr>
            <p:ph type="sldNum" sz="quarter" idx="7"/>
          </p:nvPr>
        </p:nvSpPr>
        <p:spPr>
          <a:prstGeom prst="rect">
            <a:avLst/>
          </a:prstGeom>
        </p:spPr>
        <p:txBody>
          <a:bodyPr vert="horz" wrap="square" lIns="0" tIns="0" rIns="0" bIns="0" rtlCol="0">
            <a:spAutoFit/>
          </a:bodyPr>
          <a:lstStyle/>
          <a:p>
            <a:pPr marL="72390">
              <a:lnSpc>
                <a:spcPct val="100000"/>
              </a:lnSpc>
            </a:pPr>
            <a:r>
              <a:rPr spc="-130" dirty="0"/>
              <a:t>15  </a:t>
            </a:r>
          </a:p>
        </p:txBody>
      </p:sp>
      <p:sp>
        <p:nvSpPr>
          <p:cNvPr id="47" name="object 47"/>
          <p:cNvSpPr txBox="1"/>
          <p:nvPr/>
        </p:nvSpPr>
        <p:spPr>
          <a:xfrm>
            <a:off x="10660119" y="9871858"/>
            <a:ext cx="1296670" cy="205104"/>
          </a:xfrm>
          <a:prstGeom prst="rect">
            <a:avLst/>
          </a:prstGeom>
        </p:spPr>
        <p:txBody>
          <a:bodyPr vert="horz" wrap="square" lIns="0" tIns="0" rIns="0" bIns="0" rtlCol="0">
            <a:spAutoFit/>
          </a:bodyPr>
          <a:lstStyle/>
          <a:p>
            <a:pPr marL="12700">
              <a:lnSpc>
                <a:spcPct val="100000"/>
              </a:lnSpc>
            </a:pPr>
            <a:r>
              <a:rPr sz="1400" b="1" spc="285" dirty="0">
                <a:solidFill>
                  <a:srgbClr val="DFDCE2"/>
                </a:solidFill>
                <a:latin typeface="Calibri"/>
                <a:cs typeface="Calibri"/>
              </a:rPr>
              <a:t>S  </a:t>
            </a:r>
            <a:r>
              <a:rPr sz="1400" b="1" spc="135" dirty="0">
                <a:solidFill>
                  <a:srgbClr val="DFDCE2"/>
                </a:solidFill>
                <a:latin typeface="Calibri"/>
                <a:cs typeface="Calibri"/>
              </a:rPr>
              <a:t>E  </a:t>
            </a:r>
            <a:r>
              <a:rPr sz="1400" b="1" spc="260" dirty="0">
                <a:solidFill>
                  <a:srgbClr val="DFDCE2"/>
                </a:solidFill>
                <a:latin typeface="Calibri"/>
                <a:cs typeface="Calibri"/>
              </a:rPr>
              <a:t>A  </a:t>
            </a:r>
            <a:r>
              <a:rPr sz="1400" b="1" spc="150" dirty="0">
                <a:solidFill>
                  <a:srgbClr val="DFDCE2"/>
                </a:solidFill>
                <a:latin typeface="Calibri"/>
                <a:cs typeface="Calibri"/>
              </a:rPr>
              <a:t>T  T  </a:t>
            </a:r>
            <a:r>
              <a:rPr sz="1400" b="1" spc="204" dirty="0">
                <a:solidFill>
                  <a:srgbClr val="DFDCE2"/>
                </a:solidFill>
                <a:latin typeface="Calibri"/>
                <a:cs typeface="Calibri"/>
              </a:rPr>
              <a:t>L  </a:t>
            </a:r>
            <a:r>
              <a:rPr sz="1400" b="1" spc="135" dirty="0">
                <a:solidFill>
                  <a:srgbClr val="DFDCE2"/>
                </a:solidFill>
                <a:latin typeface="Calibri"/>
                <a:cs typeface="Calibri"/>
              </a:rPr>
              <a:t>E</a:t>
            </a:r>
            <a:endParaRPr sz="1400">
              <a:latin typeface="Calibri"/>
              <a:cs typeface="Calibri"/>
            </a:endParaRPr>
          </a:p>
        </p:txBody>
      </p:sp>
      <p:sp>
        <p:nvSpPr>
          <p:cNvPr id="48" name="object 48"/>
          <p:cNvSpPr txBox="1"/>
          <p:nvPr/>
        </p:nvSpPr>
        <p:spPr>
          <a:xfrm>
            <a:off x="12141662" y="9871858"/>
            <a:ext cx="1085850" cy="205104"/>
          </a:xfrm>
          <a:prstGeom prst="rect">
            <a:avLst/>
          </a:prstGeom>
        </p:spPr>
        <p:txBody>
          <a:bodyPr vert="horz" wrap="square" lIns="0" tIns="0" rIns="0" bIns="0" rtlCol="0">
            <a:spAutoFit/>
          </a:bodyPr>
          <a:lstStyle/>
          <a:p>
            <a:pPr marL="12700">
              <a:lnSpc>
                <a:spcPct val="100000"/>
              </a:lnSpc>
            </a:pPr>
            <a:r>
              <a:rPr sz="1400" b="1" spc="290" dirty="0">
                <a:solidFill>
                  <a:srgbClr val="DFDCE2"/>
                </a:solidFill>
                <a:latin typeface="Calibri"/>
                <a:cs typeface="Calibri"/>
              </a:rPr>
              <a:t>O  </a:t>
            </a:r>
            <a:r>
              <a:rPr sz="1400" b="1" spc="155" dirty="0">
                <a:solidFill>
                  <a:srgbClr val="DFDCE2"/>
                </a:solidFill>
                <a:latin typeface="Calibri"/>
                <a:cs typeface="Calibri"/>
              </a:rPr>
              <a:t>F  F  </a:t>
            </a:r>
            <a:r>
              <a:rPr sz="1400" b="1" spc="60" dirty="0">
                <a:solidFill>
                  <a:srgbClr val="DFDCE2"/>
                </a:solidFill>
                <a:latin typeface="Calibri"/>
                <a:cs typeface="Calibri"/>
              </a:rPr>
              <a:t>I  </a:t>
            </a:r>
            <a:r>
              <a:rPr sz="1400" b="1" spc="320" dirty="0">
                <a:solidFill>
                  <a:srgbClr val="DFDCE2"/>
                </a:solidFill>
                <a:latin typeface="Calibri"/>
                <a:cs typeface="Calibri"/>
              </a:rPr>
              <a:t>C  </a:t>
            </a:r>
            <a:r>
              <a:rPr sz="1400" b="1" spc="135" dirty="0">
                <a:solidFill>
                  <a:srgbClr val="DFDCE2"/>
                </a:solidFill>
                <a:latin typeface="Calibri"/>
                <a:cs typeface="Calibri"/>
              </a:rPr>
              <a:t>E</a:t>
            </a:r>
            <a:endParaRPr sz="1400">
              <a:latin typeface="Calibri"/>
              <a:cs typeface="Calibri"/>
            </a:endParaRPr>
          </a:p>
        </p:txBody>
      </p:sp>
      <p:sp>
        <p:nvSpPr>
          <p:cNvPr id="49" name="object 49"/>
          <p:cNvSpPr txBox="1"/>
          <p:nvPr/>
        </p:nvSpPr>
        <p:spPr>
          <a:xfrm>
            <a:off x="13412818" y="9871858"/>
            <a:ext cx="365760" cy="205104"/>
          </a:xfrm>
          <a:prstGeom prst="rect">
            <a:avLst/>
          </a:prstGeom>
        </p:spPr>
        <p:txBody>
          <a:bodyPr vert="horz" wrap="square" lIns="0" tIns="0" rIns="0" bIns="0" rtlCol="0">
            <a:spAutoFit/>
          </a:bodyPr>
          <a:lstStyle/>
          <a:p>
            <a:pPr marL="12700">
              <a:lnSpc>
                <a:spcPct val="100000"/>
              </a:lnSpc>
            </a:pPr>
            <a:r>
              <a:rPr sz="1400" b="1" spc="290" dirty="0">
                <a:solidFill>
                  <a:srgbClr val="DFDCE2"/>
                </a:solidFill>
                <a:latin typeface="Calibri"/>
                <a:cs typeface="Calibri"/>
              </a:rPr>
              <a:t>O  </a:t>
            </a:r>
            <a:r>
              <a:rPr sz="1400" b="1" spc="155" dirty="0">
                <a:solidFill>
                  <a:srgbClr val="DFDCE2"/>
                </a:solidFill>
                <a:latin typeface="Calibri"/>
                <a:cs typeface="Calibri"/>
              </a:rPr>
              <a:t>F</a:t>
            </a:r>
            <a:endParaRPr sz="1400">
              <a:latin typeface="Calibri"/>
              <a:cs typeface="Calibri"/>
            </a:endParaRPr>
          </a:p>
        </p:txBody>
      </p:sp>
      <p:sp>
        <p:nvSpPr>
          <p:cNvPr id="50" name="object 50"/>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35" dirty="0"/>
              <a:t>E  </a:t>
            </a:r>
            <a:r>
              <a:rPr spc="110" dirty="0"/>
              <a:t>M  </a:t>
            </a:r>
            <a:r>
              <a:rPr spc="135" dirty="0"/>
              <a:t>E  </a:t>
            </a:r>
            <a:r>
              <a:rPr spc="220" dirty="0"/>
              <a:t>R  </a:t>
            </a:r>
            <a:r>
              <a:rPr spc="280" dirty="0"/>
              <a:t>G  </a:t>
            </a:r>
            <a:r>
              <a:rPr spc="135" dirty="0"/>
              <a:t>E  </a:t>
            </a:r>
            <a:r>
              <a:rPr spc="245" dirty="0"/>
              <a:t>N  </a:t>
            </a:r>
            <a:r>
              <a:rPr spc="320" dirty="0"/>
              <a:t>C  </a:t>
            </a:r>
            <a:r>
              <a:rPr spc="310" dirty="0"/>
              <a:t>Y</a:t>
            </a:r>
          </a:p>
        </p:txBody>
      </p:sp>
      <p:sp>
        <p:nvSpPr>
          <p:cNvPr id="51" name="object 51"/>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10" dirty="0"/>
              <a:t>M  </a:t>
            </a:r>
            <a:r>
              <a:rPr spc="260" dirty="0"/>
              <a:t>A  </a:t>
            </a:r>
            <a:r>
              <a:rPr spc="245" dirty="0"/>
              <a:t>N  </a:t>
            </a:r>
            <a:r>
              <a:rPr spc="260" dirty="0"/>
              <a:t>A  </a:t>
            </a:r>
            <a:r>
              <a:rPr spc="280" dirty="0"/>
              <a:t>G  </a:t>
            </a:r>
            <a:r>
              <a:rPr spc="135" dirty="0"/>
              <a:t>E  </a:t>
            </a:r>
            <a:r>
              <a:rPr spc="110" dirty="0"/>
              <a:t>M  </a:t>
            </a:r>
            <a:r>
              <a:rPr spc="135" dirty="0"/>
              <a:t>E  </a:t>
            </a:r>
            <a:r>
              <a:rPr spc="245" dirty="0"/>
              <a:t>N  </a:t>
            </a:r>
            <a:r>
              <a:rPr spc="150" dirty="0"/>
              <a:t>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09C9-C972-479E-BE03-AA60092A1041}"/>
              </a:ext>
            </a:extLst>
          </p:cNvPr>
          <p:cNvSpPr>
            <a:spLocks noGrp="1"/>
          </p:cNvSpPr>
          <p:nvPr>
            <p:ph type="title"/>
          </p:nvPr>
        </p:nvSpPr>
        <p:spPr>
          <a:xfrm>
            <a:off x="457200" y="419100"/>
            <a:ext cx="17530269" cy="915635"/>
          </a:xfrm>
        </p:spPr>
        <p:txBody>
          <a:bodyPr/>
          <a:lstStyle/>
          <a:p>
            <a:r>
              <a:rPr lang="en-US" dirty="0"/>
              <a:t>Preparedness for you and children</a:t>
            </a:r>
          </a:p>
        </p:txBody>
      </p:sp>
      <p:sp>
        <p:nvSpPr>
          <p:cNvPr id="3" name="Text Placeholder 2">
            <a:extLst>
              <a:ext uri="{FF2B5EF4-FFF2-40B4-BE49-F238E27FC236}">
                <a16:creationId xmlns:a16="http://schemas.microsoft.com/office/drawing/2014/main" id="{81720169-381F-4093-BB31-4C60B2DF5F01}"/>
              </a:ext>
            </a:extLst>
          </p:cNvPr>
          <p:cNvSpPr>
            <a:spLocks noGrp="1"/>
          </p:cNvSpPr>
          <p:nvPr>
            <p:ph type="body" idx="1"/>
          </p:nvPr>
        </p:nvSpPr>
        <p:spPr>
          <a:xfrm>
            <a:off x="1066800" y="1714500"/>
            <a:ext cx="14173200" cy="4501232"/>
          </a:xfrm>
        </p:spPr>
        <p:txBody>
          <a:bodyPr/>
          <a:lstStyle/>
          <a:p>
            <a:endParaRPr lang="en-US" dirty="0"/>
          </a:p>
          <a:p>
            <a:r>
              <a:rPr lang="en-US" dirty="0"/>
              <a:t>Activity- </a:t>
            </a:r>
          </a:p>
          <a:p>
            <a:r>
              <a:rPr lang="en-US" dirty="0"/>
              <a:t>1. Go over the infographic, front to back, including inserts. </a:t>
            </a:r>
          </a:p>
          <a:p>
            <a:r>
              <a:rPr lang="en-US" dirty="0"/>
              <a:t>2. Go over childcare checklist with participants.</a:t>
            </a:r>
          </a:p>
          <a:p>
            <a:r>
              <a:rPr lang="en-US" dirty="0"/>
              <a:t>3. Review hazard mitigation, participants role before during and after earthquake. Before- prepare, During – drop, cover and hold, After – shelter in place if safe, turn off gas if you smell or hear it leaking. </a:t>
            </a:r>
          </a:p>
          <a:p>
            <a:endParaRPr lang="en-US" dirty="0"/>
          </a:p>
          <a:p>
            <a:endParaRPr lang="en-US" dirty="0"/>
          </a:p>
        </p:txBody>
      </p:sp>
    </p:spTree>
    <p:extLst>
      <p:ext uri="{BB962C8B-B14F-4D97-AF65-F5344CB8AC3E}">
        <p14:creationId xmlns:p14="http://schemas.microsoft.com/office/powerpoint/2010/main" val="270918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65841" cy="10286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18288000" cy="1292860"/>
          </a:xfrm>
          <a:custGeom>
            <a:avLst/>
            <a:gdLst/>
            <a:ahLst/>
            <a:cxnLst/>
            <a:rect l="l" t="t" r="r" b="b"/>
            <a:pathLst>
              <a:path w="18288000" h="1292860">
                <a:moveTo>
                  <a:pt x="0" y="1292547"/>
                </a:moveTo>
                <a:lnTo>
                  <a:pt x="0" y="0"/>
                </a:lnTo>
                <a:lnTo>
                  <a:pt x="18287999" y="0"/>
                </a:lnTo>
                <a:lnTo>
                  <a:pt x="18287999" y="1292547"/>
                </a:lnTo>
                <a:lnTo>
                  <a:pt x="0" y="1292547"/>
                </a:lnTo>
              </a:path>
            </a:pathLst>
          </a:custGeom>
          <a:solidFill>
            <a:srgbClr val="FB491A"/>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tabLst>
                <a:tab pos="3278504" algn="l"/>
              </a:tabLst>
            </a:pPr>
            <a:r>
              <a:rPr spc="885" dirty="0"/>
              <a:t>T</a:t>
            </a:r>
            <a:r>
              <a:rPr spc="1060" dirty="0"/>
              <a:t>H</a:t>
            </a:r>
            <a:r>
              <a:rPr spc="1345" dirty="0"/>
              <a:t>A</a:t>
            </a:r>
            <a:r>
              <a:rPr spc="1275" dirty="0"/>
              <a:t>N</a:t>
            </a:r>
            <a:r>
              <a:rPr spc="1420" dirty="0"/>
              <a:t>K</a:t>
            </a:r>
            <a:r>
              <a:rPr dirty="0"/>
              <a:t>	</a:t>
            </a:r>
            <a:r>
              <a:rPr spc="1575" dirty="0"/>
              <a:t>Y</a:t>
            </a:r>
            <a:r>
              <a:rPr spc="1475" dirty="0"/>
              <a:t>O</a:t>
            </a:r>
            <a:r>
              <a:rPr spc="825" dirty="0"/>
              <a:t>U</a:t>
            </a:r>
            <a:r>
              <a:rPr spc="130" dirty="0"/>
              <a:t>!</a:t>
            </a:r>
          </a:p>
        </p:txBody>
      </p:sp>
      <p:sp>
        <p:nvSpPr>
          <p:cNvPr id="5" name="object 5"/>
          <p:cNvSpPr/>
          <p:nvPr/>
        </p:nvSpPr>
        <p:spPr>
          <a:xfrm>
            <a:off x="0" y="9544942"/>
            <a:ext cx="18288000" cy="742315"/>
          </a:xfrm>
          <a:custGeom>
            <a:avLst/>
            <a:gdLst/>
            <a:ahLst/>
            <a:cxnLst/>
            <a:rect l="l" t="t" r="r" b="b"/>
            <a:pathLst>
              <a:path w="18288000" h="742315">
                <a:moveTo>
                  <a:pt x="0" y="742056"/>
                </a:moveTo>
                <a:lnTo>
                  <a:pt x="0" y="0"/>
                </a:lnTo>
                <a:lnTo>
                  <a:pt x="18287999" y="0"/>
                </a:lnTo>
                <a:lnTo>
                  <a:pt x="18287999" y="742056"/>
                </a:lnTo>
                <a:lnTo>
                  <a:pt x="0" y="742056"/>
                </a:lnTo>
                <a:close/>
              </a:path>
            </a:pathLst>
          </a:custGeom>
          <a:solidFill>
            <a:srgbClr val="F7B733"/>
          </a:solid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72390">
              <a:lnSpc>
                <a:spcPct val="100000"/>
              </a:lnSpc>
            </a:pPr>
            <a:r>
              <a:rPr spc="-130" dirty="0"/>
              <a:t>16  </a:t>
            </a:r>
          </a:p>
        </p:txBody>
      </p:sp>
      <p:sp>
        <p:nvSpPr>
          <p:cNvPr id="7" name="object 7"/>
          <p:cNvSpPr txBox="1"/>
          <p:nvPr/>
        </p:nvSpPr>
        <p:spPr>
          <a:xfrm>
            <a:off x="10660119" y="9871858"/>
            <a:ext cx="1296670" cy="205104"/>
          </a:xfrm>
          <a:prstGeom prst="rect">
            <a:avLst/>
          </a:prstGeom>
        </p:spPr>
        <p:txBody>
          <a:bodyPr vert="horz" wrap="square" lIns="0" tIns="0" rIns="0" bIns="0" rtlCol="0">
            <a:spAutoFit/>
          </a:bodyPr>
          <a:lstStyle/>
          <a:p>
            <a:pPr marL="12700">
              <a:lnSpc>
                <a:spcPct val="100000"/>
              </a:lnSpc>
            </a:pPr>
            <a:r>
              <a:rPr sz="1400" b="1" spc="285" dirty="0">
                <a:solidFill>
                  <a:srgbClr val="DFDCE2"/>
                </a:solidFill>
                <a:latin typeface="Calibri"/>
                <a:cs typeface="Calibri"/>
              </a:rPr>
              <a:t>S  </a:t>
            </a:r>
            <a:r>
              <a:rPr sz="1400" b="1" spc="135" dirty="0">
                <a:solidFill>
                  <a:srgbClr val="DFDCE2"/>
                </a:solidFill>
                <a:latin typeface="Calibri"/>
                <a:cs typeface="Calibri"/>
              </a:rPr>
              <a:t>E  </a:t>
            </a:r>
            <a:r>
              <a:rPr sz="1400" b="1" spc="260" dirty="0">
                <a:solidFill>
                  <a:srgbClr val="DFDCE2"/>
                </a:solidFill>
                <a:latin typeface="Calibri"/>
                <a:cs typeface="Calibri"/>
              </a:rPr>
              <a:t>A  </a:t>
            </a:r>
            <a:r>
              <a:rPr sz="1400" b="1" spc="150" dirty="0">
                <a:solidFill>
                  <a:srgbClr val="DFDCE2"/>
                </a:solidFill>
                <a:latin typeface="Calibri"/>
                <a:cs typeface="Calibri"/>
              </a:rPr>
              <a:t>T  T  </a:t>
            </a:r>
            <a:r>
              <a:rPr sz="1400" b="1" spc="204" dirty="0">
                <a:solidFill>
                  <a:srgbClr val="DFDCE2"/>
                </a:solidFill>
                <a:latin typeface="Calibri"/>
                <a:cs typeface="Calibri"/>
              </a:rPr>
              <a:t>L  </a:t>
            </a:r>
            <a:r>
              <a:rPr sz="1400" b="1" spc="135" dirty="0">
                <a:solidFill>
                  <a:srgbClr val="DFDCE2"/>
                </a:solidFill>
                <a:latin typeface="Calibri"/>
                <a:cs typeface="Calibri"/>
              </a:rPr>
              <a:t>E</a:t>
            </a:r>
            <a:endParaRPr sz="1400">
              <a:latin typeface="Calibri"/>
              <a:cs typeface="Calibri"/>
            </a:endParaRPr>
          </a:p>
        </p:txBody>
      </p:sp>
      <p:sp>
        <p:nvSpPr>
          <p:cNvPr id="8" name="object 8"/>
          <p:cNvSpPr txBox="1"/>
          <p:nvPr/>
        </p:nvSpPr>
        <p:spPr>
          <a:xfrm>
            <a:off x="12141662" y="9871858"/>
            <a:ext cx="1085850" cy="205104"/>
          </a:xfrm>
          <a:prstGeom prst="rect">
            <a:avLst/>
          </a:prstGeom>
        </p:spPr>
        <p:txBody>
          <a:bodyPr vert="horz" wrap="square" lIns="0" tIns="0" rIns="0" bIns="0" rtlCol="0">
            <a:spAutoFit/>
          </a:bodyPr>
          <a:lstStyle/>
          <a:p>
            <a:pPr marL="12700">
              <a:lnSpc>
                <a:spcPct val="100000"/>
              </a:lnSpc>
            </a:pPr>
            <a:r>
              <a:rPr sz="1400" b="1" spc="290" dirty="0">
                <a:solidFill>
                  <a:srgbClr val="DFDCE2"/>
                </a:solidFill>
                <a:latin typeface="Calibri"/>
                <a:cs typeface="Calibri"/>
              </a:rPr>
              <a:t>O  </a:t>
            </a:r>
            <a:r>
              <a:rPr sz="1400" b="1" spc="155" dirty="0">
                <a:solidFill>
                  <a:srgbClr val="DFDCE2"/>
                </a:solidFill>
                <a:latin typeface="Calibri"/>
                <a:cs typeface="Calibri"/>
              </a:rPr>
              <a:t>F  F  </a:t>
            </a:r>
            <a:r>
              <a:rPr sz="1400" b="1" spc="60" dirty="0">
                <a:solidFill>
                  <a:srgbClr val="DFDCE2"/>
                </a:solidFill>
                <a:latin typeface="Calibri"/>
                <a:cs typeface="Calibri"/>
              </a:rPr>
              <a:t>I  </a:t>
            </a:r>
            <a:r>
              <a:rPr sz="1400" b="1" spc="320" dirty="0">
                <a:solidFill>
                  <a:srgbClr val="DFDCE2"/>
                </a:solidFill>
                <a:latin typeface="Calibri"/>
                <a:cs typeface="Calibri"/>
              </a:rPr>
              <a:t>C  </a:t>
            </a:r>
            <a:r>
              <a:rPr sz="1400" b="1" spc="135" dirty="0">
                <a:solidFill>
                  <a:srgbClr val="DFDCE2"/>
                </a:solidFill>
                <a:latin typeface="Calibri"/>
                <a:cs typeface="Calibri"/>
              </a:rPr>
              <a:t>E</a:t>
            </a:r>
            <a:endParaRPr sz="1400">
              <a:latin typeface="Calibri"/>
              <a:cs typeface="Calibri"/>
            </a:endParaRPr>
          </a:p>
        </p:txBody>
      </p:sp>
      <p:sp>
        <p:nvSpPr>
          <p:cNvPr id="9" name="object 9"/>
          <p:cNvSpPr txBox="1"/>
          <p:nvPr/>
        </p:nvSpPr>
        <p:spPr>
          <a:xfrm>
            <a:off x="13412818" y="9871858"/>
            <a:ext cx="365760" cy="205104"/>
          </a:xfrm>
          <a:prstGeom prst="rect">
            <a:avLst/>
          </a:prstGeom>
        </p:spPr>
        <p:txBody>
          <a:bodyPr vert="horz" wrap="square" lIns="0" tIns="0" rIns="0" bIns="0" rtlCol="0">
            <a:spAutoFit/>
          </a:bodyPr>
          <a:lstStyle/>
          <a:p>
            <a:pPr marL="12700">
              <a:lnSpc>
                <a:spcPct val="100000"/>
              </a:lnSpc>
            </a:pPr>
            <a:r>
              <a:rPr sz="1400" b="1" spc="290" dirty="0">
                <a:solidFill>
                  <a:srgbClr val="DFDCE2"/>
                </a:solidFill>
                <a:latin typeface="Calibri"/>
                <a:cs typeface="Calibri"/>
              </a:rPr>
              <a:t>O  </a:t>
            </a:r>
            <a:r>
              <a:rPr sz="1400" b="1" spc="155" dirty="0">
                <a:solidFill>
                  <a:srgbClr val="DFDCE2"/>
                </a:solidFill>
                <a:latin typeface="Calibri"/>
                <a:cs typeface="Calibri"/>
              </a:rPr>
              <a:t>F</a:t>
            </a:r>
            <a:endParaRPr sz="1400">
              <a:latin typeface="Calibri"/>
              <a:cs typeface="Calibri"/>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35" dirty="0"/>
              <a:t>E  </a:t>
            </a:r>
            <a:r>
              <a:rPr spc="110" dirty="0"/>
              <a:t>M  </a:t>
            </a:r>
            <a:r>
              <a:rPr spc="135" dirty="0"/>
              <a:t>E  </a:t>
            </a:r>
            <a:r>
              <a:rPr spc="220" dirty="0"/>
              <a:t>R  </a:t>
            </a:r>
            <a:r>
              <a:rPr spc="280" dirty="0"/>
              <a:t>G  </a:t>
            </a:r>
            <a:r>
              <a:rPr spc="135" dirty="0"/>
              <a:t>E  </a:t>
            </a:r>
            <a:r>
              <a:rPr spc="245" dirty="0"/>
              <a:t>N  </a:t>
            </a:r>
            <a:r>
              <a:rPr spc="320" dirty="0"/>
              <a:t>C  </a:t>
            </a:r>
            <a:r>
              <a:rPr spc="310" dirty="0"/>
              <a:t>Y</a:t>
            </a:r>
          </a:p>
        </p:txBody>
      </p:sp>
      <p:sp>
        <p:nvSpPr>
          <p:cNvPr id="11" name="object 11"/>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10" dirty="0"/>
              <a:t>M  </a:t>
            </a:r>
            <a:r>
              <a:rPr spc="260" dirty="0"/>
              <a:t>A  </a:t>
            </a:r>
            <a:r>
              <a:rPr spc="245" dirty="0"/>
              <a:t>N  </a:t>
            </a:r>
            <a:r>
              <a:rPr spc="260" dirty="0"/>
              <a:t>A  </a:t>
            </a:r>
            <a:r>
              <a:rPr spc="280" dirty="0"/>
              <a:t>G  </a:t>
            </a:r>
            <a:r>
              <a:rPr spc="135" dirty="0"/>
              <a:t>E  </a:t>
            </a:r>
            <a:r>
              <a:rPr spc="110" dirty="0"/>
              <a:t>M  </a:t>
            </a:r>
            <a:r>
              <a:rPr spc="135" dirty="0"/>
              <a:t>E  </a:t>
            </a:r>
            <a:r>
              <a:rPr spc="245" dirty="0"/>
              <a:t>N  </a:t>
            </a:r>
            <a:r>
              <a:rPr spc="150" dirty="0"/>
              <a:t>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06475"/>
          </a:xfrm>
          <a:custGeom>
            <a:avLst/>
            <a:gdLst/>
            <a:ahLst/>
            <a:cxnLst/>
            <a:rect l="l" t="t" r="r" b="b"/>
            <a:pathLst>
              <a:path w="18288000" h="1006475">
                <a:moveTo>
                  <a:pt x="0" y="0"/>
                </a:moveTo>
                <a:lnTo>
                  <a:pt x="18288000" y="0"/>
                </a:lnTo>
                <a:lnTo>
                  <a:pt x="18288000" y="1006203"/>
                </a:lnTo>
                <a:lnTo>
                  <a:pt x="0" y="1006203"/>
                </a:lnTo>
                <a:lnTo>
                  <a:pt x="0" y="0"/>
                </a:lnTo>
                <a:close/>
              </a:path>
            </a:pathLst>
          </a:custGeom>
          <a:solidFill>
            <a:srgbClr val="FB491A"/>
          </a:solidFill>
        </p:spPr>
        <p:txBody>
          <a:bodyPr wrap="square" lIns="0" tIns="0" rIns="0" bIns="0" rtlCol="0"/>
          <a:lstStyle/>
          <a:p>
            <a:endParaRPr/>
          </a:p>
        </p:txBody>
      </p:sp>
      <p:sp>
        <p:nvSpPr>
          <p:cNvPr id="3" name="object 3"/>
          <p:cNvSpPr/>
          <p:nvPr/>
        </p:nvSpPr>
        <p:spPr>
          <a:xfrm>
            <a:off x="0" y="9550128"/>
            <a:ext cx="0" cy="737235"/>
          </a:xfrm>
          <a:custGeom>
            <a:avLst/>
            <a:gdLst/>
            <a:ahLst/>
            <a:cxnLst/>
            <a:rect l="l" t="t" r="r" b="b"/>
            <a:pathLst>
              <a:path h="737234">
                <a:moveTo>
                  <a:pt x="0" y="0"/>
                </a:moveTo>
                <a:lnTo>
                  <a:pt x="0" y="736870"/>
                </a:lnTo>
                <a:lnTo>
                  <a:pt x="0" y="0"/>
                </a:lnTo>
              </a:path>
            </a:pathLst>
          </a:custGeom>
          <a:solidFill>
            <a:srgbClr val="FB491A"/>
          </a:solidFill>
        </p:spPr>
        <p:txBody>
          <a:bodyPr wrap="square" lIns="0" tIns="0" rIns="0" bIns="0" rtlCol="0"/>
          <a:lstStyle/>
          <a:p>
            <a:endParaRPr/>
          </a:p>
        </p:txBody>
      </p:sp>
      <p:sp>
        <p:nvSpPr>
          <p:cNvPr id="4" name="object 4"/>
          <p:cNvSpPr/>
          <p:nvPr/>
        </p:nvSpPr>
        <p:spPr>
          <a:xfrm>
            <a:off x="0" y="1006203"/>
            <a:ext cx="18288000" cy="8543925"/>
          </a:xfrm>
          <a:custGeom>
            <a:avLst/>
            <a:gdLst/>
            <a:ahLst/>
            <a:cxnLst/>
            <a:rect l="l" t="t" r="r" b="b"/>
            <a:pathLst>
              <a:path w="18288000" h="8543925">
                <a:moveTo>
                  <a:pt x="0" y="8543925"/>
                </a:moveTo>
                <a:lnTo>
                  <a:pt x="0" y="0"/>
                </a:lnTo>
                <a:lnTo>
                  <a:pt x="18287999" y="0"/>
                </a:lnTo>
                <a:lnTo>
                  <a:pt x="18287999" y="8543925"/>
                </a:lnTo>
                <a:lnTo>
                  <a:pt x="0" y="8543925"/>
                </a:lnTo>
                <a:close/>
              </a:path>
            </a:pathLst>
          </a:custGeom>
          <a:solidFill>
            <a:srgbClr val="DFDCE2"/>
          </a:solidFill>
        </p:spPr>
        <p:txBody>
          <a:bodyPr wrap="square" lIns="0" tIns="0" rIns="0" bIns="0" rtlCol="0"/>
          <a:lstStyle/>
          <a:p>
            <a:endParaRPr/>
          </a:p>
        </p:txBody>
      </p:sp>
      <p:sp>
        <p:nvSpPr>
          <p:cNvPr id="5" name="object 5"/>
          <p:cNvSpPr txBox="1">
            <a:spLocks noGrp="1"/>
          </p:cNvSpPr>
          <p:nvPr>
            <p:ph type="title"/>
          </p:nvPr>
        </p:nvSpPr>
        <p:spPr>
          <a:xfrm>
            <a:off x="348687" y="141954"/>
            <a:ext cx="8083550" cy="780415"/>
          </a:xfrm>
          <a:prstGeom prst="rect">
            <a:avLst/>
          </a:prstGeom>
        </p:spPr>
        <p:txBody>
          <a:bodyPr vert="horz" wrap="square" lIns="0" tIns="0" rIns="0" bIns="0" rtlCol="0">
            <a:spAutoFit/>
          </a:bodyPr>
          <a:lstStyle/>
          <a:p>
            <a:pPr marL="12700">
              <a:lnSpc>
                <a:spcPct val="100000"/>
              </a:lnSpc>
              <a:tabLst>
                <a:tab pos="1492885" algn="l"/>
              </a:tabLst>
            </a:pPr>
            <a:r>
              <a:rPr spc="-270" dirty="0"/>
              <a:t>1</a:t>
            </a:r>
            <a:r>
              <a:rPr spc="775" dirty="0"/>
              <a:t>.</a:t>
            </a:r>
            <a:r>
              <a:rPr spc="1300" dirty="0"/>
              <a:t>0</a:t>
            </a:r>
            <a:r>
              <a:rPr dirty="0"/>
              <a:t>	</a:t>
            </a:r>
            <a:r>
              <a:rPr spc="530" dirty="0"/>
              <a:t>I</a:t>
            </a:r>
            <a:r>
              <a:rPr spc="1275" dirty="0"/>
              <a:t>N</a:t>
            </a:r>
            <a:r>
              <a:rPr spc="885" dirty="0"/>
              <a:t>T</a:t>
            </a:r>
            <a:r>
              <a:rPr spc="1200" dirty="0"/>
              <a:t>R</a:t>
            </a:r>
            <a:r>
              <a:rPr spc="1475" dirty="0"/>
              <a:t>O</a:t>
            </a:r>
            <a:r>
              <a:rPr spc="925" dirty="0"/>
              <a:t>D</a:t>
            </a:r>
            <a:r>
              <a:rPr spc="825" dirty="0"/>
              <a:t>U</a:t>
            </a:r>
            <a:r>
              <a:rPr spc="1620" dirty="0"/>
              <a:t>C</a:t>
            </a:r>
            <a:r>
              <a:rPr spc="885" dirty="0"/>
              <a:t>T</a:t>
            </a:r>
            <a:r>
              <a:rPr spc="530" dirty="0"/>
              <a:t>I</a:t>
            </a:r>
            <a:r>
              <a:rPr spc="1475" dirty="0"/>
              <a:t>O</a:t>
            </a:r>
            <a:r>
              <a:rPr spc="985" dirty="0"/>
              <a:t>N</a:t>
            </a:r>
          </a:p>
        </p:txBody>
      </p:sp>
      <p:sp>
        <p:nvSpPr>
          <p:cNvPr id="6" name="object 6"/>
          <p:cNvSpPr/>
          <p:nvPr/>
        </p:nvSpPr>
        <p:spPr>
          <a:xfrm>
            <a:off x="0" y="9544947"/>
            <a:ext cx="18288000" cy="742315"/>
          </a:xfrm>
          <a:custGeom>
            <a:avLst/>
            <a:gdLst/>
            <a:ahLst/>
            <a:cxnLst/>
            <a:rect l="l" t="t" r="r" b="b"/>
            <a:pathLst>
              <a:path w="18288000" h="742315">
                <a:moveTo>
                  <a:pt x="0" y="742052"/>
                </a:moveTo>
                <a:lnTo>
                  <a:pt x="0" y="0"/>
                </a:lnTo>
                <a:lnTo>
                  <a:pt x="18287999" y="0"/>
                </a:lnTo>
                <a:lnTo>
                  <a:pt x="18287999" y="742052"/>
                </a:lnTo>
                <a:lnTo>
                  <a:pt x="0" y="742052"/>
                </a:lnTo>
                <a:close/>
              </a:path>
            </a:pathLst>
          </a:custGeom>
          <a:solidFill>
            <a:srgbClr val="49BCAC"/>
          </a:solidFill>
        </p:spPr>
        <p:txBody>
          <a:bodyPr wrap="square" lIns="0" tIns="0" rIns="0" bIns="0" rtlCol="0"/>
          <a:lstStyle/>
          <a:p>
            <a:endParaRPr/>
          </a:p>
        </p:txBody>
      </p:sp>
      <p:sp>
        <p:nvSpPr>
          <p:cNvPr id="7" name="object 7"/>
          <p:cNvSpPr txBox="1"/>
          <p:nvPr/>
        </p:nvSpPr>
        <p:spPr>
          <a:xfrm>
            <a:off x="6599552" y="3762934"/>
            <a:ext cx="9353550" cy="4406900"/>
          </a:xfrm>
          <a:prstGeom prst="rect">
            <a:avLst/>
          </a:prstGeom>
        </p:spPr>
        <p:txBody>
          <a:bodyPr vert="horz" wrap="square" lIns="0" tIns="0" rIns="0" bIns="0" rtlCol="0">
            <a:spAutoFit/>
          </a:bodyPr>
          <a:lstStyle/>
          <a:p>
            <a:pPr marL="12700" marR="5080" algn="ctr">
              <a:lnSpc>
                <a:spcPct val="115399"/>
              </a:lnSpc>
            </a:pPr>
            <a:r>
              <a:rPr sz="9150" spc="-1550" dirty="0">
                <a:solidFill>
                  <a:srgbClr val="49BCAC"/>
                </a:solidFill>
                <a:latin typeface="Arial"/>
                <a:cs typeface="Arial"/>
              </a:rPr>
              <a:t>W</a:t>
            </a:r>
            <a:r>
              <a:rPr sz="9150" spc="70" dirty="0">
                <a:solidFill>
                  <a:srgbClr val="49BCAC"/>
                </a:solidFill>
                <a:latin typeface="Arial"/>
                <a:cs typeface="Arial"/>
              </a:rPr>
              <a:t>a</a:t>
            </a:r>
            <a:r>
              <a:rPr sz="9150" spc="-935" dirty="0">
                <a:solidFill>
                  <a:srgbClr val="49BCAC"/>
                </a:solidFill>
                <a:latin typeface="Arial"/>
                <a:cs typeface="Arial"/>
              </a:rPr>
              <a:t>s</a:t>
            </a:r>
            <a:r>
              <a:rPr sz="9150" spc="-480" dirty="0">
                <a:solidFill>
                  <a:srgbClr val="49BCAC"/>
                </a:solidFill>
                <a:latin typeface="Arial"/>
                <a:cs typeface="Arial"/>
              </a:rPr>
              <a:t>h</a:t>
            </a:r>
            <a:r>
              <a:rPr sz="9150" spc="40" dirty="0">
                <a:solidFill>
                  <a:srgbClr val="49BCAC"/>
                </a:solidFill>
                <a:latin typeface="Arial"/>
                <a:cs typeface="Arial"/>
              </a:rPr>
              <a:t>i</a:t>
            </a:r>
            <a:r>
              <a:rPr sz="9150" spc="-480" dirty="0">
                <a:solidFill>
                  <a:srgbClr val="49BCAC"/>
                </a:solidFill>
                <a:latin typeface="Arial"/>
                <a:cs typeface="Arial"/>
              </a:rPr>
              <a:t>n</a:t>
            </a:r>
            <a:r>
              <a:rPr sz="9150" spc="125" dirty="0">
                <a:solidFill>
                  <a:srgbClr val="49BCAC"/>
                </a:solidFill>
                <a:latin typeface="Arial"/>
                <a:cs typeface="Arial"/>
              </a:rPr>
              <a:t>g</a:t>
            </a:r>
            <a:r>
              <a:rPr sz="9150" spc="434" dirty="0">
                <a:solidFill>
                  <a:srgbClr val="49BCAC"/>
                </a:solidFill>
                <a:latin typeface="Arial"/>
                <a:cs typeface="Arial"/>
              </a:rPr>
              <a:t>t</a:t>
            </a:r>
            <a:r>
              <a:rPr sz="9150" spc="-110" dirty="0">
                <a:solidFill>
                  <a:srgbClr val="49BCAC"/>
                </a:solidFill>
                <a:latin typeface="Arial"/>
                <a:cs typeface="Arial"/>
              </a:rPr>
              <a:t>o</a:t>
            </a:r>
            <a:r>
              <a:rPr sz="9150" spc="-480" dirty="0">
                <a:solidFill>
                  <a:srgbClr val="49BCAC"/>
                </a:solidFill>
                <a:latin typeface="Arial"/>
                <a:cs typeface="Arial"/>
              </a:rPr>
              <a:t>n</a:t>
            </a:r>
            <a:r>
              <a:rPr sz="9150" spc="-100" dirty="0">
                <a:solidFill>
                  <a:srgbClr val="49BCAC"/>
                </a:solidFill>
                <a:latin typeface="Arial"/>
                <a:cs typeface="Arial"/>
              </a:rPr>
              <a:t> </a:t>
            </a:r>
            <a:r>
              <a:rPr sz="9150" spc="40" dirty="0">
                <a:solidFill>
                  <a:srgbClr val="49BCAC"/>
                </a:solidFill>
                <a:latin typeface="Arial"/>
                <a:cs typeface="Arial"/>
              </a:rPr>
              <a:t>i</a:t>
            </a:r>
            <a:r>
              <a:rPr sz="9150" spc="-935" dirty="0">
                <a:solidFill>
                  <a:srgbClr val="49BCAC"/>
                </a:solidFill>
                <a:latin typeface="Arial"/>
                <a:cs typeface="Arial"/>
              </a:rPr>
              <a:t>s</a:t>
            </a:r>
            <a:r>
              <a:rPr sz="9150" spc="-520" dirty="0">
                <a:solidFill>
                  <a:srgbClr val="49BCAC"/>
                </a:solidFill>
                <a:latin typeface="Arial"/>
                <a:cs typeface="Arial"/>
              </a:rPr>
              <a:t> </a:t>
            </a:r>
            <a:r>
              <a:rPr sz="9150" spc="-730" dirty="0">
                <a:solidFill>
                  <a:srgbClr val="49BCAC"/>
                </a:solidFill>
                <a:latin typeface="Arial"/>
                <a:cs typeface="Arial"/>
              </a:rPr>
              <a:t>v</a:t>
            </a:r>
            <a:r>
              <a:rPr sz="9150" spc="-480" dirty="0">
                <a:solidFill>
                  <a:srgbClr val="49BCAC"/>
                </a:solidFill>
                <a:latin typeface="Arial"/>
                <a:cs typeface="Arial"/>
              </a:rPr>
              <a:t>u</a:t>
            </a:r>
            <a:r>
              <a:rPr sz="9150" spc="-40" dirty="0">
                <a:solidFill>
                  <a:srgbClr val="49BCAC"/>
                </a:solidFill>
                <a:latin typeface="Arial"/>
                <a:cs typeface="Arial"/>
              </a:rPr>
              <a:t>l</a:t>
            </a:r>
            <a:r>
              <a:rPr sz="9150" spc="-480" dirty="0">
                <a:solidFill>
                  <a:srgbClr val="49BCAC"/>
                </a:solidFill>
                <a:latin typeface="Arial"/>
                <a:cs typeface="Arial"/>
              </a:rPr>
              <a:t>n</a:t>
            </a:r>
            <a:r>
              <a:rPr sz="9150" spc="-155" dirty="0">
                <a:solidFill>
                  <a:srgbClr val="49BCAC"/>
                </a:solidFill>
                <a:latin typeface="Arial"/>
                <a:cs typeface="Arial"/>
              </a:rPr>
              <a:t>e</a:t>
            </a:r>
            <a:r>
              <a:rPr sz="9150" spc="-235" dirty="0">
                <a:solidFill>
                  <a:srgbClr val="49BCAC"/>
                </a:solidFill>
                <a:latin typeface="Arial"/>
                <a:cs typeface="Arial"/>
              </a:rPr>
              <a:t>r</a:t>
            </a:r>
            <a:r>
              <a:rPr sz="9150" spc="70" dirty="0">
                <a:solidFill>
                  <a:srgbClr val="49BCAC"/>
                </a:solidFill>
                <a:latin typeface="Arial"/>
                <a:cs typeface="Arial"/>
              </a:rPr>
              <a:t>ab</a:t>
            </a:r>
            <a:r>
              <a:rPr sz="9150" spc="-40" dirty="0">
                <a:solidFill>
                  <a:srgbClr val="49BCAC"/>
                </a:solidFill>
                <a:latin typeface="Arial"/>
                <a:cs typeface="Arial"/>
              </a:rPr>
              <a:t>l</a:t>
            </a:r>
            <a:r>
              <a:rPr sz="9150" spc="-155" dirty="0">
                <a:solidFill>
                  <a:srgbClr val="49BCAC"/>
                </a:solidFill>
                <a:latin typeface="Arial"/>
                <a:cs typeface="Arial"/>
              </a:rPr>
              <a:t>e</a:t>
            </a:r>
            <a:r>
              <a:rPr sz="9150" spc="-100" dirty="0">
                <a:solidFill>
                  <a:srgbClr val="49BCAC"/>
                </a:solidFill>
                <a:latin typeface="Arial"/>
                <a:cs typeface="Arial"/>
              </a:rPr>
              <a:t> </a:t>
            </a:r>
            <a:r>
              <a:rPr sz="9150" spc="434" dirty="0">
                <a:solidFill>
                  <a:srgbClr val="49BCAC"/>
                </a:solidFill>
                <a:latin typeface="Arial"/>
                <a:cs typeface="Arial"/>
              </a:rPr>
              <a:t>t</a:t>
            </a:r>
            <a:r>
              <a:rPr sz="9150" spc="-110" dirty="0">
                <a:solidFill>
                  <a:srgbClr val="49BCAC"/>
                </a:solidFill>
                <a:latin typeface="Arial"/>
                <a:cs typeface="Arial"/>
              </a:rPr>
              <a:t>o</a:t>
            </a:r>
            <a:r>
              <a:rPr sz="9150" spc="-100" dirty="0">
                <a:solidFill>
                  <a:srgbClr val="49BCAC"/>
                </a:solidFill>
                <a:latin typeface="Arial"/>
                <a:cs typeface="Arial"/>
              </a:rPr>
              <a:t> </a:t>
            </a:r>
            <a:r>
              <a:rPr sz="9150" spc="-715" dirty="0">
                <a:solidFill>
                  <a:srgbClr val="49BCAC"/>
                </a:solidFill>
                <a:latin typeface="Arial"/>
                <a:cs typeface="Arial"/>
              </a:rPr>
              <a:t>m</a:t>
            </a:r>
            <a:r>
              <a:rPr sz="9150" spc="70" dirty="0">
                <a:solidFill>
                  <a:srgbClr val="49BCAC"/>
                </a:solidFill>
                <a:latin typeface="Arial"/>
                <a:cs typeface="Arial"/>
              </a:rPr>
              <a:t>a</a:t>
            </a:r>
            <a:r>
              <a:rPr sz="9150" spc="-480" dirty="0">
                <a:solidFill>
                  <a:srgbClr val="49BCAC"/>
                </a:solidFill>
                <a:latin typeface="Arial"/>
                <a:cs typeface="Arial"/>
              </a:rPr>
              <a:t>n</a:t>
            </a:r>
            <a:r>
              <a:rPr sz="9150" spc="-730" dirty="0">
                <a:solidFill>
                  <a:srgbClr val="49BCAC"/>
                </a:solidFill>
                <a:latin typeface="Arial"/>
                <a:cs typeface="Arial"/>
              </a:rPr>
              <a:t>y</a:t>
            </a:r>
            <a:r>
              <a:rPr sz="9150" spc="-405" dirty="0">
                <a:solidFill>
                  <a:srgbClr val="49BCAC"/>
                </a:solidFill>
                <a:latin typeface="Arial"/>
                <a:cs typeface="Arial"/>
              </a:rPr>
              <a:t> </a:t>
            </a:r>
            <a:r>
              <a:rPr sz="9150" spc="70" dirty="0">
                <a:solidFill>
                  <a:srgbClr val="49BCAC"/>
                </a:solidFill>
                <a:latin typeface="Arial"/>
                <a:cs typeface="Arial"/>
              </a:rPr>
              <a:t>d</a:t>
            </a:r>
            <a:r>
              <a:rPr sz="9150" spc="40" dirty="0">
                <a:solidFill>
                  <a:srgbClr val="49BCAC"/>
                </a:solidFill>
                <a:latin typeface="Arial"/>
                <a:cs typeface="Arial"/>
              </a:rPr>
              <a:t>i</a:t>
            </a:r>
            <a:r>
              <a:rPr sz="9150" spc="-935" dirty="0">
                <a:solidFill>
                  <a:srgbClr val="49BCAC"/>
                </a:solidFill>
                <a:latin typeface="Arial"/>
                <a:cs typeface="Arial"/>
              </a:rPr>
              <a:t>s</a:t>
            </a:r>
            <a:r>
              <a:rPr sz="9150" spc="70" dirty="0">
                <a:solidFill>
                  <a:srgbClr val="49BCAC"/>
                </a:solidFill>
                <a:latin typeface="Arial"/>
                <a:cs typeface="Arial"/>
              </a:rPr>
              <a:t>a</a:t>
            </a:r>
            <a:r>
              <a:rPr sz="9150" spc="-935" dirty="0">
                <a:solidFill>
                  <a:srgbClr val="49BCAC"/>
                </a:solidFill>
                <a:latin typeface="Arial"/>
                <a:cs typeface="Arial"/>
              </a:rPr>
              <a:t>s</a:t>
            </a:r>
            <a:r>
              <a:rPr sz="9150" spc="434" dirty="0">
                <a:solidFill>
                  <a:srgbClr val="49BCAC"/>
                </a:solidFill>
                <a:latin typeface="Arial"/>
                <a:cs typeface="Arial"/>
              </a:rPr>
              <a:t>t</a:t>
            </a:r>
            <a:r>
              <a:rPr sz="9150" spc="-155" dirty="0">
                <a:solidFill>
                  <a:srgbClr val="49BCAC"/>
                </a:solidFill>
                <a:latin typeface="Arial"/>
                <a:cs typeface="Arial"/>
              </a:rPr>
              <a:t>e</a:t>
            </a:r>
            <a:r>
              <a:rPr sz="9150" spc="-235" dirty="0">
                <a:solidFill>
                  <a:srgbClr val="49BCAC"/>
                </a:solidFill>
                <a:latin typeface="Arial"/>
                <a:cs typeface="Arial"/>
              </a:rPr>
              <a:t>r</a:t>
            </a:r>
            <a:r>
              <a:rPr sz="9150" spc="-935" dirty="0">
                <a:solidFill>
                  <a:srgbClr val="49BCAC"/>
                </a:solidFill>
                <a:latin typeface="Arial"/>
                <a:cs typeface="Arial"/>
              </a:rPr>
              <a:t>s</a:t>
            </a:r>
            <a:r>
              <a:rPr sz="9150" spc="-130" dirty="0">
                <a:solidFill>
                  <a:srgbClr val="49BCAC"/>
                </a:solidFill>
                <a:latin typeface="Arial"/>
                <a:cs typeface="Arial"/>
              </a:rPr>
              <a:t>.</a:t>
            </a:r>
            <a:endParaRPr sz="9150">
              <a:latin typeface="Arial"/>
              <a:cs typeface="Arial"/>
            </a:endParaRPr>
          </a:p>
        </p:txBody>
      </p:sp>
      <p:sp>
        <p:nvSpPr>
          <p:cNvPr id="8" name="object 8"/>
          <p:cNvSpPr/>
          <p:nvPr/>
        </p:nvSpPr>
        <p:spPr>
          <a:xfrm>
            <a:off x="0" y="2867604"/>
            <a:ext cx="8809687" cy="6667500"/>
          </a:xfrm>
          <a:prstGeom prst="rect">
            <a:avLst/>
          </a:prstGeom>
          <a:blipFill>
            <a:blip r:embed="rId2" cstate="print"/>
            <a:stretch>
              <a:fillRect/>
            </a:stretch>
          </a:blipFill>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spc="315" dirty="0"/>
              <a:t>1  </a:t>
            </a:r>
          </a:p>
        </p:txBody>
      </p:sp>
      <p:sp>
        <p:nvSpPr>
          <p:cNvPr id="10" name="object 10"/>
          <p:cNvSpPr txBox="1"/>
          <p:nvPr/>
        </p:nvSpPr>
        <p:spPr>
          <a:xfrm>
            <a:off x="10528546" y="9842480"/>
            <a:ext cx="1296670" cy="205104"/>
          </a:xfrm>
          <a:prstGeom prst="rect">
            <a:avLst/>
          </a:prstGeom>
        </p:spPr>
        <p:txBody>
          <a:bodyPr vert="horz" wrap="square" lIns="0" tIns="0" rIns="0" bIns="0" rtlCol="0">
            <a:spAutoFit/>
          </a:bodyPr>
          <a:lstStyle/>
          <a:p>
            <a:pPr marL="12700">
              <a:lnSpc>
                <a:spcPct val="100000"/>
              </a:lnSpc>
            </a:pPr>
            <a:r>
              <a:rPr sz="1400" b="1" spc="285" dirty="0">
                <a:solidFill>
                  <a:srgbClr val="DFDCE2"/>
                </a:solidFill>
                <a:latin typeface="Calibri"/>
                <a:cs typeface="Calibri"/>
              </a:rPr>
              <a:t>S  </a:t>
            </a:r>
            <a:r>
              <a:rPr sz="1400" b="1" spc="135" dirty="0">
                <a:solidFill>
                  <a:srgbClr val="DFDCE2"/>
                </a:solidFill>
                <a:latin typeface="Calibri"/>
                <a:cs typeface="Calibri"/>
              </a:rPr>
              <a:t>E  </a:t>
            </a:r>
            <a:r>
              <a:rPr sz="1400" b="1" spc="260" dirty="0">
                <a:solidFill>
                  <a:srgbClr val="DFDCE2"/>
                </a:solidFill>
                <a:latin typeface="Calibri"/>
                <a:cs typeface="Calibri"/>
              </a:rPr>
              <a:t>A  </a:t>
            </a:r>
            <a:r>
              <a:rPr sz="1400" b="1" spc="150" dirty="0">
                <a:solidFill>
                  <a:srgbClr val="DFDCE2"/>
                </a:solidFill>
                <a:latin typeface="Calibri"/>
                <a:cs typeface="Calibri"/>
              </a:rPr>
              <a:t>T  T  </a:t>
            </a:r>
            <a:r>
              <a:rPr sz="1400" b="1" spc="204" dirty="0">
                <a:solidFill>
                  <a:srgbClr val="DFDCE2"/>
                </a:solidFill>
                <a:latin typeface="Calibri"/>
                <a:cs typeface="Calibri"/>
              </a:rPr>
              <a:t>L  </a:t>
            </a:r>
            <a:r>
              <a:rPr sz="1400" b="1" spc="135" dirty="0">
                <a:solidFill>
                  <a:srgbClr val="DFDCE2"/>
                </a:solidFill>
                <a:latin typeface="Calibri"/>
                <a:cs typeface="Calibri"/>
              </a:rPr>
              <a:t>E</a:t>
            </a:r>
            <a:endParaRPr sz="1400">
              <a:latin typeface="Calibri"/>
              <a:cs typeface="Calibri"/>
            </a:endParaRPr>
          </a:p>
        </p:txBody>
      </p:sp>
      <p:sp>
        <p:nvSpPr>
          <p:cNvPr id="11" name="object 11"/>
          <p:cNvSpPr txBox="1"/>
          <p:nvPr/>
        </p:nvSpPr>
        <p:spPr>
          <a:xfrm>
            <a:off x="12010089" y="9842480"/>
            <a:ext cx="1085850" cy="205104"/>
          </a:xfrm>
          <a:prstGeom prst="rect">
            <a:avLst/>
          </a:prstGeom>
        </p:spPr>
        <p:txBody>
          <a:bodyPr vert="horz" wrap="square" lIns="0" tIns="0" rIns="0" bIns="0" rtlCol="0">
            <a:spAutoFit/>
          </a:bodyPr>
          <a:lstStyle/>
          <a:p>
            <a:pPr marL="12700">
              <a:lnSpc>
                <a:spcPct val="100000"/>
              </a:lnSpc>
            </a:pPr>
            <a:r>
              <a:rPr sz="1400" b="1" spc="290" dirty="0">
                <a:solidFill>
                  <a:srgbClr val="DFDCE2"/>
                </a:solidFill>
                <a:latin typeface="Calibri"/>
                <a:cs typeface="Calibri"/>
              </a:rPr>
              <a:t>O  </a:t>
            </a:r>
            <a:r>
              <a:rPr sz="1400" b="1" spc="155" dirty="0">
                <a:solidFill>
                  <a:srgbClr val="DFDCE2"/>
                </a:solidFill>
                <a:latin typeface="Calibri"/>
                <a:cs typeface="Calibri"/>
              </a:rPr>
              <a:t>F  F  </a:t>
            </a:r>
            <a:r>
              <a:rPr sz="1400" b="1" spc="60" dirty="0">
                <a:solidFill>
                  <a:srgbClr val="DFDCE2"/>
                </a:solidFill>
                <a:latin typeface="Calibri"/>
                <a:cs typeface="Calibri"/>
              </a:rPr>
              <a:t>I  </a:t>
            </a:r>
            <a:r>
              <a:rPr sz="1400" b="1" spc="320" dirty="0">
                <a:solidFill>
                  <a:srgbClr val="DFDCE2"/>
                </a:solidFill>
                <a:latin typeface="Calibri"/>
                <a:cs typeface="Calibri"/>
              </a:rPr>
              <a:t>C  </a:t>
            </a:r>
            <a:r>
              <a:rPr sz="1400" b="1" spc="135" dirty="0">
                <a:solidFill>
                  <a:srgbClr val="DFDCE2"/>
                </a:solidFill>
                <a:latin typeface="Calibri"/>
                <a:cs typeface="Calibri"/>
              </a:rPr>
              <a:t>E</a:t>
            </a:r>
            <a:endParaRPr sz="1400">
              <a:latin typeface="Calibri"/>
              <a:cs typeface="Calibri"/>
            </a:endParaRPr>
          </a:p>
        </p:txBody>
      </p:sp>
      <p:sp>
        <p:nvSpPr>
          <p:cNvPr id="12" name="object 12"/>
          <p:cNvSpPr txBox="1"/>
          <p:nvPr/>
        </p:nvSpPr>
        <p:spPr>
          <a:xfrm>
            <a:off x="13281246" y="9842480"/>
            <a:ext cx="365760" cy="205104"/>
          </a:xfrm>
          <a:prstGeom prst="rect">
            <a:avLst/>
          </a:prstGeom>
        </p:spPr>
        <p:txBody>
          <a:bodyPr vert="horz" wrap="square" lIns="0" tIns="0" rIns="0" bIns="0" rtlCol="0">
            <a:spAutoFit/>
          </a:bodyPr>
          <a:lstStyle/>
          <a:p>
            <a:pPr marL="12700">
              <a:lnSpc>
                <a:spcPct val="100000"/>
              </a:lnSpc>
            </a:pPr>
            <a:r>
              <a:rPr sz="1400" b="1" spc="290" dirty="0">
                <a:solidFill>
                  <a:srgbClr val="DFDCE2"/>
                </a:solidFill>
                <a:latin typeface="Calibri"/>
                <a:cs typeface="Calibri"/>
              </a:rPr>
              <a:t>O  </a:t>
            </a:r>
            <a:r>
              <a:rPr sz="1400" b="1" spc="155" dirty="0">
                <a:solidFill>
                  <a:srgbClr val="DFDCE2"/>
                </a:solidFill>
                <a:latin typeface="Calibri"/>
                <a:cs typeface="Calibri"/>
              </a:rPr>
              <a:t>F</a:t>
            </a:r>
            <a:endParaRPr sz="1400">
              <a:latin typeface="Calibri"/>
              <a:cs typeface="Calibri"/>
            </a:endParaRPr>
          </a:p>
        </p:txBody>
      </p:sp>
      <p:sp>
        <p:nvSpPr>
          <p:cNvPr id="13" name="object 13"/>
          <p:cNvSpPr txBox="1"/>
          <p:nvPr/>
        </p:nvSpPr>
        <p:spPr>
          <a:xfrm>
            <a:off x="13832289" y="9842480"/>
            <a:ext cx="1848485" cy="205104"/>
          </a:xfrm>
          <a:prstGeom prst="rect">
            <a:avLst/>
          </a:prstGeom>
        </p:spPr>
        <p:txBody>
          <a:bodyPr vert="horz" wrap="square" lIns="0" tIns="0" rIns="0" bIns="0" rtlCol="0">
            <a:spAutoFit/>
          </a:bodyPr>
          <a:lstStyle/>
          <a:p>
            <a:pPr marL="12700">
              <a:lnSpc>
                <a:spcPct val="100000"/>
              </a:lnSpc>
            </a:pPr>
            <a:r>
              <a:rPr sz="1400" b="1" spc="135" dirty="0">
                <a:solidFill>
                  <a:srgbClr val="DFDCE2"/>
                </a:solidFill>
                <a:latin typeface="Calibri"/>
                <a:cs typeface="Calibri"/>
              </a:rPr>
              <a:t>E  </a:t>
            </a:r>
            <a:r>
              <a:rPr sz="1400" b="1" spc="110" dirty="0">
                <a:solidFill>
                  <a:srgbClr val="DFDCE2"/>
                </a:solidFill>
                <a:latin typeface="Calibri"/>
                <a:cs typeface="Calibri"/>
              </a:rPr>
              <a:t>M  </a:t>
            </a:r>
            <a:r>
              <a:rPr sz="1400" b="1" spc="135" dirty="0">
                <a:solidFill>
                  <a:srgbClr val="DFDCE2"/>
                </a:solidFill>
                <a:latin typeface="Calibri"/>
                <a:cs typeface="Calibri"/>
              </a:rPr>
              <a:t>E  </a:t>
            </a:r>
            <a:r>
              <a:rPr sz="1400" b="1" spc="220" dirty="0">
                <a:solidFill>
                  <a:srgbClr val="DFDCE2"/>
                </a:solidFill>
                <a:latin typeface="Calibri"/>
                <a:cs typeface="Calibri"/>
              </a:rPr>
              <a:t>R  </a:t>
            </a:r>
            <a:r>
              <a:rPr sz="1400" b="1" spc="280" dirty="0">
                <a:solidFill>
                  <a:srgbClr val="DFDCE2"/>
                </a:solidFill>
                <a:latin typeface="Calibri"/>
                <a:cs typeface="Calibri"/>
              </a:rPr>
              <a:t>G  </a:t>
            </a:r>
            <a:r>
              <a:rPr sz="1400" b="1" spc="135" dirty="0">
                <a:solidFill>
                  <a:srgbClr val="DFDCE2"/>
                </a:solidFill>
                <a:latin typeface="Calibri"/>
                <a:cs typeface="Calibri"/>
              </a:rPr>
              <a:t>E  </a:t>
            </a:r>
            <a:r>
              <a:rPr sz="1400" b="1" spc="245" dirty="0">
                <a:solidFill>
                  <a:srgbClr val="DFDCE2"/>
                </a:solidFill>
                <a:latin typeface="Calibri"/>
                <a:cs typeface="Calibri"/>
              </a:rPr>
              <a:t>N  </a:t>
            </a:r>
            <a:r>
              <a:rPr sz="1400" b="1" spc="320" dirty="0">
                <a:solidFill>
                  <a:srgbClr val="DFDCE2"/>
                </a:solidFill>
                <a:latin typeface="Calibri"/>
                <a:cs typeface="Calibri"/>
              </a:rPr>
              <a:t>C  </a:t>
            </a:r>
            <a:r>
              <a:rPr sz="1400" b="1" spc="310" dirty="0">
                <a:solidFill>
                  <a:srgbClr val="DFDCE2"/>
                </a:solidFill>
                <a:latin typeface="Calibri"/>
                <a:cs typeface="Calibri"/>
              </a:rPr>
              <a:t>Y</a:t>
            </a:r>
            <a:endParaRPr sz="1400">
              <a:latin typeface="Calibri"/>
              <a:cs typeface="Calibri"/>
            </a:endParaRPr>
          </a:p>
        </p:txBody>
      </p:sp>
      <p:sp>
        <p:nvSpPr>
          <p:cNvPr id="14" name="object 14"/>
          <p:cNvSpPr txBox="1"/>
          <p:nvPr/>
        </p:nvSpPr>
        <p:spPr>
          <a:xfrm>
            <a:off x="15865918" y="9842480"/>
            <a:ext cx="2136140" cy="205104"/>
          </a:xfrm>
          <a:prstGeom prst="rect">
            <a:avLst/>
          </a:prstGeom>
        </p:spPr>
        <p:txBody>
          <a:bodyPr vert="horz" wrap="square" lIns="0" tIns="0" rIns="0" bIns="0" rtlCol="0">
            <a:spAutoFit/>
          </a:bodyPr>
          <a:lstStyle/>
          <a:p>
            <a:pPr marL="12700">
              <a:lnSpc>
                <a:spcPct val="100000"/>
              </a:lnSpc>
            </a:pPr>
            <a:r>
              <a:rPr sz="1400" b="1" spc="110" dirty="0">
                <a:solidFill>
                  <a:srgbClr val="DFDCE2"/>
                </a:solidFill>
                <a:latin typeface="Calibri"/>
                <a:cs typeface="Calibri"/>
              </a:rPr>
              <a:t>M  </a:t>
            </a:r>
            <a:r>
              <a:rPr sz="1400" b="1" spc="260" dirty="0">
                <a:solidFill>
                  <a:srgbClr val="DFDCE2"/>
                </a:solidFill>
                <a:latin typeface="Calibri"/>
                <a:cs typeface="Calibri"/>
              </a:rPr>
              <a:t>A  </a:t>
            </a:r>
            <a:r>
              <a:rPr sz="1400" b="1" spc="245" dirty="0">
                <a:solidFill>
                  <a:srgbClr val="DFDCE2"/>
                </a:solidFill>
                <a:latin typeface="Calibri"/>
                <a:cs typeface="Calibri"/>
              </a:rPr>
              <a:t>N  </a:t>
            </a:r>
            <a:r>
              <a:rPr sz="1400" b="1" spc="260" dirty="0">
                <a:solidFill>
                  <a:srgbClr val="DFDCE2"/>
                </a:solidFill>
                <a:latin typeface="Calibri"/>
                <a:cs typeface="Calibri"/>
              </a:rPr>
              <a:t>A  </a:t>
            </a:r>
            <a:r>
              <a:rPr sz="1400" b="1" spc="280" dirty="0">
                <a:solidFill>
                  <a:srgbClr val="DFDCE2"/>
                </a:solidFill>
                <a:latin typeface="Calibri"/>
                <a:cs typeface="Calibri"/>
              </a:rPr>
              <a:t>G  </a:t>
            </a:r>
            <a:r>
              <a:rPr sz="1400" b="1" spc="135" dirty="0">
                <a:solidFill>
                  <a:srgbClr val="DFDCE2"/>
                </a:solidFill>
                <a:latin typeface="Calibri"/>
                <a:cs typeface="Calibri"/>
              </a:rPr>
              <a:t>E  </a:t>
            </a:r>
            <a:r>
              <a:rPr sz="1400" b="1" spc="110" dirty="0">
                <a:solidFill>
                  <a:srgbClr val="DFDCE2"/>
                </a:solidFill>
                <a:latin typeface="Calibri"/>
                <a:cs typeface="Calibri"/>
              </a:rPr>
              <a:t>M  </a:t>
            </a:r>
            <a:r>
              <a:rPr sz="1400" b="1" spc="135" dirty="0">
                <a:solidFill>
                  <a:srgbClr val="DFDCE2"/>
                </a:solidFill>
                <a:latin typeface="Calibri"/>
                <a:cs typeface="Calibri"/>
              </a:rPr>
              <a:t>E  </a:t>
            </a:r>
            <a:r>
              <a:rPr sz="1400" b="1" spc="245" dirty="0">
                <a:solidFill>
                  <a:srgbClr val="DFDCE2"/>
                </a:solidFill>
                <a:latin typeface="Calibri"/>
                <a:cs typeface="Calibri"/>
              </a:rPr>
              <a:t>N  </a:t>
            </a:r>
            <a:r>
              <a:rPr sz="1400" b="1" spc="150" dirty="0">
                <a:solidFill>
                  <a:srgbClr val="DFDCE2"/>
                </a:solidFill>
                <a:latin typeface="Calibri"/>
                <a:cs typeface="Calibri"/>
              </a:rPr>
              <a:t>T</a:t>
            </a:r>
            <a:endParaRPr sz="14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EB38-C12D-4B11-AC14-3A0A5D6505B5}"/>
              </a:ext>
            </a:extLst>
          </p:cNvPr>
          <p:cNvSpPr>
            <a:spLocks noGrp="1"/>
          </p:cNvSpPr>
          <p:nvPr>
            <p:ph type="title"/>
          </p:nvPr>
        </p:nvSpPr>
        <p:spPr/>
        <p:txBody>
          <a:bodyPr/>
          <a:lstStyle/>
          <a:p>
            <a:r>
              <a:rPr lang="en-US" dirty="0"/>
              <a:t>Washington is Vulnerable to many disaster</a:t>
            </a:r>
          </a:p>
        </p:txBody>
      </p:sp>
      <p:sp>
        <p:nvSpPr>
          <p:cNvPr id="4" name="Text Placeholder 3">
            <a:extLst>
              <a:ext uri="{FF2B5EF4-FFF2-40B4-BE49-F238E27FC236}">
                <a16:creationId xmlns:a16="http://schemas.microsoft.com/office/drawing/2014/main" id="{D7FB5481-F5FA-47F3-B349-D302D2EED2AD}"/>
              </a:ext>
            </a:extLst>
          </p:cNvPr>
          <p:cNvSpPr>
            <a:spLocks noGrp="1"/>
          </p:cNvSpPr>
          <p:nvPr>
            <p:ph type="body" idx="1"/>
          </p:nvPr>
        </p:nvSpPr>
        <p:spPr>
          <a:xfrm>
            <a:off x="609600" y="1540963"/>
            <a:ext cx="11776950" cy="9040937"/>
          </a:xfrm>
        </p:spPr>
        <p:txBody>
          <a:bodyPr numCol="2"/>
          <a:lstStyle/>
          <a:p>
            <a:r>
              <a:rPr lang="en-US" dirty="0"/>
              <a:t>CSA: Some of the major disasters that Seattle may face</a:t>
            </a:r>
          </a:p>
          <a:p>
            <a:endParaRPr lang="en-US" dirty="0"/>
          </a:p>
          <a:p>
            <a:pPr marL="342900" indent="-342900">
              <a:spcAft>
                <a:spcPts val="1200"/>
              </a:spcAft>
              <a:buFont typeface="+mj-lt"/>
              <a:buAutoNum type="arabicPeriod"/>
            </a:pPr>
            <a:r>
              <a:rPr lang="en-US" b="1" dirty="0"/>
              <a:t>Earthquakes              </a:t>
            </a:r>
          </a:p>
          <a:p>
            <a:pPr marL="342900" indent="-342900">
              <a:spcAft>
                <a:spcPts val="1200"/>
              </a:spcAft>
              <a:buFont typeface="+mj-lt"/>
              <a:buAutoNum type="arabicPeriod"/>
            </a:pPr>
            <a:r>
              <a:rPr lang="en-US" dirty="0"/>
              <a:t>Snow and Ice</a:t>
            </a:r>
          </a:p>
          <a:p>
            <a:pPr marL="342900" indent="-342900">
              <a:spcAft>
                <a:spcPts val="1200"/>
              </a:spcAft>
              <a:buFont typeface="+mj-lt"/>
              <a:buAutoNum type="arabicPeriod"/>
            </a:pPr>
            <a:r>
              <a:rPr lang="en-US" dirty="0"/>
              <a:t>Infrastructure/Cyber</a:t>
            </a:r>
          </a:p>
          <a:p>
            <a:pPr marL="342900" indent="-342900">
              <a:spcAft>
                <a:spcPts val="1200"/>
              </a:spcAft>
              <a:buFont typeface="+mj-lt"/>
              <a:buAutoNum type="arabicPeriod"/>
            </a:pPr>
            <a:r>
              <a:rPr lang="en-US" dirty="0"/>
              <a:t>Windstorms</a:t>
            </a:r>
          </a:p>
          <a:p>
            <a:pPr marL="342900" indent="-342900">
              <a:spcAft>
                <a:spcPts val="1200"/>
              </a:spcAft>
              <a:buFont typeface="+mj-lt"/>
              <a:buAutoNum type="arabicPeriod"/>
            </a:pPr>
            <a:r>
              <a:rPr lang="en-US" dirty="0"/>
              <a:t>Power Outages</a:t>
            </a:r>
          </a:p>
          <a:p>
            <a:pPr marL="342900" indent="-342900">
              <a:spcAft>
                <a:spcPts val="1200"/>
              </a:spcAft>
              <a:buFont typeface="+mj-lt"/>
              <a:buAutoNum type="arabicPeriod"/>
            </a:pPr>
            <a:r>
              <a:rPr lang="en-US" dirty="0"/>
              <a:t>Terrorism</a:t>
            </a:r>
          </a:p>
          <a:p>
            <a:pPr marL="342900" indent="-342900">
              <a:spcAft>
                <a:spcPts val="1200"/>
              </a:spcAft>
              <a:buFont typeface="+mj-lt"/>
              <a:buAutoNum type="arabicPeriod"/>
            </a:pPr>
            <a:r>
              <a:rPr lang="en-US" dirty="0"/>
              <a:t>Disease Outbreaks</a:t>
            </a:r>
          </a:p>
          <a:p>
            <a:pPr marL="342900" indent="-342900">
              <a:spcAft>
                <a:spcPts val="1200"/>
              </a:spcAft>
              <a:buFont typeface="+mj-lt"/>
              <a:buAutoNum type="arabicPeriod"/>
            </a:pPr>
            <a:r>
              <a:rPr lang="en-US" dirty="0"/>
              <a:t>Flooding</a:t>
            </a:r>
          </a:p>
          <a:p>
            <a:pPr marL="342900" indent="-342900">
              <a:spcAft>
                <a:spcPts val="1200"/>
              </a:spcAft>
              <a:buFont typeface="+mj-lt"/>
              <a:buAutoNum type="arabicPeriod"/>
            </a:pPr>
            <a:r>
              <a:rPr lang="en-US" dirty="0"/>
              <a:t>Excessive Heat</a:t>
            </a:r>
          </a:p>
          <a:p>
            <a:pPr>
              <a:spcAft>
                <a:spcPts val="1200"/>
              </a:spcAft>
            </a:pPr>
            <a:endParaRPr lang="en-US" dirty="0"/>
          </a:p>
          <a:p>
            <a:endParaRPr lang="en-US" dirty="0"/>
          </a:p>
          <a:p>
            <a:endParaRPr lang="en-US" dirty="0"/>
          </a:p>
          <a:p>
            <a:r>
              <a:rPr lang="en-US" dirty="0"/>
              <a:t>10. Fires</a:t>
            </a:r>
            <a:br>
              <a:rPr lang="en-US" dirty="0"/>
            </a:br>
            <a:endParaRPr lang="en-US" dirty="0"/>
          </a:p>
          <a:p>
            <a:r>
              <a:rPr lang="en-US" dirty="0"/>
              <a:t>11. Tsunamis/Seiches</a:t>
            </a:r>
            <a:br>
              <a:rPr lang="en-US" dirty="0"/>
            </a:br>
            <a:endParaRPr lang="en-US" dirty="0"/>
          </a:p>
          <a:p>
            <a:r>
              <a:rPr lang="en-US" dirty="0"/>
              <a:t>12. Landslides</a:t>
            </a:r>
            <a:br>
              <a:rPr lang="en-US" dirty="0"/>
            </a:br>
            <a:endParaRPr lang="en-US" dirty="0"/>
          </a:p>
          <a:p>
            <a:r>
              <a:rPr lang="en-US" dirty="0"/>
              <a:t>13. Transportation Accidents</a:t>
            </a:r>
            <a:br>
              <a:rPr lang="en-US" dirty="0"/>
            </a:br>
            <a:endParaRPr lang="en-US" dirty="0"/>
          </a:p>
          <a:p>
            <a:r>
              <a:rPr lang="en-US" dirty="0"/>
              <a:t>14. Water Shortages</a:t>
            </a:r>
            <a:br>
              <a:rPr lang="en-US" dirty="0"/>
            </a:br>
            <a:endParaRPr lang="en-US" dirty="0"/>
          </a:p>
          <a:p>
            <a:r>
              <a:rPr lang="en-US" dirty="0"/>
              <a:t>15. Social Unrest</a:t>
            </a:r>
            <a:br>
              <a:rPr lang="en-US" dirty="0"/>
            </a:br>
            <a:endParaRPr lang="en-US" dirty="0"/>
          </a:p>
          <a:p>
            <a:r>
              <a:rPr lang="en-US" dirty="0"/>
              <a:t>16. HAZMAT Incidents</a:t>
            </a:r>
            <a:br>
              <a:rPr lang="en-US" dirty="0"/>
            </a:br>
            <a:endParaRPr lang="en-US" dirty="0"/>
          </a:p>
          <a:p>
            <a:r>
              <a:rPr lang="en-US" dirty="0"/>
              <a:t>17. Volcano</a:t>
            </a:r>
            <a:br>
              <a:rPr lang="en-US" dirty="0"/>
            </a:br>
            <a:endParaRPr lang="en-US" dirty="0"/>
          </a:p>
          <a:p>
            <a:r>
              <a:rPr lang="en-US" dirty="0"/>
              <a:t>18. Active Shooter </a:t>
            </a:r>
          </a:p>
          <a:p>
            <a:endParaRPr lang="en-US" dirty="0"/>
          </a:p>
        </p:txBody>
      </p:sp>
    </p:spTree>
    <p:extLst>
      <p:ext uri="{BB962C8B-B14F-4D97-AF65-F5344CB8AC3E}">
        <p14:creationId xmlns:p14="http://schemas.microsoft.com/office/powerpoint/2010/main" val="418151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9545320"/>
          </a:xfrm>
          <a:custGeom>
            <a:avLst/>
            <a:gdLst/>
            <a:ahLst/>
            <a:cxnLst/>
            <a:rect l="l" t="t" r="r" b="b"/>
            <a:pathLst>
              <a:path w="18288000" h="9545320">
                <a:moveTo>
                  <a:pt x="0" y="0"/>
                </a:moveTo>
                <a:lnTo>
                  <a:pt x="18288000" y="0"/>
                </a:lnTo>
                <a:lnTo>
                  <a:pt x="18288000" y="9544949"/>
                </a:lnTo>
                <a:lnTo>
                  <a:pt x="0" y="9544949"/>
                </a:lnTo>
                <a:lnTo>
                  <a:pt x="0" y="0"/>
                </a:lnTo>
                <a:close/>
              </a:path>
            </a:pathLst>
          </a:custGeom>
          <a:solidFill>
            <a:srgbClr val="DFDCE2"/>
          </a:solidFill>
        </p:spPr>
        <p:txBody>
          <a:bodyPr wrap="square" lIns="0" tIns="0" rIns="0" bIns="0" rtlCol="0"/>
          <a:lstStyle/>
          <a:p>
            <a:endParaRPr/>
          </a:p>
        </p:txBody>
      </p:sp>
      <p:sp>
        <p:nvSpPr>
          <p:cNvPr id="3" name="object 3"/>
          <p:cNvSpPr/>
          <p:nvPr/>
        </p:nvSpPr>
        <p:spPr>
          <a:xfrm>
            <a:off x="0" y="0"/>
            <a:ext cx="2763520" cy="9545320"/>
          </a:xfrm>
          <a:custGeom>
            <a:avLst/>
            <a:gdLst/>
            <a:ahLst/>
            <a:cxnLst/>
            <a:rect l="l" t="t" r="r" b="b"/>
            <a:pathLst>
              <a:path w="2763520" h="9545320">
                <a:moveTo>
                  <a:pt x="0" y="0"/>
                </a:moveTo>
                <a:lnTo>
                  <a:pt x="2763172" y="0"/>
                </a:lnTo>
                <a:lnTo>
                  <a:pt x="2763172" y="9544949"/>
                </a:lnTo>
                <a:lnTo>
                  <a:pt x="0" y="9544949"/>
                </a:lnTo>
                <a:lnTo>
                  <a:pt x="0" y="0"/>
                </a:lnTo>
              </a:path>
            </a:pathLst>
          </a:custGeom>
          <a:solidFill>
            <a:srgbClr val="FB491A"/>
          </a:solidFill>
        </p:spPr>
        <p:txBody>
          <a:bodyPr wrap="square" lIns="0" tIns="0" rIns="0" bIns="0" rtlCol="0"/>
          <a:lstStyle/>
          <a:p>
            <a:endParaRPr/>
          </a:p>
        </p:txBody>
      </p:sp>
      <p:sp>
        <p:nvSpPr>
          <p:cNvPr id="4" name="object 4"/>
          <p:cNvSpPr txBox="1"/>
          <p:nvPr/>
        </p:nvSpPr>
        <p:spPr>
          <a:xfrm>
            <a:off x="575146" y="2944972"/>
            <a:ext cx="696595" cy="5304790"/>
          </a:xfrm>
          <a:prstGeom prst="rect">
            <a:avLst/>
          </a:prstGeom>
        </p:spPr>
        <p:txBody>
          <a:bodyPr vert="vert270" wrap="square" lIns="0" tIns="0" rIns="0" bIns="0" rtlCol="0">
            <a:spAutoFit/>
          </a:bodyPr>
          <a:lstStyle/>
          <a:p>
            <a:pPr marL="12700">
              <a:lnSpc>
                <a:spcPct val="100000"/>
              </a:lnSpc>
            </a:pPr>
            <a:r>
              <a:rPr sz="5250" b="1" spc="260" dirty="0">
                <a:solidFill>
                  <a:srgbClr val="DFDCE2"/>
                </a:solidFill>
                <a:latin typeface="Calibri"/>
                <a:cs typeface="Calibri"/>
              </a:rPr>
              <a:t>EMERGENCIE</a:t>
            </a:r>
            <a:r>
              <a:rPr sz="5250" b="1" dirty="0">
                <a:solidFill>
                  <a:srgbClr val="DFDCE2"/>
                </a:solidFill>
                <a:latin typeface="Calibri"/>
                <a:cs typeface="Calibri"/>
              </a:rPr>
              <a:t>S</a:t>
            </a:r>
            <a:endParaRPr sz="5250">
              <a:latin typeface="Calibri"/>
              <a:cs typeface="Calibri"/>
            </a:endParaRPr>
          </a:p>
        </p:txBody>
      </p:sp>
      <p:sp>
        <p:nvSpPr>
          <p:cNvPr id="5" name="object 5"/>
          <p:cNvSpPr txBox="1"/>
          <p:nvPr/>
        </p:nvSpPr>
        <p:spPr>
          <a:xfrm>
            <a:off x="575146" y="1416956"/>
            <a:ext cx="696595" cy="1303655"/>
          </a:xfrm>
          <a:prstGeom prst="rect">
            <a:avLst/>
          </a:prstGeom>
        </p:spPr>
        <p:txBody>
          <a:bodyPr vert="vert270" wrap="square" lIns="0" tIns="0" rIns="0" bIns="0" rtlCol="0">
            <a:spAutoFit/>
          </a:bodyPr>
          <a:lstStyle/>
          <a:p>
            <a:pPr marL="12700">
              <a:lnSpc>
                <a:spcPct val="100000"/>
              </a:lnSpc>
            </a:pPr>
            <a:r>
              <a:rPr sz="5250" b="1" spc="260" dirty="0">
                <a:solidFill>
                  <a:srgbClr val="DFDCE2"/>
                </a:solidFill>
                <a:latin typeface="Calibri"/>
                <a:cs typeface="Calibri"/>
              </a:rPr>
              <a:t>VS</a:t>
            </a:r>
            <a:r>
              <a:rPr sz="5250" b="1" dirty="0">
                <a:solidFill>
                  <a:srgbClr val="DFDCE2"/>
                </a:solidFill>
                <a:latin typeface="Calibri"/>
                <a:cs typeface="Calibri"/>
              </a:rPr>
              <a:t>.</a:t>
            </a:r>
            <a:endParaRPr sz="5250">
              <a:latin typeface="Calibri"/>
              <a:cs typeface="Calibri"/>
            </a:endParaRPr>
          </a:p>
        </p:txBody>
      </p:sp>
      <p:sp>
        <p:nvSpPr>
          <p:cNvPr id="6" name="object 6"/>
          <p:cNvSpPr txBox="1"/>
          <p:nvPr/>
        </p:nvSpPr>
        <p:spPr>
          <a:xfrm>
            <a:off x="1508596" y="2653601"/>
            <a:ext cx="696595" cy="4142740"/>
          </a:xfrm>
          <a:prstGeom prst="rect">
            <a:avLst/>
          </a:prstGeom>
        </p:spPr>
        <p:txBody>
          <a:bodyPr vert="vert270" wrap="square" lIns="0" tIns="0" rIns="0" bIns="0" rtlCol="0">
            <a:spAutoFit/>
          </a:bodyPr>
          <a:lstStyle/>
          <a:p>
            <a:pPr marL="12700">
              <a:lnSpc>
                <a:spcPct val="100000"/>
              </a:lnSpc>
            </a:pPr>
            <a:r>
              <a:rPr sz="5250" b="1" spc="260" dirty="0">
                <a:solidFill>
                  <a:srgbClr val="DFDCE2"/>
                </a:solidFill>
                <a:latin typeface="Calibri"/>
                <a:cs typeface="Calibri"/>
              </a:rPr>
              <a:t>DISASTER</a:t>
            </a:r>
            <a:r>
              <a:rPr sz="5250" b="1" dirty="0">
                <a:solidFill>
                  <a:srgbClr val="DFDCE2"/>
                </a:solidFill>
                <a:latin typeface="Calibri"/>
                <a:cs typeface="Calibri"/>
              </a:rPr>
              <a:t>S</a:t>
            </a:r>
            <a:endParaRPr sz="5250">
              <a:latin typeface="Calibri"/>
              <a:cs typeface="Calibri"/>
            </a:endParaRPr>
          </a:p>
        </p:txBody>
      </p:sp>
      <p:sp>
        <p:nvSpPr>
          <p:cNvPr id="7" name="object 7"/>
          <p:cNvSpPr/>
          <p:nvPr/>
        </p:nvSpPr>
        <p:spPr>
          <a:xfrm>
            <a:off x="0" y="9544949"/>
            <a:ext cx="18288000" cy="742315"/>
          </a:xfrm>
          <a:custGeom>
            <a:avLst/>
            <a:gdLst/>
            <a:ahLst/>
            <a:cxnLst/>
            <a:rect l="l" t="t" r="r" b="b"/>
            <a:pathLst>
              <a:path w="18288000" h="742315">
                <a:moveTo>
                  <a:pt x="0" y="742050"/>
                </a:moveTo>
                <a:lnTo>
                  <a:pt x="0" y="0"/>
                </a:lnTo>
                <a:lnTo>
                  <a:pt x="18287999" y="0"/>
                </a:lnTo>
                <a:lnTo>
                  <a:pt x="18287999" y="742050"/>
                </a:lnTo>
                <a:lnTo>
                  <a:pt x="0" y="742050"/>
                </a:lnTo>
                <a:close/>
              </a:path>
            </a:pathLst>
          </a:custGeom>
          <a:solidFill>
            <a:srgbClr val="F7B733"/>
          </a:solidFill>
        </p:spPr>
        <p:txBody>
          <a:bodyPr wrap="square" lIns="0" tIns="0" rIns="0" bIns="0" rtlCol="0"/>
          <a:lstStyle/>
          <a:p>
            <a:endParaRPr/>
          </a:p>
        </p:txBody>
      </p:sp>
      <p:sp>
        <p:nvSpPr>
          <p:cNvPr id="8" name="object 8"/>
          <p:cNvSpPr/>
          <p:nvPr/>
        </p:nvSpPr>
        <p:spPr>
          <a:xfrm>
            <a:off x="3810803" y="4011919"/>
            <a:ext cx="12903835" cy="76200"/>
          </a:xfrm>
          <a:custGeom>
            <a:avLst/>
            <a:gdLst/>
            <a:ahLst/>
            <a:cxnLst/>
            <a:rect l="l" t="t" r="r" b="b"/>
            <a:pathLst>
              <a:path w="12903835" h="76200">
                <a:moveTo>
                  <a:pt x="0" y="0"/>
                </a:moveTo>
                <a:lnTo>
                  <a:pt x="12903593" y="0"/>
                </a:lnTo>
                <a:lnTo>
                  <a:pt x="12903593" y="76199"/>
                </a:lnTo>
                <a:lnTo>
                  <a:pt x="0" y="76199"/>
                </a:lnTo>
                <a:lnTo>
                  <a:pt x="0" y="0"/>
                </a:lnTo>
                <a:close/>
              </a:path>
            </a:pathLst>
          </a:custGeom>
          <a:solidFill>
            <a:srgbClr val="49BCAC"/>
          </a:solidFill>
        </p:spPr>
        <p:txBody>
          <a:bodyPr wrap="square" lIns="0" tIns="0" rIns="0" bIns="0" rtlCol="0"/>
          <a:lstStyle/>
          <a:p>
            <a:endParaRPr/>
          </a:p>
        </p:txBody>
      </p:sp>
      <p:sp>
        <p:nvSpPr>
          <p:cNvPr id="9" name="object 9"/>
          <p:cNvSpPr txBox="1"/>
          <p:nvPr/>
        </p:nvSpPr>
        <p:spPr>
          <a:xfrm>
            <a:off x="3921432" y="5447867"/>
            <a:ext cx="5482590" cy="3006725"/>
          </a:xfrm>
          <a:prstGeom prst="rect">
            <a:avLst/>
          </a:prstGeom>
        </p:spPr>
        <p:txBody>
          <a:bodyPr vert="horz" wrap="square" lIns="0" tIns="0" rIns="0" bIns="0" rtlCol="0">
            <a:spAutoFit/>
          </a:bodyPr>
          <a:lstStyle/>
          <a:p>
            <a:pPr marL="12700" marR="5080" algn="ctr">
              <a:lnSpc>
                <a:spcPct val="115399"/>
              </a:lnSpc>
            </a:pPr>
            <a:r>
              <a:rPr sz="4550" spc="-275" dirty="0">
                <a:solidFill>
                  <a:srgbClr val="212121"/>
                </a:solidFill>
                <a:latin typeface="Arial"/>
                <a:cs typeface="Arial"/>
              </a:rPr>
              <a:t>I</a:t>
            </a:r>
            <a:r>
              <a:rPr sz="4550" spc="-229" dirty="0">
                <a:solidFill>
                  <a:srgbClr val="212121"/>
                </a:solidFill>
                <a:latin typeface="Arial"/>
                <a:cs typeface="Arial"/>
              </a:rPr>
              <a:t>n</a:t>
            </a:r>
            <a:r>
              <a:rPr sz="4550" spc="-45" dirty="0">
                <a:solidFill>
                  <a:srgbClr val="212121"/>
                </a:solidFill>
                <a:latin typeface="Arial"/>
                <a:cs typeface="Arial"/>
              </a:rPr>
              <a:t> </a:t>
            </a:r>
            <a:r>
              <a:rPr sz="4550" spc="45" dirty="0">
                <a:solidFill>
                  <a:srgbClr val="212121"/>
                </a:solidFill>
                <a:latin typeface="Arial"/>
                <a:cs typeface="Arial"/>
              </a:rPr>
              <a:t>a</a:t>
            </a:r>
            <a:r>
              <a:rPr sz="4550" spc="-229" dirty="0">
                <a:solidFill>
                  <a:srgbClr val="212121"/>
                </a:solidFill>
                <a:latin typeface="Arial"/>
                <a:cs typeface="Arial"/>
              </a:rPr>
              <a:t>n</a:t>
            </a:r>
            <a:r>
              <a:rPr sz="4550" spc="-45" dirty="0">
                <a:solidFill>
                  <a:srgbClr val="212121"/>
                </a:solidFill>
                <a:latin typeface="Arial"/>
                <a:cs typeface="Arial"/>
              </a:rPr>
              <a:t> </a:t>
            </a:r>
            <a:r>
              <a:rPr sz="4550" spc="50" dirty="0">
                <a:solidFill>
                  <a:srgbClr val="212121"/>
                </a:solidFill>
                <a:latin typeface="Lucida Sans"/>
                <a:cs typeface="Lucida Sans"/>
              </a:rPr>
              <a:t>e</a:t>
            </a:r>
            <a:r>
              <a:rPr sz="4550" spc="-430" dirty="0">
                <a:solidFill>
                  <a:srgbClr val="212121"/>
                </a:solidFill>
                <a:latin typeface="Lucida Sans"/>
                <a:cs typeface="Lucida Sans"/>
              </a:rPr>
              <a:t>m</a:t>
            </a:r>
            <a:r>
              <a:rPr sz="4550" spc="50" dirty="0">
                <a:solidFill>
                  <a:srgbClr val="212121"/>
                </a:solidFill>
                <a:latin typeface="Lucida Sans"/>
                <a:cs typeface="Lucida Sans"/>
              </a:rPr>
              <a:t>e</a:t>
            </a:r>
            <a:r>
              <a:rPr sz="4550" spc="-145" dirty="0">
                <a:solidFill>
                  <a:srgbClr val="212121"/>
                </a:solidFill>
                <a:latin typeface="Lucida Sans"/>
                <a:cs typeface="Lucida Sans"/>
              </a:rPr>
              <a:t>r</a:t>
            </a:r>
            <a:r>
              <a:rPr sz="4550" spc="-60" dirty="0">
                <a:solidFill>
                  <a:srgbClr val="212121"/>
                </a:solidFill>
                <a:latin typeface="Lucida Sans"/>
                <a:cs typeface="Lucida Sans"/>
              </a:rPr>
              <a:t>g</a:t>
            </a:r>
            <a:r>
              <a:rPr sz="4550" spc="50" dirty="0">
                <a:solidFill>
                  <a:srgbClr val="212121"/>
                </a:solidFill>
                <a:latin typeface="Lucida Sans"/>
                <a:cs typeface="Lucida Sans"/>
              </a:rPr>
              <a:t>e</a:t>
            </a:r>
            <a:r>
              <a:rPr sz="4550" spc="-315" dirty="0">
                <a:solidFill>
                  <a:srgbClr val="212121"/>
                </a:solidFill>
                <a:latin typeface="Lucida Sans"/>
                <a:cs typeface="Lucida Sans"/>
              </a:rPr>
              <a:t>n</a:t>
            </a:r>
            <a:r>
              <a:rPr sz="4550" spc="160" dirty="0">
                <a:solidFill>
                  <a:srgbClr val="212121"/>
                </a:solidFill>
                <a:latin typeface="Lucida Sans"/>
                <a:cs typeface="Lucida Sans"/>
              </a:rPr>
              <a:t>c</a:t>
            </a:r>
            <a:r>
              <a:rPr sz="4550" spc="-150" dirty="0">
                <a:solidFill>
                  <a:srgbClr val="212121"/>
                </a:solidFill>
                <a:latin typeface="Lucida Sans"/>
                <a:cs typeface="Lucida Sans"/>
              </a:rPr>
              <a:t>y</a:t>
            </a:r>
            <a:r>
              <a:rPr sz="4550" spc="-215" dirty="0">
                <a:solidFill>
                  <a:srgbClr val="212121"/>
                </a:solidFill>
                <a:latin typeface="Arial"/>
                <a:cs typeface="Arial"/>
              </a:rPr>
              <a:t>,</a:t>
            </a:r>
            <a:r>
              <a:rPr sz="4550" spc="-45" dirty="0">
                <a:solidFill>
                  <a:srgbClr val="212121"/>
                </a:solidFill>
                <a:latin typeface="Arial"/>
                <a:cs typeface="Arial"/>
              </a:rPr>
              <a:t> </a:t>
            </a:r>
            <a:r>
              <a:rPr sz="4550" spc="-360" dirty="0">
                <a:solidFill>
                  <a:srgbClr val="212121"/>
                </a:solidFill>
                <a:latin typeface="Arial"/>
                <a:cs typeface="Arial"/>
              </a:rPr>
              <a:t>y</a:t>
            </a:r>
            <a:r>
              <a:rPr sz="4550" spc="-45" dirty="0">
                <a:solidFill>
                  <a:srgbClr val="212121"/>
                </a:solidFill>
                <a:latin typeface="Arial"/>
                <a:cs typeface="Arial"/>
              </a:rPr>
              <a:t>o</a:t>
            </a:r>
            <a:r>
              <a:rPr sz="4550" spc="-229" dirty="0">
                <a:solidFill>
                  <a:srgbClr val="212121"/>
                </a:solidFill>
                <a:latin typeface="Arial"/>
                <a:cs typeface="Arial"/>
              </a:rPr>
              <a:t>u</a:t>
            </a:r>
            <a:r>
              <a:rPr sz="4550" spc="-114" dirty="0">
                <a:solidFill>
                  <a:srgbClr val="212121"/>
                </a:solidFill>
                <a:latin typeface="Arial"/>
                <a:cs typeface="Arial"/>
              </a:rPr>
              <a:t> </a:t>
            </a:r>
            <a:r>
              <a:rPr sz="4550" spc="75" dirty="0">
                <a:solidFill>
                  <a:srgbClr val="212121"/>
                </a:solidFill>
                <a:latin typeface="Arial"/>
                <a:cs typeface="Arial"/>
              </a:rPr>
              <a:t>c</a:t>
            </a:r>
            <a:r>
              <a:rPr sz="4550" spc="45" dirty="0">
                <a:solidFill>
                  <a:srgbClr val="212121"/>
                </a:solidFill>
                <a:latin typeface="Arial"/>
                <a:cs typeface="Arial"/>
              </a:rPr>
              <a:t>a</a:t>
            </a:r>
            <a:r>
              <a:rPr sz="4550" spc="-229" dirty="0">
                <a:solidFill>
                  <a:srgbClr val="212121"/>
                </a:solidFill>
                <a:latin typeface="Arial"/>
                <a:cs typeface="Arial"/>
              </a:rPr>
              <a:t>n</a:t>
            </a:r>
            <a:r>
              <a:rPr sz="4550" spc="-45" dirty="0">
                <a:solidFill>
                  <a:srgbClr val="212121"/>
                </a:solidFill>
                <a:latin typeface="Arial"/>
                <a:cs typeface="Arial"/>
              </a:rPr>
              <a:t> </a:t>
            </a:r>
            <a:r>
              <a:rPr sz="4550" spc="70" dirty="0">
                <a:solidFill>
                  <a:srgbClr val="212121"/>
                </a:solidFill>
                <a:latin typeface="Arial"/>
                <a:cs typeface="Arial"/>
              </a:rPr>
              <a:t>g</a:t>
            </a:r>
            <a:r>
              <a:rPr sz="4550" spc="-70" dirty="0">
                <a:solidFill>
                  <a:srgbClr val="212121"/>
                </a:solidFill>
                <a:latin typeface="Arial"/>
                <a:cs typeface="Arial"/>
              </a:rPr>
              <a:t>e</a:t>
            </a:r>
            <a:r>
              <a:rPr sz="4550" spc="-235" dirty="0">
                <a:solidFill>
                  <a:srgbClr val="212121"/>
                </a:solidFill>
                <a:latin typeface="Arial"/>
                <a:cs typeface="Arial"/>
              </a:rPr>
              <a:t>n</a:t>
            </a:r>
            <a:r>
              <a:rPr sz="4550" spc="-70" dirty="0">
                <a:solidFill>
                  <a:srgbClr val="212121"/>
                </a:solidFill>
                <a:latin typeface="Arial"/>
                <a:cs typeface="Arial"/>
              </a:rPr>
              <a:t>e</a:t>
            </a:r>
            <a:r>
              <a:rPr sz="4550" spc="-114" dirty="0">
                <a:solidFill>
                  <a:srgbClr val="212121"/>
                </a:solidFill>
                <a:latin typeface="Arial"/>
                <a:cs typeface="Arial"/>
              </a:rPr>
              <a:t>r</a:t>
            </a:r>
            <a:r>
              <a:rPr sz="4550" spc="45" dirty="0">
                <a:solidFill>
                  <a:srgbClr val="212121"/>
                </a:solidFill>
                <a:latin typeface="Arial"/>
                <a:cs typeface="Arial"/>
              </a:rPr>
              <a:t>a</a:t>
            </a:r>
            <a:r>
              <a:rPr sz="4550" spc="-20" dirty="0">
                <a:solidFill>
                  <a:srgbClr val="212121"/>
                </a:solidFill>
                <a:latin typeface="Arial"/>
                <a:cs typeface="Arial"/>
              </a:rPr>
              <a:t>ll</a:t>
            </a:r>
            <a:r>
              <a:rPr sz="4550" spc="-355" dirty="0">
                <a:solidFill>
                  <a:srgbClr val="212121"/>
                </a:solidFill>
                <a:latin typeface="Arial"/>
                <a:cs typeface="Arial"/>
              </a:rPr>
              <a:t>y</a:t>
            </a:r>
            <a:r>
              <a:rPr sz="4550" spc="-45" dirty="0">
                <a:solidFill>
                  <a:srgbClr val="212121"/>
                </a:solidFill>
                <a:latin typeface="Arial"/>
                <a:cs typeface="Arial"/>
              </a:rPr>
              <a:t> </a:t>
            </a:r>
            <a:r>
              <a:rPr sz="4550" spc="-70" dirty="0">
                <a:solidFill>
                  <a:srgbClr val="212121"/>
                </a:solidFill>
                <a:latin typeface="Arial"/>
                <a:cs typeface="Arial"/>
              </a:rPr>
              <a:t>e</a:t>
            </a:r>
            <a:r>
              <a:rPr sz="4550" spc="-254" dirty="0">
                <a:solidFill>
                  <a:srgbClr val="212121"/>
                </a:solidFill>
                <a:latin typeface="Arial"/>
                <a:cs typeface="Arial"/>
              </a:rPr>
              <a:t>x</a:t>
            </a:r>
            <a:r>
              <a:rPr sz="4550" spc="45" dirty="0">
                <a:solidFill>
                  <a:srgbClr val="212121"/>
                </a:solidFill>
                <a:latin typeface="Arial"/>
                <a:cs typeface="Arial"/>
              </a:rPr>
              <a:t>p</a:t>
            </a:r>
            <a:r>
              <a:rPr sz="4550" spc="-70" dirty="0">
                <a:solidFill>
                  <a:srgbClr val="212121"/>
                </a:solidFill>
                <a:latin typeface="Arial"/>
                <a:cs typeface="Arial"/>
              </a:rPr>
              <a:t>e</a:t>
            </a:r>
            <a:r>
              <a:rPr sz="4550" spc="75" dirty="0">
                <a:solidFill>
                  <a:srgbClr val="212121"/>
                </a:solidFill>
                <a:latin typeface="Arial"/>
                <a:cs typeface="Arial"/>
              </a:rPr>
              <a:t>c</a:t>
            </a:r>
            <a:r>
              <a:rPr sz="4550" spc="220" dirty="0">
                <a:solidFill>
                  <a:srgbClr val="212121"/>
                </a:solidFill>
                <a:latin typeface="Arial"/>
                <a:cs typeface="Arial"/>
              </a:rPr>
              <a:t>t </a:t>
            </a:r>
            <a:r>
              <a:rPr sz="4550" spc="-45" dirty="0">
                <a:solidFill>
                  <a:srgbClr val="212121"/>
                </a:solidFill>
                <a:latin typeface="Arial"/>
                <a:cs typeface="Arial"/>
              </a:rPr>
              <a:t>o</a:t>
            </a:r>
            <a:r>
              <a:rPr sz="4550" spc="-235" dirty="0">
                <a:solidFill>
                  <a:srgbClr val="212121"/>
                </a:solidFill>
                <a:latin typeface="Arial"/>
                <a:cs typeface="Arial"/>
              </a:rPr>
              <a:t>u</a:t>
            </a:r>
            <a:r>
              <a:rPr sz="4550" spc="215" dirty="0">
                <a:solidFill>
                  <a:srgbClr val="212121"/>
                </a:solidFill>
                <a:latin typeface="Arial"/>
                <a:cs typeface="Arial"/>
              </a:rPr>
              <a:t>t</a:t>
            </a:r>
            <a:r>
              <a:rPr sz="4550" spc="-459" dirty="0">
                <a:solidFill>
                  <a:srgbClr val="212121"/>
                </a:solidFill>
                <a:latin typeface="Arial"/>
                <a:cs typeface="Arial"/>
              </a:rPr>
              <a:t>s</a:t>
            </a:r>
            <a:r>
              <a:rPr sz="4550" spc="20" dirty="0">
                <a:solidFill>
                  <a:srgbClr val="212121"/>
                </a:solidFill>
                <a:latin typeface="Arial"/>
                <a:cs typeface="Arial"/>
              </a:rPr>
              <a:t>i</a:t>
            </a:r>
            <a:r>
              <a:rPr sz="4550" spc="45" dirty="0">
                <a:solidFill>
                  <a:srgbClr val="212121"/>
                </a:solidFill>
                <a:latin typeface="Arial"/>
                <a:cs typeface="Arial"/>
              </a:rPr>
              <a:t>d</a:t>
            </a:r>
            <a:r>
              <a:rPr sz="4550" spc="-65" dirty="0">
                <a:solidFill>
                  <a:srgbClr val="212121"/>
                </a:solidFill>
                <a:latin typeface="Arial"/>
                <a:cs typeface="Arial"/>
              </a:rPr>
              <a:t>e</a:t>
            </a:r>
            <a:r>
              <a:rPr sz="4550" spc="-45" dirty="0">
                <a:solidFill>
                  <a:srgbClr val="212121"/>
                </a:solidFill>
                <a:latin typeface="Arial"/>
                <a:cs typeface="Arial"/>
              </a:rPr>
              <a:t> </a:t>
            </a:r>
            <a:r>
              <a:rPr sz="4550" spc="-235" dirty="0">
                <a:solidFill>
                  <a:srgbClr val="212121"/>
                </a:solidFill>
                <a:latin typeface="Arial"/>
                <a:cs typeface="Arial"/>
              </a:rPr>
              <a:t>h</a:t>
            </a:r>
            <a:r>
              <a:rPr sz="4550" spc="-70" dirty="0">
                <a:solidFill>
                  <a:srgbClr val="212121"/>
                </a:solidFill>
                <a:latin typeface="Arial"/>
                <a:cs typeface="Arial"/>
              </a:rPr>
              <a:t>e</a:t>
            </a:r>
            <a:r>
              <a:rPr sz="4550" spc="-20" dirty="0">
                <a:solidFill>
                  <a:srgbClr val="212121"/>
                </a:solidFill>
                <a:latin typeface="Arial"/>
                <a:cs typeface="Arial"/>
              </a:rPr>
              <a:t>l</a:t>
            </a:r>
            <a:r>
              <a:rPr sz="4550" spc="50" dirty="0">
                <a:solidFill>
                  <a:srgbClr val="212121"/>
                </a:solidFill>
                <a:latin typeface="Arial"/>
                <a:cs typeface="Arial"/>
              </a:rPr>
              <a:t>p</a:t>
            </a:r>
            <a:r>
              <a:rPr sz="4550" spc="-45" dirty="0">
                <a:solidFill>
                  <a:srgbClr val="212121"/>
                </a:solidFill>
                <a:latin typeface="Arial"/>
                <a:cs typeface="Arial"/>
              </a:rPr>
              <a:t> </a:t>
            </a:r>
            <a:r>
              <a:rPr sz="4550" spc="270" dirty="0">
                <a:solidFill>
                  <a:srgbClr val="212121"/>
                </a:solidFill>
                <a:latin typeface="Arial"/>
                <a:cs typeface="Arial"/>
              </a:rPr>
              <a:t>f</a:t>
            </a:r>
            <a:r>
              <a:rPr sz="4550" spc="-114" dirty="0">
                <a:solidFill>
                  <a:srgbClr val="212121"/>
                </a:solidFill>
                <a:latin typeface="Arial"/>
                <a:cs typeface="Arial"/>
              </a:rPr>
              <a:t>r</a:t>
            </a:r>
            <a:r>
              <a:rPr sz="4550" spc="-45" dirty="0">
                <a:solidFill>
                  <a:srgbClr val="212121"/>
                </a:solidFill>
                <a:latin typeface="Arial"/>
                <a:cs typeface="Arial"/>
              </a:rPr>
              <a:t>o</a:t>
            </a:r>
            <a:r>
              <a:rPr sz="4550" spc="-340" dirty="0">
                <a:solidFill>
                  <a:srgbClr val="212121"/>
                </a:solidFill>
                <a:latin typeface="Arial"/>
                <a:cs typeface="Arial"/>
              </a:rPr>
              <a:t>m</a:t>
            </a:r>
            <a:r>
              <a:rPr sz="4550" spc="-45" dirty="0">
                <a:solidFill>
                  <a:srgbClr val="212121"/>
                </a:solidFill>
                <a:latin typeface="Arial"/>
                <a:cs typeface="Arial"/>
              </a:rPr>
              <a:t> </a:t>
            </a:r>
            <a:r>
              <a:rPr sz="4550" spc="270" dirty="0">
                <a:solidFill>
                  <a:srgbClr val="212121"/>
                </a:solidFill>
                <a:latin typeface="Arial"/>
                <a:cs typeface="Arial"/>
              </a:rPr>
              <a:t>f</a:t>
            </a:r>
            <a:r>
              <a:rPr sz="4550" spc="20" dirty="0">
                <a:solidFill>
                  <a:srgbClr val="212121"/>
                </a:solidFill>
                <a:latin typeface="Arial"/>
                <a:cs typeface="Arial"/>
              </a:rPr>
              <a:t>i</a:t>
            </a:r>
            <a:r>
              <a:rPr sz="4550" spc="-114" dirty="0">
                <a:solidFill>
                  <a:srgbClr val="212121"/>
                </a:solidFill>
                <a:latin typeface="Arial"/>
                <a:cs typeface="Arial"/>
              </a:rPr>
              <a:t>r</a:t>
            </a:r>
            <a:r>
              <a:rPr sz="4550" spc="-459" dirty="0">
                <a:solidFill>
                  <a:srgbClr val="212121"/>
                </a:solidFill>
                <a:latin typeface="Arial"/>
                <a:cs typeface="Arial"/>
              </a:rPr>
              <a:t>s</a:t>
            </a:r>
            <a:r>
              <a:rPr sz="4550" spc="220" dirty="0">
                <a:solidFill>
                  <a:srgbClr val="212121"/>
                </a:solidFill>
                <a:latin typeface="Arial"/>
                <a:cs typeface="Arial"/>
              </a:rPr>
              <a:t>t </a:t>
            </a:r>
            <a:r>
              <a:rPr sz="4550" spc="-114" dirty="0">
                <a:solidFill>
                  <a:srgbClr val="212121"/>
                </a:solidFill>
                <a:latin typeface="Arial"/>
                <a:cs typeface="Arial"/>
              </a:rPr>
              <a:t>r</a:t>
            </a:r>
            <a:r>
              <a:rPr sz="4550" spc="-70" dirty="0">
                <a:solidFill>
                  <a:srgbClr val="212121"/>
                </a:solidFill>
                <a:latin typeface="Arial"/>
                <a:cs typeface="Arial"/>
              </a:rPr>
              <a:t>e</a:t>
            </a:r>
            <a:r>
              <a:rPr sz="4550" spc="-459" dirty="0">
                <a:solidFill>
                  <a:srgbClr val="212121"/>
                </a:solidFill>
                <a:latin typeface="Arial"/>
                <a:cs typeface="Arial"/>
              </a:rPr>
              <a:t>s</a:t>
            </a:r>
            <a:r>
              <a:rPr sz="4550" spc="45" dirty="0">
                <a:solidFill>
                  <a:srgbClr val="212121"/>
                </a:solidFill>
                <a:latin typeface="Arial"/>
                <a:cs typeface="Arial"/>
              </a:rPr>
              <a:t>p</a:t>
            </a:r>
            <a:r>
              <a:rPr sz="4550" spc="-45" dirty="0">
                <a:solidFill>
                  <a:srgbClr val="212121"/>
                </a:solidFill>
                <a:latin typeface="Arial"/>
                <a:cs typeface="Arial"/>
              </a:rPr>
              <a:t>o</a:t>
            </a:r>
            <a:r>
              <a:rPr sz="4550" spc="-235" dirty="0">
                <a:solidFill>
                  <a:srgbClr val="212121"/>
                </a:solidFill>
                <a:latin typeface="Arial"/>
                <a:cs typeface="Arial"/>
              </a:rPr>
              <a:t>n</a:t>
            </a:r>
            <a:r>
              <a:rPr sz="4550" spc="45" dirty="0">
                <a:solidFill>
                  <a:srgbClr val="212121"/>
                </a:solidFill>
                <a:latin typeface="Arial"/>
                <a:cs typeface="Arial"/>
              </a:rPr>
              <a:t>d</a:t>
            </a:r>
            <a:r>
              <a:rPr sz="4550" spc="-70" dirty="0">
                <a:solidFill>
                  <a:srgbClr val="212121"/>
                </a:solidFill>
                <a:latin typeface="Arial"/>
                <a:cs typeface="Arial"/>
              </a:rPr>
              <a:t>e</a:t>
            </a:r>
            <a:r>
              <a:rPr sz="4550" spc="-114" dirty="0">
                <a:solidFill>
                  <a:srgbClr val="212121"/>
                </a:solidFill>
                <a:latin typeface="Arial"/>
                <a:cs typeface="Arial"/>
              </a:rPr>
              <a:t>r</a:t>
            </a:r>
            <a:r>
              <a:rPr sz="4550" spc="-459" dirty="0">
                <a:solidFill>
                  <a:srgbClr val="212121"/>
                </a:solidFill>
                <a:latin typeface="Arial"/>
                <a:cs typeface="Arial"/>
              </a:rPr>
              <a:t>s</a:t>
            </a:r>
            <a:r>
              <a:rPr sz="4550" spc="-60" dirty="0">
                <a:solidFill>
                  <a:srgbClr val="212121"/>
                </a:solidFill>
                <a:latin typeface="Arial"/>
                <a:cs typeface="Arial"/>
              </a:rPr>
              <a:t>.</a:t>
            </a:r>
            <a:endParaRPr sz="4550">
              <a:latin typeface="Arial"/>
              <a:cs typeface="Arial"/>
            </a:endParaRPr>
          </a:p>
        </p:txBody>
      </p:sp>
      <p:sp>
        <p:nvSpPr>
          <p:cNvPr id="10" name="object 10"/>
          <p:cNvSpPr txBox="1"/>
          <p:nvPr/>
        </p:nvSpPr>
        <p:spPr>
          <a:xfrm>
            <a:off x="10938181" y="4646624"/>
            <a:ext cx="5534025" cy="4606925"/>
          </a:xfrm>
          <a:prstGeom prst="rect">
            <a:avLst/>
          </a:prstGeom>
        </p:spPr>
        <p:txBody>
          <a:bodyPr vert="horz" wrap="square" lIns="0" tIns="0" rIns="0" bIns="0" rtlCol="0">
            <a:spAutoFit/>
          </a:bodyPr>
          <a:lstStyle/>
          <a:p>
            <a:pPr marL="12065" marR="5080" indent="-635" algn="ctr">
              <a:lnSpc>
                <a:spcPct val="115399"/>
              </a:lnSpc>
            </a:pPr>
            <a:r>
              <a:rPr sz="4550" spc="-275" dirty="0">
                <a:solidFill>
                  <a:srgbClr val="212121"/>
                </a:solidFill>
                <a:latin typeface="Arial"/>
                <a:cs typeface="Arial"/>
              </a:rPr>
              <a:t>I</a:t>
            </a:r>
            <a:r>
              <a:rPr sz="4550" spc="-229" dirty="0">
                <a:solidFill>
                  <a:srgbClr val="212121"/>
                </a:solidFill>
                <a:latin typeface="Arial"/>
                <a:cs typeface="Arial"/>
              </a:rPr>
              <a:t>n</a:t>
            </a:r>
            <a:r>
              <a:rPr sz="4550" spc="-45" dirty="0">
                <a:solidFill>
                  <a:srgbClr val="212121"/>
                </a:solidFill>
                <a:latin typeface="Arial"/>
                <a:cs typeface="Arial"/>
              </a:rPr>
              <a:t> </a:t>
            </a:r>
            <a:r>
              <a:rPr sz="4550" spc="50" dirty="0">
                <a:solidFill>
                  <a:srgbClr val="212121"/>
                </a:solidFill>
                <a:latin typeface="Arial"/>
                <a:cs typeface="Arial"/>
              </a:rPr>
              <a:t>a</a:t>
            </a:r>
            <a:r>
              <a:rPr sz="4550" spc="-45" dirty="0">
                <a:solidFill>
                  <a:srgbClr val="212121"/>
                </a:solidFill>
                <a:latin typeface="Arial"/>
                <a:cs typeface="Arial"/>
              </a:rPr>
              <a:t> </a:t>
            </a:r>
            <a:r>
              <a:rPr sz="4550" spc="-85" dirty="0">
                <a:solidFill>
                  <a:srgbClr val="212121"/>
                </a:solidFill>
                <a:latin typeface="Lucida Sans"/>
                <a:cs typeface="Lucida Sans"/>
              </a:rPr>
              <a:t>d</a:t>
            </a:r>
            <a:r>
              <a:rPr sz="4550" spc="-55" dirty="0">
                <a:solidFill>
                  <a:srgbClr val="212121"/>
                </a:solidFill>
                <a:latin typeface="Lucida Sans"/>
                <a:cs typeface="Lucida Sans"/>
              </a:rPr>
              <a:t>i</a:t>
            </a:r>
            <a:r>
              <a:rPr sz="4550" spc="-40" dirty="0">
                <a:solidFill>
                  <a:srgbClr val="212121"/>
                </a:solidFill>
                <a:latin typeface="Lucida Sans"/>
                <a:cs typeface="Lucida Sans"/>
              </a:rPr>
              <a:t>s</a:t>
            </a:r>
            <a:r>
              <a:rPr sz="4550" spc="265" dirty="0">
                <a:solidFill>
                  <a:srgbClr val="212121"/>
                </a:solidFill>
                <a:latin typeface="Lucida Sans"/>
                <a:cs typeface="Lucida Sans"/>
              </a:rPr>
              <a:t>a</a:t>
            </a:r>
            <a:r>
              <a:rPr sz="4550" spc="-40" dirty="0">
                <a:solidFill>
                  <a:srgbClr val="212121"/>
                </a:solidFill>
                <a:latin typeface="Lucida Sans"/>
                <a:cs typeface="Lucida Sans"/>
              </a:rPr>
              <a:t>s</a:t>
            </a:r>
            <a:r>
              <a:rPr sz="4550" spc="-130" dirty="0">
                <a:solidFill>
                  <a:srgbClr val="212121"/>
                </a:solidFill>
                <a:latin typeface="Lucida Sans"/>
                <a:cs typeface="Lucida Sans"/>
              </a:rPr>
              <a:t>t</a:t>
            </a:r>
            <a:r>
              <a:rPr sz="4550" spc="50" dirty="0">
                <a:solidFill>
                  <a:srgbClr val="212121"/>
                </a:solidFill>
                <a:latin typeface="Lucida Sans"/>
                <a:cs typeface="Lucida Sans"/>
              </a:rPr>
              <a:t>e</a:t>
            </a:r>
            <a:r>
              <a:rPr sz="4550" spc="-140" dirty="0">
                <a:solidFill>
                  <a:srgbClr val="212121"/>
                </a:solidFill>
                <a:latin typeface="Lucida Sans"/>
                <a:cs typeface="Lucida Sans"/>
              </a:rPr>
              <a:t>r</a:t>
            </a:r>
            <a:r>
              <a:rPr sz="4550" spc="-220" dirty="0">
                <a:solidFill>
                  <a:srgbClr val="212121"/>
                </a:solidFill>
                <a:latin typeface="Lucida Sans"/>
                <a:cs typeface="Lucida Sans"/>
              </a:rPr>
              <a:t> </a:t>
            </a:r>
            <a:r>
              <a:rPr sz="4550" spc="-45" dirty="0">
                <a:solidFill>
                  <a:srgbClr val="212121"/>
                </a:solidFill>
                <a:latin typeface="Arial"/>
                <a:cs typeface="Arial"/>
              </a:rPr>
              <a:t>o</a:t>
            </a:r>
            <a:r>
              <a:rPr sz="4550" spc="-110" dirty="0">
                <a:solidFill>
                  <a:srgbClr val="212121"/>
                </a:solidFill>
                <a:latin typeface="Arial"/>
                <a:cs typeface="Arial"/>
              </a:rPr>
              <a:t>r</a:t>
            </a:r>
            <a:r>
              <a:rPr sz="4550" spc="-90" dirty="0">
                <a:solidFill>
                  <a:srgbClr val="212121"/>
                </a:solidFill>
                <a:latin typeface="Arial"/>
                <a:cs typeface="Arial"/>
              </a:rPr>
              <a:t> </a:t>
            </a:r>
            <a:r>
              <a:rPr sz="4550" spc="160" dirty="0">
                <a:solidFill>
                  <a:srgbClr val="212121"/>
                </a:solidFill>
                <a:latin typeface="Lucida Sans"/>
                <a:cs typeface="Lucida Sans"/>
              </a:rPr>
              <a:t>c</a:t>
            </a:r>
            <a:r>
              <a:rPr sz="4550" spc="265" dirty="0">
                <a:solidFill>
                  <a:srgbClr val="212121"/>
                </a:solidFill>
                <a:latin typeface="Lucida Sans"/>
                <a:cs typeface="Lucida Sans"/>
              </a:rPr>
              <a:t>a</a:t>
            </a:r>
            <a:r>
              <a:rPr sz="4550" spc="-130" dirty="0">
                <a:solidFill>
                  <a:srgbClr val="212121"/>
                </a:solidFill>
                <a:latin typeface="Lucida Sans"/>
                <a:cs typeface="Lucida Sans"/>
              </a:rPr>
              <a:t>t</a:t>
            </a:r>
            <a:r>
              <a:rPr sz="4550" spc="265" dirty="0">
                <a:solidFill>
                  <a:srgbClr val="212121"/>
                </a:solidFill>
                <a:latin typeface="Lucida Sans"/>
                <a:cs typeface="Lucida Sans"/>
              </a:rPr>
              <a:t>a</a:t>
            </a:r>
            <a:r>
              <a:rPr sz="4550" spc="-40" dirty="0">
                <a:solidFill>
                  <a:srgbClr val="212121"/>
                </a:solidFill>
                <a:latin typeface="Lucida Sans"/>
                <a:cs typeface="Lucida Sans"/>
              </a:rPr>
              <a:t>s</a:t>
            </a:r>
            <a:r>
              <a:rPr sz="4550" spc="-130" dirty="0">
                <a:solidFill>
                  <a:srgbClr val="212121"/>
                </a:solidFill>
                <a:latin typeface="Lucida Sans"/>
                <a:cs typeface="Lucida Sans"/>
              </a:rPr>
              <a:t>t</a:t>
            </a:r>
            <a:r>
              <a:rPr sz="4550" spc="-145" dirty="0">
                <a:solidFill>
                  <a:srgbClr val="212121"/>
                </a:solidFill>
                <a:latin typeface="Lucida Sans"/>
                <a:cs typeface="Lucida Sans"/>
              </a:rPr>
              <a:t>r</a:t>
            </a:r>
            <a:r>
              <a:rPr sz="4550" spc="-204" dirty="0">
                <a:solidFill>
                  <a:srgbClr val="212121"/>
                </a:solidFill>
                <a:latin typeface="Lucida Sans"/>
                <a:cs typeface="Lucida Sans"/>
              </a:rPr>
              <a:t>o</a:t>
            </a:r>
            <a:r>
              <a:rPr sz="4550" spc="-85" dirty="0">
                <a:solidFill>
                  <a:srgbClr val="212121"/>
                </a:solidFill>
                <a:latin typeface="Lucida Sans"/>
                <a:cs typeface="Lucida Sans"/>
              </a:rPr>
              <a:t>p</a:t>
            </a:r>
            <a:r>
              <a:rPr sz="4550" spc="-315" dirty="0">
                <a:solidFill>
                  <a:srgbClr val="212121"/>
                </a:solidFill>
                <a:latin typeface="Lucida Sans"/>
                <a:cs typeface="Lucida Sans"/>
              </a:rPr>
              <a:t>h</a:t>
            </a:r>
            <a:r>
              <a:rPr sz="4550" spc="-55" dirty="0">
                <a:solidFill>
                  <a:srgbClr val="212121"/>
                </a:solidFill>
                <a:latin typeface="Lucida Sans"/>
                <a:cs typeface="Lucida Sans"/>
              </a:rPr>
              <a:t>i</a:t>
            </a:r>
            <a:r>
              <a:rPr sz="4550" spc="165" dirty="0">
                <a:solidFill>
                  <a:srgbClr val="212121"/>
                </a:solidFill>
                <a:latin typeface="Lucida Sans"/>
                <a:cs typeface="Lucida Sans"/>
              </a:rPr>
              <a:t>c</a:t>
            </a:r>
            <a:r>
              <a:rPr sz="4550" spc="-310" dirty="0">
                <a:solidFill>
                  <a:srgbClr val="212121"/>
                </a:solidFill>
                <a:latin typeface="Lucida Sans"/>
                <a:cs typeface="Lucida Sans"/>
              </a:rPr>
              <a:t> </a:t>
            </a:r>
            <a:r>
              <a:rPr sz="4550" spc="50" dirty="0">
                <a:solidFill>
                  <a:srgbClr val="212121"/>
                </a:solidFill>
                <a:latin typeface="Lucida Sans"/>
                <a:cs typeface="Lucida Sans"/>
              </a:rPr>
              <a:t>e</a:t>
            </a:r>
            <a:r>
              <a:rPr sz="4550" spc="-130" dirty="0">
                <a:solidFill>
                  <a:srgbClr val="212121"/>
                </a:solidFill>
                <a:latin typeface="Lucida Sans"/>
                <a:cs typeface="Lucida Sans"/>
              </a:rPr>
              <a:t>v</a:t>
            </a:r>
            <a:r>
              <a:rPr sz="4550" spc="50" dirty="0">
                <a:solidFill>
                  <a:srgbClr val="212121"/>
                </a:solidFill>
                <a:latin typeface="Lucida Sans"/>
                <a:cs typeface="Lucida Sans"/>
              </a:rPr>
              <a:t>e</a:t>
            </a:r>
            <a:r>
              <a:rPr sz="4550" spc="-315" dirty="0">
                <a:solidFill>
                  <a:srgbClr val="212121"/>
                </a:solidFill>
                <a:latin typeface="Lucida Sans"/>
                <a:cs typeface="Lucida Sans"/>
              </a:rPr>
              <a:t>n</a:t>
            </a:r>
            <a:r>
              <a:rPr sz="4550" spc="-130" dirty="0">
                <a:solidFill>
                  <a:srgbClr val="212121"/>
                </a:solidFill>
                <a:latin typeface="Lucida Sans"/>
                <a:cs typeface="Lucida Sans"/>
              </a:rPr>
              <a:t>t</a:t>
            </a:r>
            <a:r>
              <a:rPr sz="4550" spc="-215" dirty="0">
                <a:solidFill>
                  <a:srgbClr val="212121"/>
                </a:solidFill>
                <a:latin typeface="Arial"/>
                <a:cs typeface="Arial"/>
              </a:rPr>
              <a:t>, </a:t>
            </a:r>
            <a:r>
              <a:rPr sz="4550" spc="-70" dirty="0">
                <a:solidFill>
                  <a:srgbClr val="212121"/>
                </a:solidFill>
                <a:latin typeface="Arial"/>
                <a:cs typeface="Arial"/>
              </a:rPr>
              <a:t>e</a:t>
            </a:r>
            <a:r>
              <a:rPr sz="4550" spc="-254" dirty="0">
                <a:solidFill>
                  <a:srgbClr val="212121"/>
                </a:solidFill>
                <a:latin typeface="Arial"/>
                <a:cs typeface="Arial"/>
              </a:rPr>
              <a:t>x</a:t>
            </a:r>
            <a:r>
              <a:rPr sz="4550" spc="45" dirty="0">
                <a:solidFill>
                  <a:srgbClr val="212121"/>
                </a:solidFill>
                <a:latin typeface="Arial"/>
                <a:cs typeface="Arial"/>
              </a:rPr>
              <a:t>p</a:t>
            </a:r>
            <a:r>
              <a:rPr sz="4550" spc="-70" dirty="0">
                <a:solidFill>
                  <a:srgbClr val="212121"/>
                </a:solidFill>
                <a:latin typeface="Arial"/>
                <a:cs typeface="Arial"/>
              </a:rPr>
              <a:t>e</a:t>
            </a:r>
            <a:r>
              <a:rPr sz="4550" spc="75" dirty="0">
                <a:solidFill>
                  <a:srgbClr val="212121"/>
                </a:solidFill>
                <a:latin typeface="Arial"/>
                <a:cs typeface="Arial"/>
              </a:rPr>
              <a:t>c</a:t>
            </a:r>
            <a:r>
              <a:rPr sz="4550" spc="220" dirty="0">
                <a:solidFill>
                  <a:srgbClr val="212121"/>
                </a:solidFill>
                <a:latin typeface="Arial"/>
                <a:cs typeface="Arial"/>
              </a:rPr>
              <a:t>t</a:t>
            </a:r>
            <a:r>
              <a:rPr sz="4550" spc="-45" dirty="0">
                <a:solidFill>
                  <a:srgbClr val="212121"/>
                </a:solidFill>
                <a:latin typeface="Arial"/>
                <a:cs typeface="Arial"/>
              </a:rPr>
              <a:t> </a:t>
            </a:r>
            <a:r>
              <a:rPr sz="4550" spc="215" dirty="0">
                <a:solidFill>
                  <a:srgbClr val="212121"/>
                </a:solidFill>
                <a:latin typeface="Arial"/>
                <a:cs typeface="Arial"/>
              </a:rPr>
              <a:t>t</a:t>
            </a:r>
            <a:r>
              <a:rPr sz="4550" spc="-40" dirty="0">
                <a:solidFill>
                  <a:srgbClr val="212121"/>
                </a:solidFill>
                <a:latin typeface="Arial"/>
                <a:cs typeface="Arial"/>
              </a:rPr>
              <a:t>o</a:t>
            </a:r>
            <a:r>
              <a:rPr sz="4550" spc="-45" dirty="0">
                <a:solidFill>
                  <a:srgbClr val="212121"/>
                </a:solidFill>
                <a:latin typeface="Arial"/>
                <a:cs typeface="Arial"/>
              </a:rPr>
              <a:t> </a:t>
            </a:r>
            <a:r>
              <a:rPr sz="4550" spc="45" dirty="0">
                <a:solidFill>
                  <a:srgbClr val="212121"/>
                </a:solidFill>
                <a:latin typeface="Arial"/>
                <a:cs typeface="Arial"/>
              </a:rPr>
              <a:t>b</a:t>
            </a:r>
            <a:r>
              <a:rPr sz="4550" spc="-65" dirty="0">
                <a:solidFill>
                  <a:srgbClr val="212121"/>
                </a:solidFill>
                <a:latin typeface="Arial"/>
                <a:cs typeface="Arial"/>
              </a:rPr>
              <a:t>e</a:t>
            </a:r>
            <a:r>
              <a:rPr sz="4550" spc="-45" dirty="0">
                <a:solidFill>
                  <a:srgbClr val="212121"/>
                </a:solidFill>
                <a:latin typeface="Arial"/>
                <a:cs typeface="Arial"/>
              </a:rPr>
              <a:t> o</a:t>
            </a:r>
            <a:r>
              <a:rPr sz="4550" spc="-229" dirty="0">
                <a:solidFill>
                  <a:srgbClr val="212121"/>
                </a:solidFill>
                <a:latin typeface="Arial"/>
                <a:cs typeface="Arial"/>
              </a:rPr>
              <a:t>n</a:t>
            </a:r>
            <a:r>
              <a:rPr sz="4550" spc="-45" dirty="0">
                <a:solidFill>
                  <a:srgbClr val="212121"/>
                </a:solidFill>
                <a:latin typeface="Arial"/>
                <a:cs typeface="Arial"/>
              </a:rPr>
              <a:t> </a:t>
            </a:r>
            <a:r>
              <a:rPr sz="4550" spc="-360" dirty="0">
                <a:solidFill>
                  <a:srgbClr val="212121"/>
                </a:solidFill>
                <a:latin typeface="Arial"/>
                <a:cs typeface="Arial"/>
              </a:rPr>
              <a:t>y</a:t>
            </a:r>
            <a:r>
              <a:rPr sz="4550" spc="-45" dirty="0">
                <a:solidFill>
                  <a:srgbClr val="212121"/>
                </a:solidFill>
                <a:latin typeface="Arial"/>
                <a:cs typeface="Arial"/>
              </a:rPr>
              <a:t>o</a:t>
            </a:r>
            <a:r>
              <a:rPr sz="4550" spc="-235" dirty="0">
                <a:solidFill>
                  <a:srgbClr val="212121"/>
                </a:solidFill>
                <a:latin typeface="Arial"/>
                <a:cs typeface="Arial"/>
              </a:rPr>
              <a:t>u</a:t>
            </a:r>
            <a:r>
              <a:rPr sz="4550" spc="-110" dirty="0">
                <a:solidFill>
                  <a:srgbClr val="212121"/>
                </a:solidFill>
                <a:latin typeface="Arial"/>
                <a:cs typeface="Arial"/>
              </a:rPr>
              <a:t>r</a:t>
            </a:r>
            <a:r>
              <a:rPr sz="4550" spc="-90" dirty="0">
                <a:solidFill>
                  <a:srgbClr val="212121"/>
                </a:solidFill>
                <a:latin typeface="Arial"/>
                <a:cs typeface="Arial"/>
              </a:rPr>
              <a:t> </a:t>
            </a:r>
            <a:r>
              <a:rPr sz="4550" spc="-45" dirty="0">
                <a:solidFill>
                  <a:srgbClr val="212121"/>
                </a:solidFill>
                <a:latin typeface="Arial"/>
                <a:cs typeface="Arial"/>
              </a:rPr>
              <a:t>o</a:t>
            </a:r>
            <a:r>
              <a:rPr sz="4550" spc="-15" dirty="0">
                <a:solidFill>
                  <a:srgbClr val="212121"/>
                </a:solidFill>
                <a:latin typeface="Arial"/>
                <a:cs typeface="Arial"/>
              </a:rPr>
              <a:t>w</a:t>
            </a:r>
            <a:r>
              <a:rPr sz="4550" spc="-229" dirty="0">
                <a:solidFill>
                  <a:srgbClr val="212121"/>
                </a:solidFill>
                <a:latin typeface="Arial"/>
                <a:cs typeface="Arial"/>
              </a:rPr>
              <a:t>n</a:t>
            </a:r>
            <a:r>
              <a:rPr sz="4550" spc="-45" dirty="0">
                <a:solidFill>
                  <a:srgbClr val="212121"/>
                </a:solidFill>
                <a:latin typeface="Arial"/>
                <a:cs typeface="Arial"/>
              </a:rPr>
              <a:t> </a:t>
            </a:r>
            <a:r>
              <a:rPr sz="4550" spc="-15" dirty="0">
                <a:solidFill>
                  <a:srgbClr val="212121"/>
                </a:solidFill>
                <a:latin typeface="Arial"/>
                <a:cs typeface="Arial"/>
              </a:rPr>
              <a:t>w</a:t>
            </a:r>
            <a:r>
              <a:rPr sz="4550" spc="20" dirty="0">
                <a:solidFill>
                  <a:srgbClr val="212121"/>
                </a:solidFill>
                <a:latin typeface="Arial"/>
                <a:cs typeface="Arial"/>
              </a:rPr>
              <a:t>i</a:t>
            </a:r>
            <a:r>
              <a:rPr sz="4550" spc="215" dirty="0">
                <a:solidFill>
                  <a:srgbClr val="212121"/>
                </a:solidFill>
                <a:latin typeface="Arial"/>
                <a:cs typeface="Arial"/>
              </a:rPr>
              <a:t>t</a:t>
            </a:r>
            <a:r>
              <a:rPr sz="4550" spc="-235" dirty="0">
                <a:solidFill>
                  <a:srgbClr val="212121"/>
                </a:solidFill>
                <a:latin typeface="Arial"/>
                <a:cs typeface="Arial"/>
              </a:rPr>
              <a:t>h</a:t>
            </a:r>
            <a:r>
              <a:rPr sz="4550" spc="-45" dirty="0">
                <a:solidFill>
                  <a:srgbClr val="212121"/>
                </a:solidFill>
                <a:latin typeface="Arial"/>
                <a:cs typeface="Arial"/>
              </a:rPr>
              <a:t>o</a:t>
            </a:r>
            <a:r>
              <a:rPr sz="4550" spc="-235" dirty="0">
                <a:solidFill>
                  <a:srgbClr val="212121"/>
                </a:solidFill>
                <a:latin typeface="Arial"/>
                <a:cs typeface="Arial"/>
              </a:rPr>
              <a:t>u</a:t>
            </a:r>
            <a:r>
              <a:rPr sz="4550" spc="220" dirty="0">
                <a:solidFill>
                  <a:srgbClr val="212121"/>
                </a:solidFill>
                <a:latin typeface="Arial"/>
                <a:cs typeface="Arial"/>
              </a:rPr>
              <a:t>t</a:t>
            </a:r>
            <a:r>
              <a:rPr sz="4550" spc="-45" dirty="0">
                <a:solidFill>
                  <a:srgbClr val="212121"/>
                </a:solidFill>
                <a:latin typeface="Arial"/>
                <a:cs typeface="Arial"/>
              </a:rPr>
              <a:t> </a:t>
            </a:r>
            <a:r>
              <a:rPr sz="4550" spc="-235" dirty="0">
                <a:solidFill>
                  <a:srgbClr val="212121"/>
                </a:solidFill>
                <a:latin typeface="Arial"/>
                <a:cs typeface="Arial"/>
              </a:rPr>
              <a:t>h</a:t>
            </a:r>
            <a:r>
              <a:rPr sz="4550" spc="-70" dirty="0">
                <a:solidFill>
                  <a:srgbClr val="212121"/>
                </a:solidFill>
                <a:latin typeface="Arial"/>
                <a:cs typeface="Arial"/>
              </a:rPr>
              <a:t>e</a:t>
            </a:r>
            <a:r>
              <a:rPr sz="4550" spc="-20" dirty="0">
                <a:solidFill>
                  <a:srgbClr val="212121"/>
                </a:solidFill>
                <a:latin typeface="Arial"/>
                <a:cs typeface="Arial"/>
              </a:rPr>
              <a:t>l</a:t>
            </a:r>
            <a:r>
              <a:rPr sz="4550" spc="50" dirty="0">
                <a:solidFill>
                  <a:srgbClr val="212121"/>
                </a:solidFill>
                <a:latin typeface="Arial"/>
                <a:cs typeface="Arial"/>
              </a:rPr>
              <a:t>p</a:t>
            </a:r>
            <a:r>
              <a:rPr sz="4550" spc="-45" dirty="0">
                <a:solidFill>
                  <a:srgbClr val="212121"/>
                </a:solidFill>
                <a:latin typeface="Arial"/>
                <a:cs typeface="Arial"/>
              </a:rPr>
              <a:t> </a:t>
            </a:r>
            <a:r>
              <a:rPr sz="4550" spc="270" dirty="0">
                <a:solidFill>
                  <a:srgbClr val="212121"/>
                </a:solidFill>
                <a:latin typeface="Arial"/>
                <a:cs typeface="Arial"/>
              </a:rPr>
              <a:t>f</a:t>
            </a:r>
            <a:r>
              <a:rPr sz="4550" spc="-114" dirty="0">
                <a:solidFill>
                  <a:srgbClr val="212121"/>
                </a:solidFill>
                <a:latin typeface="Arial"/>
                <a:cs typeface="Arial"/>
              </a:rPr>
              <a:t>r</a:t>
            </a:r>
            <a:r>
              <a:rPr sz="4550" spc="-45" dirty="0">
                <a:solidFill>
                  <a:srgbClr val="212121"/>
                </a:solidFill>
                <a:latin typeface="Arial"/>
                <a:cs typeface="Arial"/>
              </a:rPr>
              <a:t>o</a:t>
            </a:r>
            <a:r>
              <a:rPr sz="4550" spc="-340" dirty="0">
                <a:solidFill>
                  <a:srgbClr val="212121"/>
                </a:solidFill>
                <a:latin typeface="Arial"/>
                <a:cs typeface="Arial"/>
              </a:rPr>
              <a:t>m</a:t>
            </a:r>
            <a:r>
              <a:rPr sz="4550" spc="-114" dirty="0">
                <a:solidFill>
                  <a:srgbClr val="212121"/>
                </a:solidFill>
                <a:latin typeface="Arial"/>
                <a:cs typeface="Arial"/>
              </a:rPr>
              <a:t> </a:t>
            </a:r>
            <a:r>
              <a:rPr sz="4550" spc="-45" dirty="0">
                <a:solidFill>
                  <a:srgbClr val="212121"/>
                </a:solidFill>
                <a:latin typeface="Arial"/>
                <a:cs typeface="Arial"/>
              </a:rPr>
              <a:t>o</a:t>
            </a:r>
            <a:r>
              <a:rPr sz="4550" spc="-235" dirty="0">
                <a:solidFill>
                  <a:srgbClr val="212121"/>
                </a:solidFill>
                <a:latin typeface="Arial"/>
                <a:cs typeface="Arial"/>
              </a:rPr>
              <a:t>u</a:t>
            </a:r>
            <a:r>
              <a:rPr sz="4550" spc="215" dirty="0">
                <a:solidFill>
                  <a:srgbClr val="212121"/>
                </a:solidFill>
                <a:latin typeface="Arial"/>
                <a:cs typeface="Arial"/>
              </a:rPr>
              <a:t>t</a:t>
            </a:r>
            <a:r>
              <a:rPr sz="4550" spc="-459" dirty="0">
                <a:solidFill>
                  <a:srgbClr val="212121"/>
                </a:solidFill>
                <a:latin typeface="Arial"/>
                <a:cs typeface="Arial"/>
              </a:rPr>
              <a:t>s</a:t>
            </a:r>
            <a:r>
              <a:rPr sz="4550" spc="20" dirty="0">
                <a:solidFill>
                  <a:srgbClr val="212121"/>
                </a:solidFill>
                <a:latin typeface="Arial"/>
                <a:cs typeface="Arial"/>
              </a:rPr>
              <a:t>i</a:t>
            </a:r>
            <a:r>
              <a:rPr sz="4550" spc="45" dirty="0">
                <a:solidFill>
                  <a:srgbClr val="212121"/>
                </a:solidFill>
                <a:latin typeface="Arial"/>
                <a:cs typeface="Arial"/>
              </a:rPr>
              <a:t>d</a:t>
            </a:r>
            <a:r>
              <a:rPr sz="4550" spc="-65" dirty="0">
                <a:solidFill>
                  <a:srgbClr val="212121"/>
                </a:solidFill>
                <a:latin typeface="Arial"/>
                <a:cs typeface="Arial"/>
              </a:rPr>
              <a:t>e</a:t>
            </a:r>
            <a:r>
              <a:rPr sz="4550" spc="-45" dirty="0">
                <a:solidFill>
                  <a:srgbClr val="212121"/>
                </a:solidFill>
                <a:latin typeface="Arial"/>
                <a:cs typeface="Arial"/>
              </a:rPr>
              <a:t> </a:t>
            </a:r>
            <a:r>
              <a:rPr sz="4550" spc="45" dirty="0">
                <a:solidFill>
                  <a:srgbClr val="212121"/>
                </a:solidFill>
                <a:latin typeface="Arial"/>
                <a:cs typeface="Arial"/>
              </a:rPr>
              <a:t>a</a:t>
            </a:r>
            <a:r>
              <a:rPr sz="4550" spc="70" dirty="0">
                <a:solidFill>
                  <a:srgbClr val="212121"/>
                </a:solidFill>
                <a:latin typeface="Arial"/>
                <a:cs typeface="Arial"/>
              </a:rPr>
              <a:t>g</a:t>
            </a:r>
            <a:r>
              <a:rPr sz="4550" spc="-70" dirty="0">
                <a:solidFill>
                  <a:srgbClr val="212121"/>
                </a:solidFill>
                <a:latin typeface="Arial"/>
                <a:cs typeface="Arial"/>
              </a:rPr>
              <a:t>e</a:t>
            </a:r>
            <a:r>
              <a:rPr sz="4550" spc="-235" dirty="0">
                <a:solidFill>
                  <a:srgbClr val="212121"/>
                </a:solidFill>
                <a:latin typeface="Arial"/>
                <a:cs typeface="Arial"/>
              </a:rPr>
              <a:t>n</a:t>
            </a:r>
            <a:r>
              <a:rPr sz="4550" spc="75" dirty="0">
                <a:solidFill>
                  <a:srgbClr val="212121"/>
                </a:solidFill>
                <a:latin typeface="Arial"/>
                <a:cs typeface="Arial"/>
              </a:rPr>
              <a:t>c</a:t>
            </a:r>
            <a:r>
              <a:rPr sz="4550" spc="20" dirty="0">
                <a:solidFill>
                  <a:srgbClr val="212121"/>
                </a:solidFill>
                <a:latin typeface="Arial"/>
                <a:cs typeface="Arial"/>
              </a:rPr>
              <a:t>i</a:t>
            </a:r>
            <a:r>
              <a:rPr sz="4550" spc="-70" dirty="0">
                <a:solidFill>
                  <a:srgbClr val="212121"/>
                </a:solidFill>
                <a:latin typeface="Arial"/>
                <a:cs typeface="Arial"/>
              </a:rPr>
              <a:t>e</a:t>
            </a:r>
            <a:r>
              <a:rPr sz="4550" spc="-455" dirty="0">
                <a:solidFill>
                  <a:srgbClr val="212121"/>
                </a:solidFill>
                <a:latin typeface="Arial"/>
                <a:cs typeface="Arial"/>
              </a:rPr>
              <a:t>s</a:t>
            </a:r>
            <a:r>
              <a:rPr sz="4550" spc="-45" dirty="0">
                <a:solidFill>
                  <a:srgbClr val="212121"/>
                </a:solidFill>
                <a:latin typeface="Arial"/>
                <a:cs typeface="Arial"/>
              </a:rPr>
              <a:t> </a:t>
            </a:r>
            <a:r>
              <a:rPr sz="4550" spc="270" dirty="0">
                <a:solidFill>
                  <a:srgbClr val="212121"/>
                </a:solidFill>
                <a:latin typeface="Arial"/>
                <a:cs typeface="Arial"/>
              </a:rPr>
              <a:t>f</a:t>
            </a:r>
            <a:r>
              <a:rPr sz="4550" spc="-45" dirty="0">
                <a:solidFill>
                  <a:srgbClr val="212121"/>
                </a:solidFill>
                <a:latin typeface="Arial"/>
                <a:cs typeface="Arial"/>
              </a:rPr>
              <a:t>o</a:t>
            </a:r>
            <a:r>
              <a:rPr sz="4550" spc="-110" dirty="0">
                <a:solidFill>
                  <a:srgbClr val="212121"/>
                </a:solidFill>
                <a:latin typeface="Arial"/>
                <a:cs typeface="Arial"/>
              </a:rPr>
              <a:t>r</a:t>
            </a:r>
            <a:r>
              <a:rPr sz="4550" spc="-90" dirty="0">
                <a:solidFill>
                  <a:srgbClr val="212121"/>
                </a:solidFill>
                <a:latin typeface="Arial"/>
                <a:cs typeface="Arial"/>
              </a:rPr>
              <a:t> </a:t>
            </a:r>
            <a:r>
              <a:rPr sz="4550" spc="45" dirty="0">
                <a:solidFill>
                  <a:srgbClr val="212121"/>
                </a:solidFill>
                <a:latin typeface="Arial"/>
                <a:cs typeface="Arial"/>
              </a:rPr>
              <a:t>da</a:t>
            </a:r>
            <a:r>
              <a:rPr sz="4550" spc="-360" dirty="0">
                <a:solidFill>
                  <a:srgbClr val="212121"/>
                </a:solidFill>
                <a:latin typeface="Arial"/>
                <a:cs typeface="Arial"/>
              </a:rPr>
              <a:t>y</a:t>
            </a:r>
            <a:r>
              <a:rPr sz="4550" spc="-455" dirty="0">
                <a:solidFill>
                  <a:srgbClr val="212121"/>
                </a:solidFill>
                <a:latin typeface="Arial"/>
                <a:cs typeface="Arial"/>
              </a:rPr>
              <a:t>s</a:t>
            </a:r>
            <a:r>
              <a:rPr sz="4550" spc="-45" dirty="0">
                <a:solidFill>
                  <a:srgbClr val="212121"/>
                </a:solidFill>
                <a:latin typeface="Arial"/>
                <a:cs typeface="Arial"/>
              </a:rPr>
              <a:t> o</a:t>
            </a:r>
            <a:r>
              <a:rPr sz="4550" spc="-110" dirty="0">
                <a:solidFill>
                  <a:srgbClr val="212121"/>
                </a:solidFill>
                <a:latin typeface="Arial"/>
                <a:cs typeface="Arial"/>
              </a:rPr>
              <a:t>r</a:t>
            </a:r>
            <a:r>
              <a:rPr sz="4550" spc="-45" dirty="0">
                <a:solidFill>
                  <a:srgbClr val="212121"/>
                </a:solidFill>
                <a:latin typeface="Arial"/>
                <a:cs typeface="Arial"/>
              </a:rPr>
              <a:t> </a:t>
            </a:r>
            <a:r>
              <a:rPr sz="4550" spc="-15" dirty="0">
                <a:solidFill>
                  <a:srgbClr val="212121"/>
                </a:solidFill>
                <a:latin typeface="Arial"/>
                <a:cs typeface="Arial"/>
              </a:rPr>
              <a:t>w</a:t>
            </a:r>
            <a:r>
              <a:rPr sz="4550" spc="-70" dirty="0">
                <a:solidFill>
                  <a:srgbClr val="212121"/>
                </a:solidFill>
                <a:latin typeface="Arial"/>
                <a:cs typeface="Arial"/>
              </a:rPr>
              <a:t>ee</a:t>
            </a:r>
            <a:r>
              <a:rPr sz="4550" spc="-375" dirty="0">
                <a:solidFill>
                  <a:srgbClr val="212121"/>
                </a:solidFill>
                <a:latin typeface="Arial"/>
                <a:cs typeface="Arial"/>
              </a:rPr>
              <a:t>k</a:t>
            </a:r>
            <a:r>
              <a:rPr sz="4550" spc="-459" dirty="0">
                <a:solidFill>
                  <a:srgbClr val="212121"/>
                </a:solidFill>
                <a:latin typeface="Arial"/>
                <a:cs typeface="Arial"/>
              </a:rPr>
              <a:t>s</a:t>
            </a:r>
            <a:r>
              <a:rPr sz="4550" spc="-60" dirty="0">
                <a:solidFill>
                  <a:srgbClr val="212121"/>
                </a:solidFill>
                <a:latin typeface="Arial"/>
                <a:cs typeface="Arial"/>
              </a:rPr>
              <a:t>.</a:t>
            </a:r>
            <a:endParaRPr sz="4550">
              <a:latin typeface="Arial"/>
              <a:cs typeface="Arial"/>
            </a:endParaRPr>
          </a:p>
        </p:txBody>
      </p:sp>
      <p:sp>
        <p:nvSpPr>
          <p:cNvPr id="11" name="object 11"/>
          <p:cNvSpPr/>
          <p:nvPr/>
        </p:nvSpPr>
        <p:spPr>
          <a:xfrm>
            <a:off x="6029124" y="1786096"/>
            <a:ext cx="645160" cy="1646555"/>
          </a:xfrm>
          <a:custGeom>
            <a:avLst/>
            <a:gdLst/>
            <a:ahLst/>
            <a:cxnLst/>
            <a:rect l="l" t="t" r="r" b="b"/>
            <a:pathLst>
              <a:path w="645159" h="1646554">
                <a:moveTo>
                  <a:pt x="354522" y="1646294"/>
                </a:moveTo>
                <a:lnTo>
                  <a:pt x="294096" y="1639398"/>
                </a:lnTo>
                <a:lnTo>
                  <a:pt x="234729" y="1617264"/>
                </a:lnTo>
                <a:lnTo>
                  <a:pt x="178236" y="1581566"/>
                </a:lnTo>
                <a:lnTo>
                  <a:pt x="126432" y="1533980"/>
                </a:lnTo>
                <a:lnTo>
                  <a:pt x="81132" y="1476181"/>
                </a:lnTo>
                <a:lnTo>
                  <a:pt x="44150" y="1409845"/>
                </a:lnTo>
                <a:lnTo>
                  <a:pt x="29346" y="1373999"/>
                </a:lnTo>
                <a:lnTo>
                  <a:pt x="17302" y="1336646"/>
                </a:lnTo>
                <a:lnTo>
                  <a:pt x="8245" y="1297997"/>
                </a:lnTo>
                <a:lnTo>
                  <a:pt x="2402" y="1258260"/>
                </a:lnTo>
                <a:lnTo>
                  <a:pt x="0" y="1217645"/>
                </a:lnTo>
                <a:lnTo>
                  <a:pt x="1265" y="1176361"/>
                </a:lnTo>
                <a:lnTo>
                  <a:pt x="6425" y="1134618"/>
                </a:lnTo>
                <a:lnTo>
                  <a:pt x="16117" y="1084564"/>
                </a:lnTo>
                <a:lnTo>
                  <a:pt x="30090" y="1021599"/>
                </a:lnTo>
                <a:lnTo>
                  <a:pt x="47736" y="947893"/>
                </a:lnTo>
                <a:lnTo>
                  <a:pt x="68449" y="865617"/>
                </a:lnTo>
                <a:lnTo>
                  <a:pt x="91620" y="776943"/>
                </a:lnTo>
                <a:lnTo>
                  <a:pt x="116643" y="684040"/>
                </a:lnTo>
                <a:lnTo>
                  <a:pt x="142910" y="589079"/>
                </a:lnTo>
                <a:lnTo>
                  <a:pt x="169813" y="494231"/>
                </a:lnTo>
                <a:lnTo>
                  <a:pt x="196744" y="401667"/>
                </a:lnTo>
                <a:lnTo>
                  <a:pt x="223098" y="313557"/>
                </a:lnTo>
                <a:lnTo>
                  <a:pt x="248265" y="232072"/>
                </a:lnTo>
                <a:lnTo>
                  <a:pt x="271639" y="159383"/>
                </a:lnTo>
                <a:lnTo>
                  <a:pt x="292612" y="97661"/>
                </a:lnTo>
                <a:lnTo>
                  <a:pt x="310576" y="49076"/>
                </a:lnTo>
                <a:lnTo>
                  <a:pt x="335050" y="0"/>
                </a:lnTo>
                <a:lnTo>
                  <a:pt x="340345" y="3850"/>
                </a:lnTo>
                <a:lnTo>
                  <a:pt x="340202" y="29520"/>
                </a:lnTo>
                <a:lnTo>
                  <a:pt x="334012" y="79182"/>
                </a:lnTo>
                <a:lnTo>
                  <a:pt x="321170" y="155004"/>
                </a:lnTo>
                <a:lnTo>
                  <a:pt x="318083" y="204951"/>
                </a:lnTo>
                <a:lnTo>
                  <a:pt x="316970" y="253381"/>
                </a:lnTo>
                <a:lnTo>
                  <a:pt x="317770" y="300473"/>
                </a:lnTo>
                <a:lnTo>
                  <a:pt x="320420" y="346404"/>
                </a:lnTo>
                <a:lnTo>
                  <a:pt x="324857" y="391352"/>
                </a:lnTo>
                <a:lnTo>
                  <a:pt x="331018" y="435494"/>
                </a:lnTo>
                <a:lnTo>
                  <a:pt x="338842" y="479007"/>
                </a:lnTo>
                <a:lnTo>
                  <a:pt x="348265" y="522069"/>
                </a:lnTo>
                <a:lnTo>
                  <a:pt x="359225" y="564857"/>
                </a:lnTo>
                <a:lnTo>
                  <a:pt x="371659" y="607550"/>
                </a:lnTo>
                <a:lnTo>
                  <a:pt x="385506" y="650324"/>
                </a:lnTo>
                <a:lnTo>
                  <a:pt x="400701" y="693357"/>
                </a:lnTo>
                <a:lnTo>
                  <a:pt x="417184" y="736826"/>
                </a:lnTo>
                <a:lnTo>
                  <a:pt x="434890" y="780910"/>
                </a:lnTo>
                <a:lnTo>
                  <a:pt x="453758" y="825784"/>
                </a:lnTo>
                <a:lnTo>
                  <a:pt x="473725" y="871628"/>
                </a:lnTo>
                <a:lnTo>
                  <a:pt x="494728" y="918618"/>
                </a:lnTo>
                <a:lnTo>
                  <a:pt x="516705" y="966933"/>
                </a:lnTo>
                <a:lnTo>
                  <a:pt x="563331" y="1068243"/>
                </a:lnTo>
                <a:lnTo>
                  <a:pt x="580501" y="1107100"/>
                </a:lnTo>
                <a:lnTo>
                  <a:pt x="596070" y="1145847"/>
                </a:lnTo>
                <a:lnTo>
                  <a:pt x="609848" y="1184326"/>
                </a:lnTo>
                <a:lnTo>
                  <a:pt x="621642" y="1222378"/>
                </a:lnTo>
                <a:lnTo>
                  <a:pt x="631262" y="1259843"/>
                </a:lnTo>
                <a:lnTo>
                  <a:pt x="643213" y="1332380"/>
                </a:lnTo>
                <a:lnTo>
                  <a:pt x="645163" y="1367135"/>
                </a:lnTo>
                <a:lnTo>
                  <a:pt x="644172" y="1400667"/>
                </a:lnTo>
                <a:lnTo>
                  <a:pt x="632608" y="1463434"/>
                </a:lnTo>
                <a:lnTo>
                  <a:pt x="606990" y="1519409"/>
                </a:lnTo>
                <a:lnTo>
                  <a:pt x="565788" y="1567324"/>
                </a:lnTo>
                <a:lnTo>
                  <a:pt x="507473" y="1605906"/>
                </a:lnTo>
                <a:lnTo>
                  <a:pt x="471420" y="1621301"/>
                </a:lnTo>
                <a:lnTo>
                  <a:pt x="430514" y="1633887"/>
                </a:lnTo>
                <a:lnTo>
                  <a:pt x="384565" y="1643505"/>
                </a:lnTo>
                <a:lnTo>
                  <a:pt x="354522" y="1646294"/>
                </a:lnTo>
                <a:close/>
              </a:path>
            </a:pathLst>
          </a:custGeom>
          <a:solidFill>
            <a:srgbClr val="FB491A"/>
          </a:solidFill>
        </p:spPr>
        <p:txBody>
          <a:bodyPr wrap="square" lIns="0" tIns="0" rIns="0" bIns="0" rtlCol="0"/>
          <a:lstStyle/>
          <a:p>
            <a:endParaRPr/>
          </a:p>
        </p:txBody>
      </p:sp>
      <p:sp>
        <p:nvSpPr>
          <p:cNvPr id="12" name="object 12"/>
          <p:cNvSpPr/>
          <p:nvPr/>
        </p:nvSpPr>
        <p:spPr>
          <a:xfrm>
            <a:off x="5600417" y="2455199"/>
            <a:ext cx="722630" cy="1109345"/>
          </a:xfrm>
          <a:custGeom>
            <a:avLst/>
            <a:gdLst/>
            <a:ahLst/>
            <a:cxnLst/>
            <a:rect l="l" t="t" r="r" b="b"/>
            <a:pathLst>
              <a:path w="722629" h="1109345">
                <a:moveTo>
                  <a:pt x="467550" y="1108886"/>
                </a:moveTo>
                <a:lnTo>
                  <a:pt x="427633" y="1107343"/>
                </a:lnTo>
                <a:lnTo>
                  <a:pt x="387397" y="1102992"/>
                </a:lnTo>
                <a:lnTo>
                  <a:pt x="347283" y="1095799"/>
                </a:lnTo>
                <a:lnTo>
                  <a:pt x="307730" y="1085728"/>
                </a:lnTo>
                <a:lnTo>
                  <a:pt x="269180" y="1072744"/>
                </a:lnTo>
                <a:lnTo>
                  <a:pt x="232073" y="1056812"/>
                </a:lnTo>
                <a:lnTo>
                  <a:pt x="196850" y="1037897"/>
                </a:lnTo>
                <a:lnTo>
                  <a:pt x="163949" y="1015965"/>
                </a:lnTo>
                <a:lnTo>
                  <a:pt x="133813" y="990979"/>
                </a:lnTo>
                <a:lnTo>
                  <a:pt x="106881" y="962906"/>
                </a:lnTo>
                <a:lnTo>
                  <a:pt x="83593" y="931709"/>
                </a:lnTo>
                <a:lnTo>
                  <a:pt x="64391" y="897355"/>
                </a:lnTo>
                <a:lnTo>
                  <a:pt x="37938" y="834366"/>
                </a:lnTo>
                <a:lnTo>
                  <a:pt x="18912" y="773726"/>
                </a:lnTo>
                <a:lnTo>
                  <a:pt x="6673" y="715383"/>
                </a:lnTo>
                <a:lnTo>
                  <a:pt x="583" y="659283"/>
                </a:lnTo>
                <a:lnTo>
                  <a:pt x="0" y="605371"/>
                </a:lnTo>
                <a:lnTo>
                  <a:pt x="4284" y="553593"/>
                </a:lnTo>
                <a:lnTo>
                  <a:pt x="12797" y="503896"/>
                </a:lnTo>
                <a:lnTo>
                  <a:pt x="24898" y="456225"/>
                </a:lnTo>
                <a:lnTo>
                  <a:pt x="39948" y="410527"/>
                </a:lnTo>
                <a:lnTo>
                  <a:pt x="57306" y="366748"/>
                </a:lnTo>
                <a:lnTo>
                  <a:pt x="76332" y="324834"/>
                </a:lnTo>
                <a:lnTo>
                  <a:pt x="96387" y="284730"/>
                </a:lnTo>
                <a:lnTo>
                  <a:pt x="116831" y="246382"/>
                </a:lnTo>
                <a:lnTo>
                  <a:pt x="156327" y="174742"/>
                </a:lnTo>
                <a:lnTo>
                  <a:pt x="174098" y="141342"/>
                </a:lnTo>
                <a:lnTo>
                  <a:pt x="189699" y="109482"/>
                </a:lnTo>
                <a:lnTo>
                  <a:pt x="202489" y="79109"/>
                </a:lnTo>
                <a:lnTo>
                  <a:pt x="211829" y="50169"/>
                </a:lnTo>
                <a:lnTo>
                  <a:pt x="217078" y="22607"/>
                </a:lnTo>
                <a:lnTo>
                  <a:pt x="223207" y="9005"/>
                </a:lnTo>
                <a:lnTo>
                  <a:pt x="230271" y="1583"/>
                </a:lnTo>
                <a:lnTo>
                  <a:pt x="238117" y="0"/>
                </a:lnTo>
                <a:lnTo>
                  <a:pt x="246592" y="3913"/>
                </a:lnTo>
                <a:lnTo>
                  <a:pt x="274251" y="45227"/>
                </a:lnTo>
                <a:lnTo>
                  <a:pt x="293019" y="94000"/>
                </a:lnTo>
                <a:lnTo>
                  <a:pt x="310614" y="156574"/>
                </a:lnTo>
                <a:lnTo>
                  <a:pt x="325810" y="230218"/>
                </a:lnTo>
                <a:lnTo>
                  <a:pt x="332124" y="270339"/>
                </a:lnTo>
                <a:lnTo>
                  <a:pt x="337377" y="312204"/>
                </a:lnTo>
                <a:lnTo>
                  <a:pt x="341417" y="355471"/>
                </a:lnTo>
                <a:lnTo>
                  <a:pt x="344088" y="399800"/>
                </a:lnTo>
                <a:lnTo>
                  <a:pt x="345238" y="444849"/>
                </a:lnTo>
                <a:lnTo>
                  <a:pt x="344713" y="490278"/>
                </a:lnTo>
                <a:lnTo>
                  <a:pt x="342360" y="535744"/>
                </a:lnTo>
                <a:lnTo>
                  <a:pt x="341838" y="557014"/>
                </a:lnTo>
                <a:lnTo>
                  <a:pt x="346417" y="607650"/>
                </a:lnTo>
                <a:lnTo>
                  <a:pt x="358706" y="666298"/>
                </a:lnTo>
                <a:lnTo>
                  <a:pt x="378963" y="729618"/>
                </a:lnTo>
                <a:lnTo>
                  <a:pt x="407443" y="794269"/>
                </a:lnTo>
                <a:lnTo>
                  <a:pt x="444404" y="856910"/>
                </a:lnTo>
                <a:lnTo>
                  <a:pt x="490103" y="914200"/>
                </a:lnTo>
                <a:lnTo>
                  <a:pt x="544797" y="962798"/>
                </a:lnTo>
                <a:lnTo>
                  <a:pt x="608742" y="999365"/>
                </a:lnTo>
                <a:lnTo>
                  <a:pt x="682195" y="1020558"/>
                </a:lnTo>
                <a:lnTo>
                  <a:pt x="722567" y="1024345"/>
                </a:lnTo>
                <a:lnTo>
                  <a:pt x="701054" y="1044005"/>
                </a:lnTo>
                <a:lnTo>
                  <a:pt x="646942" y="1075706"/>
                </a:lnTo>
                <a:lnTo>
                  <a:pt x="580985" y="1097017"/>
                </a:lnTo>
                <a:lnTo>
                  <a:pt x="506708" y="1107655"/>
                </a:lnTo>
                <a:lnTo>
                  <a:pt x="467550" y="1108886"/>
                </a:lnTo>
                <a:close/>
              </a:path>
            </a:pathLst>
          </a:custGeom>
          <a:solidFill>
            <a:srgbClr val="FB491A"/>
          </a:solidFill>
        </p:spPr>
        <p:txBody>
          <a:bodyPr wrap="square" lIns="0" tIns="0" rIns="0" bIns="0" rtlCol="0"/>
          <a:lstStyle/>
          <a:p>
            <a:endParaRPr/>
          </a:p>
        </p:txBody>
      </p:sp>
      <p:sp>
        <p:nvSpPr>
          <p:cNvPr id="13" name="object 13"/>
          <p:cNvSpPr/>
          <p:nvPr/>
        </p:nvSpPr>
        <p:spPr>
          <a:xfrm>
            <a:off x="6811770" y="1786096"/>
            <a:ext cx="645160" cy="1646555"/>
          </a:xfrm>
          <a:custGeom>
            <a:avLst/>
            <a:gdLst/>
            <a:ahLst/>
            <a:cxnLst/>
            <a:rect l="l" t="t" r="r" b="b"/>
            <a:pathLst>
              <a:path w="645159" h="1646554">
                <a:moveTo>
                  <a:pt x="290636" y="1646294"/>
                </a:moveTo>
                <a:lnTo>
                  <a:pt x="214645" y="1633887"/>
                </a:lnTo>
                <a:lnTo>
                  <a:pt x="173738" y="1621301"/>
                </a:lnTo>
                <a:lnTo>
                  <a:pt x="137685" y="1605906"/>
                </a:lnTo>
                <a:lnTo>
                  <a:pt x="79370" y="1567324"/>
                </a:lnTo>
                <a:lnTo>
                  <a:pt x="38169" y="1519409"/>
                </a:lnTo>
                <a:lnTo>
                  <a:pt x="12553" y="1463434"/>
                </a:lnTo>
                <a:lnTo>
                  <a:pt x="989" y="1400667"/>
                </a:lnTo>
                <a:lnTo>
                  <a:pt x="0" y="1367135"/>
                </a:lnTo>
                <a:lnTo>
                  <a:pt x="1949" y="1332380"/>
                </a:lnTo>
                <a:lnTo>
                  <a:pt x="13901" y="1259843"/>
                </a:lnTo>
                <a:lnTo>
                  <a:pt x="23521" y="1222378"/>
                </a:lnTo>
                <a:lnTo>
                  <a:pt x="35315" y="1184326"/>
                </a:lnTo>
                <a:lnTo>
                  <a:pt x="49091" y="1145847"/>
                </a:lnTo>
                <a:lnTo>
                  <a:pt x="64660" y="1107100"/>
                </a:lnTo>
                <a:lnTo>
                  <a:pt x="81828" y="1068243"/>
                </a:lnTo>
                <a:lnTo>
                  <a:pt x="128452" y="966933"/>
                </a:lnTo>
                <a:lnTo>
                  <a:pt x="150429" y="918618"/>
                </a:lnTo>
                <a:lnTo>
                  <a:pt x="171432" y="871628"/>
                </a:lnTo>
                <a:lnTo>
                  <a:pt x="191399" y="825784"/>
                </a:lnTo>
                <a:lnTo>
                  <a:pt x="210266" y="780910"/>
                </a:lnTo>
                <a:lnTo>
                  <a:pt x="227973" y="736826"/>
                </a:lnTo>
                <a:lnTo>
                  <a:pt x="244455" y="693357"/>
                </a:lnTo>
                <a:lnTo>
                  <a:pt x="259651" y="650324"/>
                </a:lnTo>
                <a:lnTo>
                  <a:pt x="273497" y="607550"/>
                </a:lnTo>
                <a:lnTo>
                  <a:pt x="285932" y="564857"/>
                </a:lnTo>
                <a:lnTo>
                  <a:pt x="296893" y="522069"/>
                </a:lnTo>
                <a:lnTo>
                  <a:pt x="306317" y="479007"/>
                </a:lnTo>
                <a:lnTo>
                  <a:pt x="314141" y="435494"/>
                </a:lnTo>
                <a:lnTo>
                  <a:pt x="320304" y="391352"/>
                </a:lnTo>
                <a:lnTo>
                  <a:pt x="324742" y="346404"/>
                </a:lnTo>
                <a:lnTo>
                  <a:pt x="327393" y="300473"/>
                </a:lnTo>
                <a:lnTo>
                  <a:pt x="328195" y="253381"/>
                </a:lnTo>
                <a:lnTo>
                  <a:pt x="327084" y="204951"/>
                </a:lnTo>
                <a:lnTo>
                  <a:pt x="323999" y="155004"/>
                </a:lnTo>
                <a:lnTo>
                  <a:pt x="311157" y="79182"/>
                </a:lnTo>
                <a:lnTo>
                  <a:pt x="304967" y="29520"/>
                </a:lnTo>
                <a:lnTo>
                  <a:pt x="304823" y="3850"/>
                </a:lnTo>
                <a:lnTo>
                  <a:pt x="310118" y="0"/>
                </a:lnTo>
                <a:lnTo>
                  <a:pt x="320243" y="15798"/>
                </a:lnTo>
                <a:lnTo>
                  <a:pt x="352555" y="97661"/>
                </a:lnTo>
                <a:lnTo>
                  <a:pt x="373527" y="159383"/>
                </a:lnTo>
                <a:lnTo>
                  <a:pt x="396900" y="232072"/>
                </a:lnTo>
                <a:lnTo>
                  <a:pt x="422067" y="313557"/>
                </a:lnTo>
                <a:lnTo>
                  <a:pt x="448420" y="401667"/>
                </a:lnTo>
                <a:lnTo>
                  <a:pt x="475351" y="494231"/>
                </a:lnTo>
                <a:lnTo>
                  <a:pt x="502254" y="589079"/>
                </a:lnTo>
                <a:lnTo>
                  <a:pt x="528520" y="684040"/>
                </a:lnTo>
                <a:lnTo>
                  <a:pt x="553543" y="776943"/>
                </a:lnTo>
                <a:lnTo>
                  <a:pt x="576714" y="865617"/>
                </a:lnTo>
                <a:lnTo>
                  <a:pt x="597427" y="947893"/>
                </a:lnTo>
                <a:lnTo>
                  <a:pt x="615074" y="1021599"/>
                </a:lnTo>
                <a:lnTo>
                  <a:pt x="629047" y="1084564"/>
                </a:lnTo>
                <a:lnTo>
                  <a:pt x="638739" y="1134618"/>
                </a:lnTo>
                <a:lnTo>
                  <a:pt x="643898" y="1176361"/>
                </a:lnTo>
                <a:lnTo>
                  <a:pt x="645162" y="1217645"/>
                </a:lnTo>
                <a:lnTo>
                  <a:pt x="642758" y="1258260"/>
                </a:lnTo>
                <a:lnTo>
                  <a:pt x="636914" y="1297997"/>
                </a:lnTo>
                <a:lnTo>
                  <a:pt x="627856" y="1336646"/>
                </a:lnTo>
                <a:lnTo>
                  <a:pt x="615811" y="1373999"/>
                </a:lnTo>
                <a:lnTo>
                  <a:pt x="601006" y="1409845"/>
                </a:lnTo>
                <a:lnTo>
                  <a:pt x="583667" y="1443976"/>
                </a:lnTo>
                <a:lnTo>
                  <a:pt x="542298" y="1506253"/>
                </a:lnTo>
                <a:lnTo>
                  <a:pt x="493519" y="1559154"/>
                </a:lnTo>
                <a:lnTo>
                  <a:pt x="439144" y="1601005"/>
                </a:lnTo>
                <a:lnTo>
                  <a:pt x="380988" y="1630131"/>
                </a:lnTo>
                <a:lnTo>
                  <a:pt x="320866" y="1644856"/>
                </a:lnTo>
                <a:lnTo>
                  <a:pt x="290636" y="1646294"/>
                </a:lnTo>
                <a:close/>
              </a:path>
            </a:pathLst>
          </a:custGeom>
          <a:solidFill>
            <a:srgbClr val="FB491A"/>
          </a:solidFill>
        </p:spPr>
        <p:txBody>
          <a:bodyPr wrap="square" lIns="0" tIns="0" rIns="0" bIns="0" rtlCol="0"/>
          <a:lstStyle/>
          <a:p>
            <a:endParaRPr/>
          </a:p>
        </p:txBody>
      </p:sp>
      <p:sp>
        <p:nvSpPr>
          <p:cNvPr id="14" name="object 14"/>
          <p:cNvSpPr/>
          <p:nvPr/>
        </p:nvSpPr>
        <p:spPr>
          <a:xfrm>
            <a:off x="7163069" y="2455199"/>
            <a:ext cx="715645" cy="1109345"/>
          </a:xfrm>
          <a:custGeom>
            <a:avLst/>
            <a:gdLst/>
            <a:ahLst/>
            <a:cxnLst/>
            <a:rect l="l" t="t" r="r" b="b"/>
            <a:pathLst>
              <a:path w="715645" h="1109345">
                <a:moveTo>
                  <a:pt x="255015" y="1108886"/>
                </a:moveTo>
                <a:lnTo>
                  <a:pt x="215856" y="1107655"/>
                </a:lnTo>
                <a:lnTo>
                  <a:pt x="177898" y="1103687"/>
                </a:lnTo>
                <a:lnTo>
                  <a:pt x="107341" y="1087678"/>
                </a:lnTo>
                <a:lnTo>
                  <a:pt x="46867" y="1061137"/>
                </a:lnTo>
                <a:lnTo>
                  <a:pt x="0" y="1024345"/>
                </a:lnTo>
                <a:lnTo>
                  <a:pt x="40372" y="1020558"/>
                </a:lnTo>
                <a:lnTo>
                  <a:pt x="78303" y="1012092"/>
                </a:lnTo>
                <a:lnTo>
                  <a:pt x="146969" y="982794"/>
                </a:lnTo>
                <a:lnTo>
                  <a:pt x="206255" y="939794"/>
                </a:lnTo>
                <a:lnTo>
                  <a:pt x="256418" y="886432"/>
                </a:lnTo>
                <a:lnTo>
                  <a:pt x="297715" y="826049"/>
                </a:lnTo>
                <a:lnTo>
                  <a:pt x="330402" y="761986"/>
                </a:lnTo>
                <a:lnTo>
                  <a:pt x="354738" y="697583"/>
                </a:lnTo>
                <a:lnTo>
                  <a:pt x="370978" y="636181"/>
                </a:lnTo>
                <a:lnTo>
                  <a:pt x="379381" y="581121"/>
                </a:lnTo>
                <a:lnTo>
                  <a:pt x="380723" y="557014"/>
                </a:lnTo>
                <a:lnTo>
                  <a:pt x="380202" y="535744"/>
                </a:lnTo>
                <a:lnTo>
                  <a:pt x="377848" y="490278"/>
                </a:lnTo>
                <a:lnTo>
                  <a:pt x="377322" y="444849"/>
                </a:lnTo>
                <a:lnTo>
                  <a:pt x="378472" y="399800"/>
                </a:lnTo>
                <a:lnTo>
                  <a:pt x="381144" y="355471"/>
                </a:lnTo>
                <a:lnTo>
                  <a:pt x="385183" y="312204"/>
                </a:lnTo>
                <a:lnTo>
                  <a:pt x="390436" y="270339"/>
                </a:lnTo>
                <a:lnTo>
                  <a:pt x="396751" y="230218"/>
                </a:lnTo>
                <a:lnTo>
                  <a:pt x="403972" y="192183"/>
                </a:lnTo>
                <a:lnTo>
                  <a:pt x="420523" y="123733"/>
                </a:lnTo>
                <a:lnTo>
                  <a:pt x="438859" y="67718"/>
                </a:lnTo>
                <a:lnTo>
                  <a:pt x="457752" y="26868"/>
                </a:lnTo>
                <a:lnTo>
                  <a:pt x="484449" y="0"/>
                </a:lnTo>
                <a:lnTo>
                  <a:pt x="492296" y="1583"/>
                </a:lnTo>
                <a:lnTo>
                  <a:pt x="499360" y="9005"/>
                </a:lnTo>
                <a:lnTo>
                  <a:pt x="505488" y="22607"/>
                </a:lnTo>
                <a:lnTo>
                  <a:pt x="510738" y="50169"/>
                </a:lnTo>
                <a:lnTo>
                  <a:pt x="520078" y="79109"/>
                </a:lnTo>
                <a:lnTo>
                  <a:pt x="532868" y="109482"/>
                </a:lnTo>
                <a:lnTo>
                  <a:pt x="548469" y="141342"/>
                </a:lnTo>
                <a:lnTo>
                  <a:pt x="566240" y="174742"/>
                </a:lnTo>
                <a:lnTo>
                  <a:pt x="605735" y="246382"/>
                </a:lnTo>
                <a:lnTo>
                  <a:pt x="626179" y="284730"/>
                </a:lnTo>
                <a:lnTo>
                  <a:pt x="646234" y="324834"/>
                </a:lnTo>
                <a:lnTo>
                  <a:pt x="665261" y="366748"/>
                </a:lnTo>
                <a:lnTo>
                  <a:pt x="682619" y="410527"/>
                </a:lnTo>
                <a:lnTo>
                  <a:pt x="697668" y="456225"/>
                </a:lnTo>
                <a:lnTo>
                  <a:pt x="709769" y="503896"/>
                </a:lnTo>
                <a:lnTo>
                  <a:pt x="715071" y="534844"/>
                </a:lnTo>
                <a:lnTo>
                  <a:pt x="715071" y="719305"/>
                </a:lnTo>
                <a:lnTo>
                  <a:pt x="703655" y="773726"/>
                </a:lnTo>
                <a:lnTo>
                  <a:pt x="684629" y="834366"/>
                </a:lnTo>
                <a:lnTo>
                  <a:pt x="658176" y="897355"/>
                </a:lnTo>
                <a:lnTo>
                  <a:pt x="638973" y="931709"/>
                </a:lnTo>
                <a:lnTo>
                  <a:pt x="615686" y="962906"/>
                </a:lnTo>
                <a:lnTo>
                  <a:pt x="588754" y="990979"/>
                </a:lnTo>
                <a:lnTo>
                  <a:pt x="558617" y="1015965"/>
                </a:lnTo>
                <a:lnTo>
                  <a:pt x="525716" y="1037897"/>
                </a:lnTo>
                <a:lnTo>
                  <a:pt x="490492" y="1056812"/>
                </a:lnTo>
                <a:lnTo>
                  <a:pt x="453385" y="1072744"/>
                </a:lnTo>
                <a:lnTo>
                  <a:pt x="414835" y="1085728"/>
                </a:lnTo>
                <a:lnTo>
                  <a:pt x="375282" y="1095799"/>
                </a:lnTo>
                <a:lnTo>
                  <a:pt x="335168" y="1102992"/>
                </a:lnTo>
                <a:lnTo>
                  <a:pt x="294932" y="1107343"/>
                </a:lnTo>
                <a:lnTo>
                  <a:pt x="255015" y="1108886"/>
                </a:lnTo>
                <a:close/>
              </a:path>
            </a:pathLst>
          </a:custGeom>
          <a:solidFill>
            <a:srgbClr val="FB491A"/>
          </a:solidFill>
        </p:spPr>
        <p:txBody>
          <a:bodyPr wrap="square" lIns="0" tIns="0" rIns="0" bIns="0" rtlCol="0"/>
          <a:lstStyle/>
          <a:p>
            <a:endParaRPr/>
          </a:p>
        </p:txBody>
      </p:sp>
      <p:sp>
        <p:nvSpPr>
          <p:cNvPr id="15" name="object 15"/>
          <p:cNvSpPr/>
          <p:nvPr/>
        </p:nvSpPr>
        <p:spPr>
          <a:xfrm>
            <a:off x="6465478" y="1040746"/>
            <a:ext cx="588645" cy="1913889"/>
          </a:xfrm>
          <a:custGeom>
            <a:avLst/>
            <a:gdLst/>
            <a:ahLst/>
            <a:cxnLst/>
            <a:rect l="l" t="t" r="r" b="b"/>
            <a:pathLst>
              <a:path w="588645" h="1913889">
                <a:moveTo>
                  <a:pt x="284796" y="1913392"/>
                </a:moveTo>
                <a:lnTo>
                  <a:pt x="281620" y="1910987"/>
                </a:lnTo>
                <a:lnTo>
                  <a:pt x="279872" y="1907962"/>
                </a:lnTo>
                <a:lnTo>
                  <a:pt x="254174" y="1861292"/>
                </a:lnTo>
                <a:lnTo>
                  <a:pt x="233619" y="1823285"/>
                </a:lnTo>
                <a:lnTo>
                  <a:pt x="210189" y="1779255"/>
                </a:lnTo>
                <a:lnTo>
                  <a:pt x="185582" y="1732020"/>
                </a:lnTo>
                <a:lnTo>
                  <a:pt x="161494" y="1684400"/>
                </a:lnTo>
                <a:lnTo>
                  <a:pt x="139623" y="1639213"/>
                </a:lnTo>
                <a:lnTo>
                  <a:pt x="121666" y="1599278"/>
                </a:lnTo>
                <a:lnTo>
                  <a:pt x="100909" y="1541356"/>
                </a:lnTo>
                <a:lnTo>
                  <a:pt x="91557" y="1512532"/>
                </a:lnTo>
                <a:lnTo>
                  <a:pt x="71062" y="1446949"/>
                </a:lnTo>
                <a:lnTo>
                  <a:pt x="49903" y="1371379"/>
                </a:lnTo>
                <a:lnTo>
                  <a:pt x="39721" y="1330071"/>
                </a:lnTo>
                <a:lnTo>
                  <a:pt x="30148" y="1286534"/>
                </a:lnTo>
                <a:lnTo>
                  <a:pt x="21444" y="1240856"/>
                </a:lnTo>
                <a:lnTo>
                  <a:pt x="13867" y="1193127"/>
                </a:lnTo>
                <a:lnTo>
                  <a:pt x="7676" y="1143435"/>
                </a:lnTo>
                <a:lnTo>
                  <a:pt x="3128" y="1091870"/>
                </a:lnTo>
                <a:lnTo>
                  <a:pt x="483" y="1038521"/>
                </a:lnTo>
                <a:lnTo>
                  <a:pt x="0" y="983477"/>
                </a:lnTo>
                <a:lnTo>
                  <a:pt x="1936" y="926827"/>
                </a:lnTo>
                <a:lnTo>
                  <a:pt x="6550" y="868660"/>
                </a:lnTo>
                <a:lnTo>
                  <a:pt x="14102" y="809065"/>
                </a:lnTo>
                <a:lnTo>
                  <a:pt x="24849" y="748132"/>
                </a:lnTo>
                <a:lnTo>
                  <a:pt x="39050" y="685949"/>
                </a:lnTo>
                <a:lnTo>
                  <a:pt x="56964" y="622605"/>
                </a:lnTo>
                <a:lnTo>
                  <a:pt x="71634" y="574845"/>
                </a:lnTo>
                <a:lnTo>
                  <a:pt x="85372" y="529018"/>
                </a:lnTo>
                <a:lnTo>
                  <a:pt x="98206" y="485094"/>
                </a:lnTo>
                <a:lnTo>
                  <a:pt x="110167" y="443047"/>
                </a:lnTo>
                <a:lnTo>
                  <a:pt x="121283" y="402848"/>
                </a:lnTo>
                <a:lnTo>
                  <a:pt x="131583" y="364469"/>
                </a:lnTo>
                <a:lnTo>
                  <a:pt x="149855" y="293061"/>
                </a:lnTo>
                <a:lnTo>
                  <a:pt x="165216" y="228599"/>
                </a:lnTo>
                <a:lnTo>
                  <a:pt x="177901" y="170862"/>
                </a:lnTo>
                <a:lnTo>
                  <a:pt x="188143" y="119625"/>
                </a:lnTo>
                <a:lnTo>
                  <a:pt x="196177" y="74666"/>
                </a:lnTo>
                <a:lnTo>
                  <a:pt x="202236" y="35761"/>
                </a:lnTo>
                <a:lnTo>
                  <a:pt x="206555" y="2688"/>
                </a:lnTo>
                <a:lnTo>
                  <a:pt x="214703" y="0"/>
                </a:lnTo>
                <a:lnTo>
                  <a:pt x="264868" y="48399"/>
                </a:lnTo>
                <a:lnTo>
                  <a:pt x="288191" y="81112"/>
                </a:lnTo>
                <a:lnTo>
                  <a:pt x="313828" y="120996"/>
                </a:lnTo>
                <a:lnTo>
                  <a:pt x="341186" y="167378"/>
                </a:lnTo>
                <a:lnTo>
                  <a:pt x="369675" y="219586"/>
                </a:lnTo>
                <a:lnTo>
                  <a:pt x="398703" y="276947"/>
                </a:lnTo>
                <a:lnTo>
                  <a:pt x="427677" y="338789"/>
                </a:lnTo>
                <a:lnTo>
                  <a:pt x="456006" y="404440"/>
                </a:lnTo>
                <a:lnTo>
                  <a:pt x="483098" y="473228"/>
                </a:lnTo>
                <a:lnTo>
                  <a:pt x="508361" y="544481"/>
                </a:lnTo>
                <a:lnTo>
                  <a:pt x="531204" y="617527"/>
                </a:lnTo>
                <a:lnTo>
                  <a:pt x="551034" y="691692"/>
                </a:lnTo>
                <a:lnTo>
                  <a:pt x="567259" y="766306"/>
                </a:lnTo>
                <a:lnTo>
                  <a:pt x="579289" y="840696"/>
                </a:lnTo>
                <a:lnTo>
                  <a:pt x="586530" y="914190"/>
                </a:lnTo>
                <a:lnTo>
                  <a:pt x="588391" y="986115"/>
                </a:lnTo>
                <a:lnTo>
                  <a:pt x="584281" y="1055799"/>
                </a:lnTo>
                <a:lnTo>
                  <a:pt x="576606" y="1113020"/>
                </a:lnTo>
                <a:lnTo>
                  <a:pt x="566278" y="1168875"/>
                </a:lnTo>
                <a:lnTo>
                  <a:pt x="553778" y="1223432"/>
                </a:lnTo>
                <a:lnTo>
                  <a:pt x="539588" y="1276762"/>
                </a:lnTo>
                <a:lnTo>
                  <a:pt x="524189" y="1328935"/>
                </a:lnTo>
                <a:lnTo>
                  <a:pt x="508062" y="1380021"/>
                </a:lnTo>
                <a:lnTo>
                  <a:pt x="483561" y="1454764"/>
                </a:lnTo>
                <a:lnTo>
                  <a:pt x="475552" y="1479210"/>
                </a:lnTo>
                <a:lnTo>
                  <a:pt x="460130" y="1527453"/>
                </a:lnTo>
                <a:lnTo>
                  <a:pt x="445907" y="1574889"/>
                </a:lnTo>
                <a:lnTo>
                  <a:pt x="440781" y="1592704"/>
                </a:lnTo>
                <a:lnTo>
                  <a:pt x="434475" y="1612328"/>
                </a:lnTo>
                <a:lnTo>
                  <a:pt x="418891" y="1655729"/>
                </a:lnTo>
                <a:lnTo>
                  <a:pt x="400296" y="1702535"/>
                </a:lnTo>
                <a:lnTo>
                  <a:pt x="379829" y="1750193"/>
                </a:lnTo>
                <a:lnTo>
                  <a:pt x="358633" y="1796149"/>
                </a:lnTo>
                <a:lnTo>
                  <a:pt x="337846" y="1837847"/>
                </a:lnTo>
                <a:lnTo>
                  <a:pt x="318611" y="1872735"/>
                </a:lnTo>
                <a:lnTo>
                  <a:pt x="295162" y="1906707"/>
                </a:lnTo>
                <a:lnTo>
                  <a:pt x="289357" y="1911859"/>
                </a:lnTo>
                <a:lnTo>
                  <a:pt x="284796" y="1913392"/>
                </a:lnTo>
                <a:close/>
              </a:path>
              <a:path w="588645" h="1913889">
                <a:moveTo>
                  <a:pt x="281848" y="1911461"/>
                </a:moveTo>
                <a:lnTo>
                  <a:pt x="281580" y="1910987"/>
                </a:lnTo>
                <a:lnTo>
                  <a:pt x="281848" y="1911461"/>
                </a:lnTo>
                <a:close/>
              </a:path>
            </a:pathLst>
          </a:custGeom>
          <a:solidFill>
            <a:srgbClr val="FB491A"/>
          </a:solidFill>
        </p:spPr>
        <p:txBody>
          <a:bodyPr wrap="square" lIns="0" tIns="0" rIns="0" bIns="0" rtlCol="0"/>
          <a:lstStyle/>
          <a:p>
            <a:endParaRPr/>
          </a:p>
        </p:txBody>
      </p:sp>
      <p:sp>
        <p:nvSpPr>
          <p:cNvPr id="16" name="object 16"/>
          <p:cNvSpPr/>
          <p:nvPr/>
        </p:nvSpPr>
        <p:spPr>
          <a:xfrm>
            <a:off x="12088916" y="611474"/>
            <a:ext cx="3390900" cy="3390899"/>
          </a:xfrm>
          <a:prstGeom prst="rect">
            <a:avLst/>
          </a:prstGeom>
          <a:blipFill>
            <a:blip r:embed="rId2" cstate="print"/>
            <a:stretch>
              <a:fillRect/>
            </a:stretch>
          </a:blipFill>
        </p:spPr>
        <p:txBody>
          <a:bodyPr wrap="square" lIns="0" tIns="0" rIns="0" bIns="0" rtlCol="0"/>
          <a:lstStyle/>
          <a:p>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spc="315" dirty="0"/>
              <a:t>2  </a:t>
            </a:r>
          </a:p>
        </p:txBody>
      </p:sp>
      <p:sp>
        <p:nvSpPr>
          <p:cNvPr id="18" name="object 18"/>
          <p:cNvSpPr txBox="1"/>
          <p:nvPr/>
        </p:nvSpPr>
        <p:spPr>
          <a:xfrm>
            <a:off x="10528546" y="9842480"/>
            <a:ext cx="1296670" cy="205104"/>
          </a:xfrm>
          <a:prstGeom prst="rect">
            <a:avLst/>
          </a:prstGeom>
        </p:spPr>
        <p:txBody>
          <a:bodyPr vert="horz" wrap="square" lIns="0" tIns="0" rIns="0" bIns="0" rtlCol="0">
            <a:spAutoFit/>
          </a:bodyPr>
          <a:lstStyle/>
          <a:p>
            <a:pPr marL="12700">
              <a:lnSpc>
                <a:spcPct val="100000"/>
              </a:lnSpc>
            </a:pPr>
            <a:r>
              <a:rPr sz="1400" b="1" spc="285" dirty="0">
                <a:solidFill>
                  <a:srgbClr val="DFDCE2"/>
                </a:solidFill>
                <a:latin typeface="Calibri"/>
                <a:cs typeface="Calibri"/>
              </a:rPr>
              <a:t>S  </a:t>
            </a:r>
            <a:r>
              <a:rPr sz="1400" b="1" spc="135" dirty="0">
                <a:solidFill>
                  <a:srgbClr val="DFDCE2"/>
                </a:solidFill>
                <a:latin typeface="Calibri"/>
                <a:cs typeface="Calibri"/>
              </a:rPr>
              <a:t>E  </a:t>
            </a:r>
            <a:r>
              <a:rPr sz="1400" b="1" spc="260" dirty="0">
                <a:solidFill>
                  <a:srgbClr val="DFDCE2"/>
                </a:solidFill>
                <a:latin typeface="Calibri"/>
                <a:cs typeface="Calibri"/>
              </a:rPr>
              <a:t>A  </a:t>
            </a:r>
            <a:r>
              <a:rPr sz="1400" b="1" spc="150" dirty="0">
                <a:solidFill>
                  <a:srgbClr val="DFDCE2"/>
                </a:solidFill>
                <a:latin typeface="Calibri"/>
                <a:cs typeface="Calibri"/>
              </a:rPr>
              <a:t>T  T  </a:t>
            </a:r>
            <a:r>
              <a:rPr sz="1400" b="1" spc="204" dirty="0">
                <a:solidFill>
                  <a:srgbClr val="DFDCE2"/>
                </a:solidFill>
                <a:latin typeface="Calibri"/>
                <a:cs typeface="Calibri"/>
              </a:rPr>
              <a:t>L  </a:t>
            </a:r>
            <a:r>
              <a:rPr sz="1400" b="1" spc="135" dirty="0">
                <a:solidFill>
                  <a:srgbClr val="DFDCE2"/>
                </a:solidFill>
                <a:latin typeface="Calibri"/>
                <a:cs typeface="Calibri"/>
              </a:rPr>
              <a:t>E</a:t>
            </a:r>
            <a:endParaRPr sz="1400">
              <a:latin typeface="Calibri"/>
              <a:cs typeface="Calibri"/>
            </a:endParaRPr>
          </a:p>
        </p:txBody>
      </p:sp>
      <p:sp>
        <p:nvSpPr>
          <p:cNvPr id="19" name="object 19"/>
          <p:cNvSpPr txBox="1"/>
          <p:nvPr/>
        </p:nvSpPr>
        <p:spPr>
          <a:xfrm>
            <a:off x="12010089" y="9842480"/>
            <a:ext cx="1085850" cy="205104"/>
          </a:xfrm>
          <a:prstGeom prst="rect">
            <a:avLst/>
          </a:prstGeom>
        </p:spPr>
        <p:txBody>
          <a:bodyPr vert="horz" wrap="square" lIns="0" tIns="0" rIns="0" bIns="0" rtlCol="0">
            <a:spAutoFit/>
          </a:bodyPr>
          <a:lstStyle/>
          <a:p>
            <a:pPr marL="12700">
              <a:lnSpc>
                <a:spcPct val="100000"/>
              </a:lnSpc>
            </a:pPr>
            <a:r>
              <a:rPr sz="1400" b="1" spc="290" dirty="0">
                <a:solidFill>
                  <a:srgbClr val="DFDCE2"/>
                </a:solidFill>
                <a:latin typeface="Calibri"/>
                <a:cs typeface="Calibri"/>
              </a:rPr>
              <a:t>O  </a:t>
            </a:r>
            <a:r>
              <a:rPr sz="1400" b="1" spc="155" dirty="0">
                <a:solidFill>
                  <a:srgbClr val="DFDCE2"/>
                </a:solidFill>
                <a:latin typeface="Calibri"/>
                <a:cs typeface="Calibri"/>
              </a:rPr>
              <a:t>F  F  </a:t>
            </a:r>
            <a:r>
              <a:rPr sz="1400" b="1" spc="60" dirty="0">
                <a:solidFill>
                  <a:srgbClr val="DFDCE2"/>
                </a:solidFill>
                <a:latin typeface="Calibri"/>
                <a:cs typeface="Calibri"/>
              </a:rPr>
              <a:t>I  </a:t>
            </a:r>
            <a:r>
              <a:rPr sz="1400" b="1" spc="320" dirty="0">
                <a:solidFill>
                  <a:srgbClr val="DFDCE2"/>
                </a:solidFill>
                <a:latin typeface="Calibri"/>
                <a:cs typeface="Calibri"/>
              </a:rPr>
              <a:t>C  </a:t>
            </a:r>
            <a:r>
              <a:rPr sz="1400" b="1" spc="135" dirty="0">
                <a:solidFill>
                  <a:srgbClr val="DFDCE2"/>
                </a:solidFill>
                <a:latin typeface="Calibri"/>
                <a:cs typeface="Calibri"/>
              </a:rPr>
              <a:t>E</a:t>
            </a:r>
            <a:endParaRPr sz="1400">
              <a:latin typeface="Calibri"/>
              <a:cs typeface="Calibri"/>
            </a:endParaRPr>
          </a:p>
        </p:txBody>
      </p:sp>
      <p:sp>
        <p:nvSpPr>
          <p:cNvPr id="20" name="object 20"/>
          <p:cNvSpPr txBox="1"/>
          <p:nvPr/>
        </p:nvSpPr>
        <p:spPr>
          <a:xfrm>
            <a:off x="13281246" y="9842480"/>
            <a:ext cx="365760" cy="205104"/>
          </a:xfrm>
          <a:prstGeom prst="rect">
            <a:avLst/>
          </a:prstGeom>
        </p:spPr>
        <p:txBody>
          <a:bodyPr vert="horz" wrap="square" lIns="0" tIns="0" rIns="0" bIns="0" rtlCol="0">
            <a:spAutoFit/>
          </a:bodyPr>
          <a:lstStyle/>
          <a:p>
            <a:pPr marL="12700">
              <a:lnSpc>
                <a:spcPct val="100000"/>
              </a:lnSpc>
            </a:pPr>
            <a:r>
              <a:rPr sz="1400" b="1" spc="290" dirty="0">
                <a:solidFill>
                  <a:srgbClr val="DFDCE2"/>
                </a:solidFill>
                <a:latin typeface="Calibri"/>
                <a:cs typeface="Calibri"/>
              </a:rPr>
              <a:t>O  </a:t>
            </a:r>
            <a:r>
              <a:rPr sz="1400" b="1" spc="155" dirty="0">
                <a:solidFill>
                  <a:srgbClr val="DFDCE2"/>
                </a:solidFill>
                <a:latin typeface="Calibri"/>
                <a:cs typeface="Calibri"/>
              </a:rPr>
              <a:t>F</a:t>
            </a:r>
            <a:endParaRPr sz="1400">
              <a:latin typeface="Calibri"/>
              <a:cs typeface="Calibri"/>
            </a:endParaRPr>
          </a:p>
        </p:txBody>
      </p:sp>
      <p:sp>
        <p:nvSpPr>
          <p:cNvPr id="21" name="object 21"/>
          <p:cNvSpPr txBox="1"/>
          <p:nvPr/>
        </p:nvSpPr>
        <p:spPr>
          <a:xfrm>
            <a:off x="13832289" y="9842480"/>
            <a:ext cx="1848485" cy="205104"/>
          </a:xfrm>
          <a:prstGeom prst="rect">
            <a:avLst/>
          </a:prstGeom>
        </p:spPr>
        <p:txBody>
          <a:bodyPr vert="horz" wrap="square" lIns="0" tIns="0" rIns="0" bIns="0" rtlCol="0">
            <a:spAutoFit/>
          </a:bodyPr>
          <a:lstStyle/>
          <a:p>
            <a:pPr marL="12700">
              <a:lnSpc>
                <a:spcPct val="100000"/>
              </a:lnSpc>
            </a:pPr>
            <a:r>
              <a:rPr sz="1400" b="1" spc="135" dirty="0">
                <a:solidFill>
                  <a:srgbClr val="DFDCE2"/>
                </a:solidFill>
                <a:latin typeface="Calibri"/>
                <a:cs typeface="Calibri"/>
              </a:rPr>
              <a:t>E  </a:t>
            </a:r>
            <a:r>
              <a:rPr sz="1400" b="1" spc="110" dirty="0">
                <a:solidFill>
                  <a:srgbClr val="DFDCE2"/>
                </a:solidFill>
                <a:latin typeface="Calibri"/>
                <a:cs typeface="Calibri"/>
              </a:rPr>
              <a:t>M  </a:t>
            </a:r>
            <a:r>
              <a:rPr sz="1400" b="1" spc="135" dirty="0">
                <a:solidFill>
                  <a:srgbClr val="DFDCE2"/>
                </a:solidFill>
                <a:latin typeface="Calibri"/>
                <a:cs typeface="Calibri"/>
              </a:rPr>
              <a:t>E  </a:t>
            </a:r>
            <a:r>
              <a:rPr sz="1400" b="1" spc="220" dirty="0">
                <a:solidFill>
                  <a:srgbClr val="DFDCE2"/>
                </a:solidFill>
                <a:latin typeface="Calibri"/>
                <a:cs typeface="Calibri"/>
              </a:rPr>
              <a:t>R  </a:t>
            </a:r>
            <a:r>
              <a:rPr sz="1400" b="1" spc="280" dirty="0">
                <a:solidFill>
                  <a:srgbClr val="DFDCE2"/>
                </a:solidFill>
                <a:latin typeface="Calibri"/>
                <a:cs typeface="Calibri"/>
              </a:rPr>
              <a:t>G  </a:t>
            </a:r>
            <a:r>
              <a:rPr sz="1400" b="1" spc="135" dirty="0">
                <a:solidFill>
                  <a:srgbClr val="DFDCE2"/>
                </a:solidFill>
                <a:latin typeface="Calibri"/>
                <a:cs typeface="Calibri"/>
              </a:rPr>
              <a:t>E  </a:t>
            </a:r>
            <a:r>
              <a:rPr sz="1400" b="1" spc="245" dirty="0">
                <a:solidFill>
                  <a:srgbClr val="DFDCE2"/>
                </a:solidFill>
                <a:latin typeface="Calibri"/>
                <a:cs typeface="Calibri"/>
              </a:rPr>
              <a:t>N  </a:t>
            </a:r>
            <a:r>
              <a:rPr sz="1400" b="1" spc="320" dirty="0">
                <a:solidFill>
                  <a:srgbClr val="DFDCE2"/>
                </a:solidFill>
                <a:latin typeface="Calibri"/>
                <a:cs typeface="Calibri"/>
              </a:rPr>
              <a:t>C  </a:t>
            </a:r>
            <a:r>
              <a:rPr sz="1400" b="1" spc="310" dirty="0">
                <a:solidFill>
                  <a:srgbClr val="DFDCE2"/>
                </a:solidFill>
                <a:latin typeface="Calibri"/>
                <a:cs typeface="Calibri"/>
              </a:rPr>
              <a:t>Y</a:t>
            </a:r>
            <a:endParaRPr sz="1400">
              <a:latin typeface="Calibri"/>
              <a:cs typeface="Calibri"/>
            </a:endParaRPr>
          </a:p>
        </p:txBody>
      </p:sp>
      <p:sp>
        <p:nvSpPr>
          <p:cNvPr id="22" name="object 22"/>
          <p:cNvSpPr txBox="1"/>
          <p:nvPr/>
        </p:nvSpPr>
        <p:spPr>
          <a:xfrm>
            <a:off x="15865918" y="9842480"/>
            <a:ext cx="2136140" cy="205104"/>
          </a:xfrm>
          <a:prstGeom prst="rect">
            <a:avLst/>
          </a:prstGeom>
        </p:spPr>
        <p:txBody>
          <a:bodyPr vert="horz" wrap="square" lIns="0" tIns="0" rIns="0" bIns="0" rtlCol="0">
            <a:spAutoFit/>
          </a:bodyPr>
          <a:lstStyle/>
          <a:p>
            <a:pPr marL="12700">
              <a:lnSpc>
                <a:spcPct val="100000"/>
              </a:lnSpc>
            </a:pPr>
            <a:r>
              <a:rPr sz="1400" b="1" spc="110" dirty="0">
                <a:solidFill>
                  <a:srgbClr val="DFDCE2"/>
                </a:solidFill>
                <a:latin typeface="Calibri"/>
                <a:cs typeface="Calibri"/>
              </a:rPr>
              <a:t>M  </a:t>
            </a:r>
            <a:r>
              <a:rPr sz="1400" b="1" spc="260" dirty="0">
                <a:solidFill>
                  <a:srgbClr val="DFDCE2"/>
                </a:solidFill>
                <a:latin typeface="Calibri"/>
                <a:cs typeface="Calibri"/>
              </a:rPr>
              <a:t>A  </a:t>
            </a:r>
            <a:r>
              <a:rPr sz="1400" b="1" spc="245" dirty="0">
                <a:solidFill>
                  <a:srgbClr val="DFDCE2"/>
                </a:solidFill>
                <a:latin typeface="Calibri"/>
                <a:cs typeface="Calibri"/>
              </a:rPr>
              <a:t>N  </a:t>
            </a:r>
            <a:r>
              <a:rPr sz="1400" b="1" spc="260" dirty="0">
                <a:solidFill>
                  <a:srgbClr val="DFDCE2"/>
                </a:solidFill>
                <a:latin typeface="Calibri"/>
                <a:cs typeface="Calibri"/>
              </a:rPr>
              <a:t>A  </a:t>
            </a:r>
            <a:r>
              <a:rPr sz="1400" b="1" spc="280" dirty="0">
                <a:solidFill>
                  <a:srgbClr val="DFDCE2"/>
                </a:solidFill>
                <a:latin typeface="Calibri"/>
                <a:cs typeface="Calibri"/>
              </a:rPr>
              <a:t>G  </a:t>
            </a:r>
            <a:r>
              <a:rPr sz="1400" b="1" spc="135" dirty="0">
                <a:solidFill>
                  <a:srgbClr val="DFDCE2"/>
                </a:solidFill>
                <a:latin typeface="Calibri"/>
                <a:cs typeface="Calibri"/>
              </a:rPr>
              <a:t>E  </a:t>
            </a:r>
            <a:r>
              <a:rPr sz="1400" b="1" spc="110" dirty="0">
                <a:solidFill>
                  <a:srgbClr val="DFDCE2"/>
                </a:solidFill>
                <a:latin typeface="Calibri"/>
                <a:cs typeface="Calibri"/>
              </a:rPr>
              <a:t>M  </a:t>
            </a:r>
            <a:r>
              <a:rPr sz="1400" b="1" spc="135" dirty="0">
                <a:solidFill>
                  <a:srgbClr val="DFDCE2"/>
                </a:solidFill>
                <a:latin typeface="Calibri"/>
                <a:cs typeface="Calibri"/>
              </a:rPr>
              <a:t>E  </a:t>
            </a:r>
            <a:r>
              <a:rPr sz="1400" b="1" spc="245" dirty="0">
                <a:solidFill>
                  <a:srgbClr val="DFDCE2"/>
                </a:solidFill>
                <a:latin typeface="Calibri"/>
                <a:cs typeface="Calibri"/>
              </a:rPr>
              <a:t>N  </a:t>
            </a:r>
            <a:r>
              <a:rPr sz="1400" b="1" spc="150" dirty="0">
                <a:solidFill>
                  <a:srgbClr val="DFDCE2"/>
                </a:solidFill>
                <a:latin typeface="Calibri"/>
                <a:cs typeface="Calibri"/>
              </a:rPr>
              <a:t>T</a:t>
            </a:r>
            <a:endParaRPr sz="14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397E5-555B-40AD-AEB4-EBFBE6687347}"/>
              </a:ext>
            </a:extLst>
          </p:cNvPr>
          <p:cNvSpPr>
            <a:spLocks noGrp="1"/>
          </p:cNvSpPr>
          <p:nvPr>
            <p:ph type="title"/>
          </p:nvPr>
        </p:nvSpPr>
        <p:spPr>
          <a:xfrm>
            <a:off x="378864" y="419100"/>
            <a:ext cx="17530269" cy="915635"/>
          </a:xfrm>
        </p:spPr>
        <p:txBody>
          <a:bodyPr/>
          <a:lstStyle/>
          <a:p>
            <a:r>
              <a:rPr lang="en-US" dirty="0"/>
              <a:t>Emergencies vs Disasters </a:t>
            </a:r>
          </a:p>
        </p:txBody>
      </p:sp>
      <p:sp>
        <p:nvSpPr>
          <p:cNvPr id="3" name="Text Placeholder 2">
            <a:extLst>
              <a:ext uri="{FF2B5EF4-FFF2-40B4-BE49-F238E27FC236}">
                <a16:creationId xmlns:a16="http://schemas.microsoft.com/office/drawing/2014/main" id="{07A5A51A-D779-4699-866E-1FF2872C158B}"/>
              </a:ext>
            </a:extLst>
          </p:cNvPr>
          <p:cNvSpPr>
            <a:spLocks noGrp="1"/>
          </p:cNvSpPr>
          <p:nvPr>
            <p:ph type="body" idx="1"/>
          </p:nvPr>
        </p:nvSpPr>
        <p:spPr>
          <a:xfrm>
            <a:off x="914400" y="1866900"/>
            <a:ext cx="16078200" cy="3500958"/>
          </a:xfrm>
        </p:spPr>
        <p:txBody>
          <a:bodyPr/>
          <a:lstStyle/>
          <a:p>
            <a:r>
              <a:rPr lang="en-US" dirty="0"/>
              <a:t>“In an emergency situation usually first responders (fire and police) will be available to respond.  In a major disaster, fire responders may not be able to respond to you, because of disrupted infrastructure (roads, bridges, telephone down). </a:t>
            </a:r>
          </a:p>
          <a:p>
            <a:endParaRPr lang="en-US" dirty="0"/>
          </a:p>
          <a:p>
            <a:endParaRPr lang="en-US" dirty="0"/>
          </a:p>
          <a:p>
            <a:r>
              <a:rPr lang="en-US" dirty="0"/>
              <a:t>Activity: </a:t>
            </a:r>
          </a:p>
          <a:p>
            <a:r>
              <a:rPr lang="en-US" dirty="0"/>
              <a:t>What is an example of an emergency?  What is an example of a disaster?”</a:t>
            </a:r>
          </a:p>
        </p:txBody>
      </p:sp>
    </p:spTree>
    <p:extLst>
      <p:ext uri="{BB962C8B-B14F-4D97-AF65-F5344CB8AC3E}">
        <p14:creationId xmlns:p14="http://schemas.microsoft.com/office/powerpoint/2010/main" val="3815956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49136"/>
            <a:ext cx="18288000" cy="9545320"/>
          </a:xfrm>
          <a:custGeom>
            <a:avLst/>
            <a:gdLst/>
            <a:ahLst/>
            <a:cxnLst/>
            <a:rect l="l" t="t" r="r" b="b"/>
            <a:pathLst>
              <a:path w="18288000" h="9545320">
                <a:moveTo>
                  <a:pt x="0" y="0"/>
                </a:moveTo>
                <a:lnTo>
                  <a:pt x="18288000" y="0"/>
                </a:lnTo>
                <a:lnTo>
                  <a:pt x="18288000" y="9544949"/>
                </a:lnTo>
                <a:lnTo>
                  <a:pt x="0" y="9544949"/>
                </a:lnTo>
                <a:lnTo>
                  <a:pt x="0" y="0"/>
                </a:lnTo>
                <a:close/>
              </a:path>
            </a:pathLst>
          </a:custGeom>
          <a:solidFill>
            <a:srgbClr val="F7B733"/>
          </a:solidFill>
        </p:spPr>
        <p:txBody>
          <a:bodyPr wrap="square" lIns="0" tIns="0" rIns="0" bIns="0" rtlCol="0"/>
          <a:lstStyle/>
          <a:p>
            <a:endParaRPr/>
          </a:p>
        </p:txBody>
      </p:sp>
      <p:sp>
        <p:nvSpPr>
          <p:cNvPr id="3" name="object 3"/>
          <p:cNvSpPr/>
          <p:nvPr/>
        </p:nvSpPr>
        <p:spPr>
          <a:xfrm>
            <a:off x="0" y="0"/>
            <a:ext cx="2819400" cy="9545320"/>
          </a:xfrm>
          <a:custGeom>
            <a:avLst/>
            <a:gdLst/>
            <a:ahLst/>
            <a:cxnLst/>
            <a:rect l="l" t="t" r="r" b="b"/>
            <a:pathLst>
              <a:path w="2819400" h="9545320">
                <a:moveTo>
                  <a:pt x="0" y="0"/>
                </a:moveTo>
                <a:lnTo>
                  <a:pt x="2819399" y="0"/>
                </a:lnTo>
                <a:lnTo>
                  <a:pt x="2819399" y="9544948"/>
                </a:lnTo>
                <a:lnTo>
                  <a:pt x="0" y="9544948"/>
                </a:lnTo>
                <a:lnTo>
                  <a:pt x="0" y="0"/>
                </a:lnTo>
                <a:close/>
              </a:path>
            </a:pathLst>
          </a:custGeom>
          <a:solidFill>
            <a:srgbClr val="49BCAC"/>
          </a:solidFill>
        </p:spPr>
        <p:txBody>
          <a:bodyPr wrap="square" lIns="0" tIns="0" rIns="0" bIns="0" rtlCol="0"/>
          <a:lstStyle/>
          <a:p>
            <a:endParaRPr/>
          </a:p>
        </p:txBody>
      </p:sp>
      <p:sp>
        <p:nvSpPr>
          <p:cNvPr id="4" name="object 4"/>
          <p:cNvSpPr txBox="1"/>
          <p:nvPr/>
        </p:nvSpPr>
        <p:spPr>
          <a:xfrm>
            <a:off x="623508" y="1429633"/>
            <a:ext cx="1630045" cy="6856095"/>
          </a:xfrm>
          <a:prstGeom prst="rect">
            <a:avLst/>
          </a:prstGeom>
        </p:spPr>
        <p:txBody>
          <a:bodyPr vert="vert270" wrap="square" lIns="0" tIns="0" rIns="0" bIns="0" rtlCol="0">
            <a:spAutoFit/>
          </a:bodyPr>
          <a:lstStyle/>
          <a:p>
            <a:pPr marL="1313815">
              <a:lnSpc>
                <a:spcPct val="100000"/>
              </a:lnSpc>
            </a:pPr>
            <a:r>
              <a:rPr sz="5250" b="1" spc="260" dirty="0">
                <a:solidFill>
                  <a:srgbClr val="DFDCE2"/>
                </a:solidFill>
                <a:latin typeface="Calibri"/>
                <a:cs typeface="Calibri"/>
              </a:rPr>
              <a:t>PLANNIN</a:t>
            </a:r>
            <a:r>
              <a:rPr sz="5250" b="1" dirty="0">
                <a:solidFill>
                  <a:srgbClr val="DFDCE2"/>
                </a:solidFill>
                <a:latin typeface="Calibri"/>
                <a:cs typeface="Calibri"/>
              </a:rPr>
              <a:t>G</a:t>
            </a:r>
            <a:endParaRPr sz="5250">
              <a:latin typeface="Calibri"/>
              <a:cs typeface="Calibri"/>
            </a:endParaRPr>
          </a:p>
          <a:p>
            <a:pPr marL="12700">
              <a:lnSpc>
                <a:spcPct val="100000"/>
              </a:lnSpc>
              <a:spcBef>
                <a:spcPts val="1050"/>
              </a:spcBef>
            </a:pPr>
            <a:r>
              <a:rPr sz="5250" b="1" spc="260" dirty="0">
                <a:solidFill>
                  <a:srgbClr val="DFDCE2"/>
                </a:solidFill>
                <a:latin typeface="Calibri"/>
                <a:cs typeface="Calibri"/>
              </a:rPr>
              <a:t>CONSIDERATION</a:t>
            </a:r>
            <a:r>
              <a:rPr sz="5250" b="1" dirty="0">
                <a:solidFill>
                  <a:srgbClr val="DFDCE2"/>
                </a:solidFill>
                <a:latin typeface="Calibri"/>
                <a:cs typeface="Calibri"/>
              </a:rPr>
              <a:t>S</a:t>
            </a:r>
            <a:endParaRPr sz="5250">
              <a:latin typeface="Calibri"/>
              <a:cs typeface="Calibri"/>
            </a:endParaRPr>
          </a:p>
        </p:txBody>
      </p:sp>
      <p:sp>
        <p:nvSpPr>
          <p:cNvPr id="5" name="object 5"/>
          <p:cNvSpPr/>
          <p:nvPr/>
        </p:nvSpPr>
        <p:spPr>
          <a:xfrm>
            <a:off x="0" y="9544949"/>
            <a:ext cx="18288000" cy="742315"/>
          </a:xfrm>
          <a:custGeom>
            <a:avLst/>
            <a:gdLst/>
            <a:ahLst/>
            <a:cxnLst/>
            <a:rect l="l" t="t" r="r" b="b"/>
            <a:pathLst>
              <a:path w="18288000" h="742315">
                <a:moveTo>
                  <a:pt x="0" y="742050"/>
                </a:moveTo>
                <a:lnTo>
                  <a:pt x="0" y="0"/>
                </a:lnTo>
                <a:lnTo>
                  <a:pt x="18287999" y="0"/>
                </a:lnTo>
                <a:lnTo>
                  <a:pt x="18287999" y="742050"/>
                </a:lnTo>
                <a:lnTo>
                  <a:pt x="0" y="742050"/>
                </a:lnTo>
                <a:close/>
              </a:path>
            </a:pathLst>
          </a:custGeom>
          <a:solidFill>
            <a:srgbClr val="DFDCE2"/>
          </a:solidFill>
        </p:spPr>
        <p:txBody>
          <a:bodyPr wrap="square" lIns="0" tIns="0" rIns="0" bIns="0" rtlCol="0"/>
          <a:lstStyle/>
          <a:p>
            <a:endParaRPr/>
          </a:p>
        </p:txBody>
      </p:sp>
      <p:sp>
        <p:nvSpPr>
          <p:cNvPr id="6" name="object 6"/>
          <p:cNvSpPr txBox="1">
            <a:spLocks noGrp="1"/>
          </p:cNvSpPr>
          <p:nvPr>
            <p:ph type="title"/>
          </p:nvPr>
        </p:nvSpPr>
        <p:spPr>
          <a:xfrm>
            <a:off x="536231" y="415520"/>
            <a:ext cx="17530269" cy="731702"/>
          </a:xfrm>
          <a:prstGeom prst="rect">
            <a:avLst/>
          </a:prstGeom>
        </p:spPr>
        <p:txBody>
          <a:bodyPr vert="horz" wrap="square" lIns="0" tIns="115026" rIns="0" bIns="0" rtlCol="0">
            <a:spAutoFit/>
          </a:bodyPr>
          <a:lstStyle/>
          <a:p>
            <a:pPr marL="6972300">
              <a:lnSpc>
                <a:spcPct val="100000"/>
              </a:lnSpc>
            </a:pPr>
            <a:r>
              <a:rPr sz="4000" b="0" spc="-175" dirty="0">
                <a:solidFill>
                  <a:srgbClr val="000000"/>
                </a:solidFill>
                <a:latin typeface="Lucida Sans"/>
                <a:cs typeface="Lucida Sans"/>
              </a:rPr>
              <a:t>K</a:t>
            </a:r>
            <a:r>
              <a:rPr sz="4000" b="0" spc="30" dirty="0">
                <a:solidFill>
                  <a:srgbClr val="000000"/>
                </a:solidFill>
                <a:latin typeface="Lucida Sans"/>
                <a:cs typeface="Lucida Sans"/>
              </a:rPr>
              <a:t>e</a:t>
            </a:r>
            <a:r>
              <a:rPr sz="4000" b="0" spc="-135" dirty="0">
                <a:solidFill>
                  <a:srgbClr val="000000"/>
                </a:solidFill>
                <a:latin typeface="Lucida Sans"/>
                <a:cs typeface="Lucida Sans"/>
              </a:rPr>
              <a:t>y</a:t>
            </a:r>
            <a:r>
              <a:rPr sz="4000" b="0" spc="-275" dirty="0">
                <a:solidFill>
                  <a:srgbClr val="000000"/>
                </a:solidFill>
                <a:latin typeface="Lucida Sans"/>
                <a:cs typeface="Lucida Sans"/>
              </a:rPr>
              <a:t> </a:t>
            </a:r>
            <a:r>
              <a:rPr sz="4000" b="0" spc="170" dirty="0">
                <a:solidFill>
                  <a:srgbClr val="000000"/>
                </a:solidFill>
                <a:latin typeface="Lucida Sans"/>
                <a:cs typeface="Lucida Sans"/>
              </a:rPr>
              <a:t>C</a:t>
            </a:r>
            <a:r>
              <a:rPr sz="4000" b="0" spc="-195" dirty="0">
                <a:solidFill>
                  <a:srgbClr val="000000"/>
                </a:solidFill>
                <a:latin typeface="Lucida Sans"/>
                <a:cs typeface="Lucida Sans"/>
              </a:rPr>
              <a:t>o</a:t>
            </a:r>
            <a:r>
              <a:rPr sz="4000" b="0" spc="-395" dirty="0">
                <a:solidFill>
                  <a:srgbClr val="000000"/>
                </a:solidFill>
                <a:latin typeface="Lucida Sans"/>
                <a:cs typeface="Lucida Sans"/>
              </a:rPr>
              <a:t>m</a:t>
            </a:r>
            <a:r>
              <a:rPr sz="4000" b="0" spc="-85" dirty="0">
                <a:solidFill>
                  <a:srgbClr val="000000"/>
                </a:solidFill>
                <a:latin typeface="Lucida Sans"/>
                <a:cs typeface="Lucida Sans"/>
              </a:rPr>
              <a:t>p</a:t>
            </a:r>
            <a:r>
              <a:rPr sz="4000" b="0" spc="-195" dirty="0">
                <a:solidFill>
                  <a:srgbClr val="000000"/>
                </a:solidFill>
                <a:latin typeface="Lucida Sans"/>
                <a:cs typeface="Lucida Sans"/>
              </a:rPr>
              <a:t>o</a:t>
            </a:r>
            <a:r>
              <a:rPr sz="4000" b="0" spc="-290" dirty="0">
                <a:solidFill>
                  <a:srgbClr val="000000"/>
                </a:solidFill>
                <a:latin typeface="Lucida Sans"/>
                <a:cs typeface="Lucida Sans"/>
              </a:rPr>
              <a:t>n</a:t>
            </a:r>
            <a:r>
              <a:rPr sz="4000" b="0" spc="30" dirty="0">
                <a:solidFill>
                  <a:srgbClr val="000000"/>
                </a:solidFill>
                <a:latin typeface="Lucida Sans"/>
                <a:cs typeface="Lucida Sans"/>
              </a:rPr>
              <a:t>e</a:t>
            </a:r>
            <a:r>
              <a:rPr sz="4000" b="0" spc="-290" dirty="0">
                <a:solidFill>
                  <a:srgbClr val="000000"/>
                </a:solidFill>
                <a:latin typeface="Lucida Sans"/>
                <a:cs typeface="Lucida Sans"/>
              </a:rPr>
              <a:t>n</a:t>
            </a:r>
            <a:r>
              <a:rPr sz="4000" b="0" spc="-120" dirty="0">
                <a:solidFill>
                  <a:srgbClr val="000000"/>
                </a:solidFill>
                <a:latin typeface="Lucida Sans"/>
                <a:cs typeface="Lucida Sans"/>
              </a:rPr>
              <a:t>t</a:t>
            </a:r>
            <a:r>
              <a:rPr sz="4000" b="0" spc="-40" dirty="0">
                <a:solidFill>
                  <a:srgbClr val="000000"/>
                </a:solidFill>
                <a:latin typeface="Lucida Sans"/>
                <a:cs typeface="Lucida Sans"/>
              </a:rPr>
              <a:t>s</a:t>
            </a:r>
            <a:r>
              <a:rPr sz="4000" b="0" spc="-275" dirty="0">
                <a:solidFill>
                  <a:srgbClr val="000000"/>
                </a:solidFill>
                <a:latin typeface="Lucida Sans"/>
                <a:cs typeface="Lucida Sans"/>
              </a:rPr>
              <a:t> </a:t>
            </a:r>
            <a:r>
              <a:rPr sz="4000" b="0" spc="-195" dirty="0">
                <a:solidFill>
                  <a:srgbClr val="000000"/>
                </a:solidFill>
                <a:latin typeface="Lucida Sans"/>
                <a:cs typeface="Lucida Sans"/>
              </a:rPr>
              <a:t>o</a:t>
            </a:r>
            <a:r>
              <a:rPr sz="4000" b="0" spc="-35" dirty="0">
                <a:solidFill>
                  <a:srgbClr val="000000"/>
                </a:solidFill>
                <a:latin typeface="Lucida Sans"/>
                <a:cs typeface="Lucida Sans"/>
              </a:rPr>
              <a:t>f</a:t>
            </a:r>
            <a:r>
              <a:rPr sz="4000" b="0" spc="-275" dirty="0">
                <a:solidFill>
                  <a:srgbClr val="000000"/>
                </a:solidFill>
                <a:latin typeface="Lucida Sans"/>
                <a:cs typeface="Lucida Sans"/>
              </a:rPr>
              <a:t> </a:t>
            </a:r>
            <a:r>
              <a:rPr sz="4000" b="0" spc="-490" dirty="0">
                <a:solidFill>
                  <a:srgbClr val="000000"/>
                </a:solidFill>
                <a:latin typeface="Lucida Sans"/>
                <a:cs typeface="Lucida Sans"/>
              </a:rPr>
              <a:t>D</a:t>
            </a:r>
            <a:r>
              <a:rPr sz="4000" b="0" spc="-55" dirty="0">
                <a:solidFill>
                  <a:srgbClr val="000000"/>
                </a:solidFill>
                <a:latin typeface="Lucida Sans"/>
                <a:cs typeface="Lucida Sans"/>
              </a:rPr>
              <a:t>i</a:t>
            </a:r>
            <a:r>
              <a:rPr sz="4000" b="0" spc="-45" dirty="0">
                <a:solidFill>
                  <a:srgbClr val="000000"/>
                </a:solidFill>
                <a:latin typeface="Lucida Sans"/>
                <a:cs typeface="Lucida Sans"/>
              </a:rPr>
              <a:t>s</a:t>
            </a:r>
            <a:r>
              <a:rPr sz="4000" b="0" spc="220" dirty="0">
                <a:solidFill>
                  <a:srgbClr val="000000"/>
                </a:solidFill>
                <a:latin typeface="Lucida Sans"/>
                <a:cs typeface="Lucida Sans"/>
              </a:rPr>
              <a:t>a</a:t>
            </a:r>
            <a:r>
              <a:rPr sz="4000" b="0" spc="-45" dirty="0">
                <a:solidFill>
                  <a:srgbClr val="000000"/>
                </a:solidFill>
                <a:latin typeface="Lucida Sans"/>
                <a:cs typeface="Lucida Sans"/>
              </a:rPr>
              <a:t>s</a:t>
            </a:r>
            <a:r>
              <a:rPr sz="4000" b="0" spc="-120" dirty="0">
                <a:solidFill>
                  <a:srgbClr val="000000"/>
                </a:solidFill>
                <a:latin typeface="Lucida Sans"/>
                <a:cs typeface="Lucida Sans"/>
              </a:rPr>
              <a:t>t</a:t>
            </a:r>
            <a:r>
              <a:rPr sz="4000" b="0" spc="30" dirty="0">
                <a:solidFill>
                  <a:srgbClr val="000000"/>
                </a:solidFill>
                <a:latin typeface="Lucida Sans"/>
                <a:cs typeface="Lucida Sans"/>
              </a:rPr>
              <a:t>e</a:t>
            </a:r>
            <a:r>
              <a:rPr sz="4000" b="0" spc="-130" dirty="0">
                <a:solidFill>
                  <a:srgbClr val="000000"/>
                </a:solidFill>
                <a:latin typeface="Lucida Sans"/>
                <a:cs typeface="Lucida Sans"/>
              </a:rPr>
              <a:t>r</a:t>
            </a:r>
            <a:r>
              <a:rPr sz="4000" b="0" spc="-275" dirty="0">
                <a:solidFill>
                  <a:srgbClr val="000000"/>
                </a:solidFill>
                <a:latin typeface="Lucida Sans"/>
                <a:cs typeface="Lucida Sans"/>
              </a:rPr>
              <a:t> </a:t>
            </a:r>
            <a:r>
              <a:rPr sz="4000" b="0" spc="-90" dirty="0">
                <a:solidFill>
                  <a:srgbClr val="000000"/>
                </a:solidFill>
                <a:latin typeface="Lucida Sans"/>
                <a:cs typeface="Lucida Sans"/>
              </a:rPr>
              <a:t>P</a:t>
            </a:r>
            <a:r>
              <a:rPr sz="4000" b="0" spc="-135" dirty="0">
                <a:solidFill>
                  <a:srgbClr val="000000"/>
                </a:solidFill>
                <a:latin typeface="Lucida Sans"/>
                <a:cs typeface="Lucida Sans"/>
              </a:rPr>
              <a:t>r</a:t>
            </a:r>
            <a:r>
              <a:rPr sz="4000" b="0" spc="30" dirty="0">
                <a:solidFill>
                  <a:srgbClr val="000000"/>
                </a:solidFill>
                <a:latin typeface="Lucida Sans"/>
                <a:cs typeface="Lucida Sans"/>
              </a:rPr>
              <a:t>e</a:t>
            </a:r>
            <a:r>
              <a:rPr sz="4000" b="0" spc="-85" dirty="0">
                <a:solidFill>
                  <a:srgbClr val="000000"/>
                </a:solidFill>
                <a:latin typeface="Lucida Sans"/>
                <a:cs typeface="Lucida Sans"/>
              </a:rPr>
              <a:t>p</a:t>
            </a:r>
            <a:r>
              <a:rPr sz="4000" b="0" spc="220" dirty="0">
                <a:solidFill>
                  <a:srgbClr val="000000"/>
                </a:solidFill>
                <a:latin typeface="Lucida Sans"/>
                <a:cs typeface="Lucida Sans"/>
              </a:rPr>
              <a:t>a</a:t>
            </a:r>
            <a:r>
              <a:rPr sz="4000" b="0" spc="-135" dirty="0">
                <a:solidFill>
                  <a:srgbClr val="000000"/>
                </a:solidFill>
                <a:latin typeface="Lucida Sans"/>
                <a:cs typeface="Lucida Sans"/>
              </a:rPr>
              <a:t>r</a:t>
            </a:r>
            <a:r>
              <a:rPr sz="4000" b="0" spc="30" dirty="0">
                <a:solidFill>
                  <a:srgbClr val="000000"/>
                </a:solidFill>
                <a:latin typeface="Lucida Sans"/>
                <a:cs typeface="Lucida Sans"/>
              </a:rPr>
              <a:t>e</a:t>
            </a:r>
            <a:r>
              <a:rPr sz="4000" b="0" spc="-85" dirty="0">
                <a:solidFill>
                  <a:srgbClr val="000000"/>
                </a:solidFill>
                <a:latin typeface="Lucida Sans"/>
                <a:cs typeface="Lucida Sans"/>
              </a:rPr>
              <a:t>d</a:t>
            </a:r>
            <a:r>
              <a:rPr sz="4000" b="0" spc="-290" dirty="0">
                <a:solidFill>
                  <a:srgbClr val="000000"/>
                </a:solidFill>
                <a:latin typeface="Lucida Sans"/>
                <a:cs typeface="Lucida Sans"/>
              </a:rPr>
              <a:t>n</a:t>
            </a:r>
            <a:r>
              <a:rPr sz="4000" b="0" spc="30" dirty="0">
                <a:solidFill>
                  <a:srgbClr val="000000"/>
                </a:solidFill>
                <a:latin typeface="Lucida Sans"/>
                <a:cs typeface="Lucida Sans"/>
              </a:rPr>
              <a:t>e</a:t>
            </a:r>
            <a:r>
              <a:rPr sz="4000" b="0" spc="-45" dirty="0">
                <a:solidFill>
                  <a:srgbClr val="000000"/>
                </a:solidFill>
                <a:latin typeface="Lucida Sans"/>
                <a:cs typeface="Lucida Sans"/>
              </a:rPr>
              <a:t>s</a:t>
            </a:r>
            <a:r>
              <a:rPr sz="4000" b="0" spc="-40" dirty="0">
                <a:solidFill>
                  <a:srgbClr val="000000"/>
                </a:solidFill>
                <a:latin typeface="Lucida Sans"/>
                <a:cs typeface="Lucida Sans"/>
              </a:rPr>
              <a:t>s</a:t>
            </a:r>
            <a:endParaRPr sz="4000" dirty="0">
              <a:latin typeface="Lucida Sans"/>
              <a:cs typeface="Lucida Sans"/>
            </a:endParaRPr>
          </a:p>
        </p:txBody>
      </p:sp>
      <p:sp>
        <p:nvSpPr>
          <p:cNvPr id="7" name="object 7"/>
          <p:cNvSpPr/>
          <p:nvPr/>
        </p:nvSpPr>
        <p:spPr>
          <a:xfrm>
            <a:off x="7542248" y="1470136"/>
            <a:ext cx="123825" cy="123825"/>
          </a:xfrm>
          <a:custGeom>
            <a:avLst/>
            <a:gdLst/>
            <a:ahLst/>
            <a:cxnLst/>
            <a:rect l="l" t="t" r="r" b="b"/>
            <a:pathLst>
              <a:path w="123825" h="123825">
                <a:moveTo>
                  <a:pt x="70122" y="123824"/>
                </a:moveTo>
                <a:lnTo>
                  <a:pt x="53702" y="123824"/>
                </a:lnTo>
                <a:lnTo>
                  <a:pt x="45804" y="122254"/>
                </a:lnTo>
                <a:lnTo>
                  <a:pt x="12328" y="99885"/>
                </a:lnTo>
                <a:lnTo>
                  <a:pt x="0" y="70122"/>
                </a:lnTo>
                <a:lnTo>
                  <a:pt x="0" y="53702"/>
                </a:lnTo>
                <a:lnTo>
                  <a:pt x="23939" y="12328"/>
                </a:lnTo>
                <a:lnTo>
                  <a:pt x="53702" y="0"/>
                </a:lnTo>
                <a:lnTo>
                  <a:pt x="70122" y="0"/>
                </a:lnTo>
                <a:lnTo>
                  <a:pt x="111496" y="23939"/>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8" name="object 8"/>
          <p:cNvSpPr/>
          <p:nvPr/>
        </p:nvSpPr>
        <p:spPr>
          <a:xfrm>
            <a:off x="7542248" y="2003536"/>
            <a:ext cx="123825" cy="123825"/>
          </a:xfrm>
          <a:custGeom>
            <a:avLst/>
            <a:gdLst/>
            <a:ahLst/>
            <a:cxnLst/>
            <a:rect l="l" t="t" r="r" b="b"/>
            <a:pathLst>
              <a:path w="123825" h="123825">
                <a:moveTo>
                  <a:pt x="70122" y="123824"/>
                </a:moveTo>
                <a:lnTo>
                  <a:pt x="53702" y="123824"/>
                </a:lnTo>
                <a:lnTo>
                  <a:pt x="45804" y="122254"/>
                </a:lnTo>
                <a:lnTo>
                  <a:pt x="12328" y="99885"/>
                </a:lnTo>
                <a:lnTo>
                  <a:pt x="0" y="70122"/>
                </a:lnTo>
                <a:lnTo>
                  <a:pt x="0" y="53702"/>
                </a:lnTo>
                <a:lnTo>
                  <a:pt x="23939" y="12328"/>
                </a:lnTo>
                <a:lnTo>
                  <a:pt x="53702" y="0"/>
                </a:lnTo>
                <a:lnTo>
                  <a:pt x="70122" y="0"/>
                </a:lnTo>
                <a:lnTo>
                  <a:pt x="111496" y="23939"/>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9" name="object 9"/>
          <p:cNvSpPr/>
          <p:nvPr/>
        </p:nvSpPr>
        <p:spPr>
          <a:xfrm>
            <a:off x="7542248" y="2536936"/>
            <a:ext cx="123825" cy="123825"/>
          </a:xfrm>
          <a:custGeom>
            <a:avLst/>
            <a:gdLst/>
            <a:ahLst/>
            <a:cxnLst/>
            <a:rect l="l" t="t" r="r" b="b"/>
            <a:pathLst>
              <a:path w="123825" h="123825">
                <a:moveTo>
                  <a:pt x="70122" y="123824"/>
                </a:moveTo>
                <a:lnTo>
                  <a:pt x="53702" y="123824"/>
                </a:lnTo>
                <a:lnTo>
                  <a:pt x="45804" y="122253"/>
                </a:lnTo>
                <a:lnTo>
                  <a:pt x="12328" y="99885"/>
                </a:lnTo>
                <a:lnTo>
                  <a:pt x="0" y="70122"/>
                </a:lnTo>
                <a:lnTo>
                  <a:pt x="0" y="53702"/>
                </a:lnTo>
                <a:lnTo>
                  <a:pt x="23939" y="12328"/>
                </a:lnTo>
                <a:lnTo>
                  <a:pt x="53702" y="0"/>
                </a:lnTo>
                <a:lnTo>
                  <a:pt x="70122" y="0"/>
                </a:lnTo>
                <a:lnTo>
                  <a:pt x="111496" y="23938"/>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10" name="object 10"/>
          <p:cNvSpPr/>
          <p:nvPr/>
        </p:nvSpPr>
        <p:spPr>
          <a:xfrm>
            <a:off x="7542248" y="3070336"/>
            <a:ext cx="123825" cy="123825"/>
          </a:xfrm>
          <a:custGeom>
            <a:avLst/>
            <a:gdLst/>
            <a:ahLst/>
            <a:cxnLst/>
            <a:rect l="l" t="t" r="r" b="b"/>
            <a:pathLst>
              <a:path w="123825" h="123825">
                <a:moveTo>
                  <a:pt x="70122" y="123824"/>
                </a:moveTo>
                <a:lnTo>
                  <a:pt x="53702" y="123824"/>
                </a:lnTo>
                <a:lnTo>
                  <a:pt x="45804" y="122253"/>
                </a:lnTo>
                <a:lnTo>
                  <a:pt x="12328" y="99885"/>
                </a:lnTo>
                <a:lnTo>
                  <a:pt x="0" y="70122"/>
                </a:lnTo>
                <a:lnTo>
                  <a:pt x="0" y="53702"/>
                </a:lnTo>
                <a:lnTo>
                  <a:pt x="23939" y="12328"/>
                </a:lnTo>
                <a:lnTo>
                  <a:pt x="53702" y="0"/>
                </a:lnTo>
                <a:lnTo>
                  <a:pt x="70122" y="0"/>
                </a:lnTo>
                <a:lnTo>
                  <a:pt x="111496" y="23938"/>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11" name="object 11"/>
          <p:cNvSpPr/>
          <p:nvPr/>
        </p:nvSpPr>
        <p:spPr>
          <a:xfrm>
            <a:off x="7542248" y="3603736"/>
            <a:ext cx="123825" cy="123825"/>
          </a:xfrm>
          <a:custGeom>
            <a:avLst/>
            <a:gdLst/>
            <a:ahLst/>
            <a:cxnLst/>
            <a:rect l="l" t="t" r="r" b="b"/>
            <a:pathLst>
              <a:path w="123825" h="123825">
                <a:moveTo>
                  <a:pt x="70122" y="123824"/>
                </a:moveTo>
                <a:lnTo>
                  <a:pt x="53702" y="123824"/>
                </a:lnTo>
                <a:lnTo>
                  <a:pt x="45804" y="122253"/>
                </a:lnTo>
                <a:lnTo>
                  <a:pt x="12328" y="99885"/>
                </a:lnTo>
                <a:lnTo>
                  <a:pt x="0" y="70122"/>
                </a:lnTo>
                <a:lnTo>
                  <a:pt x="0" y="53702"/>
                </a:lnTo>
                <a:lnTo>
                  <a:pt x="23939" y="12328"/>
                </a:lnTo>
                <a:lnTo>
                  <a:pt x="53702" y="0"/>
                </a:lnTo>
                <a:lnTo>
                  <a:pt x="70122" y="0"/>
                </a:lnTo>
                <a:lnTo>
                  <a:pt x="111496" y="23938"/>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12" name="object 12"/>
          <p:cNvSpPr/>
          <p:nvPr/>
        </p:nvSpPr>
        <p:spPr>
          <a:xfrm>
            <a:off x="14264222" y="7743856"/>
            <a:ext cx="1348740" cy="809625"/>
          </a:xfrm>
          <a:custGeom>
            <a:avLst/>
            <a:gdLst/>
            <a:ahLst/>
            <a:cxnLst/>
            <a:rect l="l" t="t" r="r" b="b"/>
            <a:pathLst>
              <a:path w="1348740" h="809625">
                <a:moveTo>
                  <a:pt x="685349" y="809435"/>
                </a:moveTo>
                <a:lnTo>
                  <a:pt x="630238" y="808003"/>
                </a:lnTo>
                <a:lnTo>
                  <a:pt x="576290" y="802209"/>
                </a:lnTo>
                <a:lnTo>
                  <a:pt x="523680" y="792226"/>
                </a:lnTo>
                <a:lnTo>
                  <a:pt x="472584" y="778223"/>
                </a:lnTo>
                <a:lnTo>
                  <a:pt x="423178" y="760373"/>
                </a:lnTo>
                <a:lnTo>
                  <a:pt x="375635" y="738846"/>
                </a:lnTo>
                <a:lnTo>
                  <a:pt x="330133" y="713814"/>
                </a:lnTo>
                <a:lnTo>
                  <a:pt x="286846" y="685447"/>
                </a:lnTo>
                <a:lnTo>
                  <a:pt x="245950" y="653918"/>
                </a:lnTo>
                <a:lnTo>
                  <a:pt x="207620" y="619398"/>
                </a:lnTo>
                <a:lnTo>
                  <a:pt x="172031" y="582057"/>
                </a:lnTo>
                <a:lnTo>
                  <a:pt x="139359" y="542067"/>
                </a:lnTo>
                <a:lnTo>
                  <a:pt x="109779" y="499599"/>
                </a:lnTo>
                <a:lnTo>
                  <a:pt x="83467" y="454825"/>
                </a:lnTo>
                <a:lnTo>
                  <a:pt x="60598" y="407915"/>
                </a:lnTo>
                <a:lnTo>
                  <a:pt x="41346" y="359041"/>
                </a:lnTo>
                <a:lnTo>
                  <a:pt x="25889" y="308374"/>
                </a:lnTo>
                <a:lnTo>
                  <a:pt x="14400" y="256085"/>
                </a:lnTo>
                <a:lnTo>
                  <a:pt x="7056" y="202346"/>
                </a:lnTo>
                <a:lnTo>
                  <a:pt x="4031" y="147327"/>
                </a:lnTo>
                <a:lnTo>
                  <a:pt x="2687" y="62718"/>
                </a:lnTo>
                <a:lnTo>
                  <a:pt x="2683" y="61073"/>
                </a:lnTo>
                <a:lnTo>
                  <a:pt x="2413" y="48390"/>
                </a:lnTo>
                <a:lnTo>
                  <a:pt x="1799" y="35706"/>
                </a:lnTo>
                <a:lnTo>
                  <a:pt x="957" y="23023"/>
                </a:lnTo>
                <a:lnTo>
                  <a:pt x="0" y="10340"/>
                </a:lnTo>
                <a:lnTo>
                  <a:pt x="1348211" y="0"/>
                </a:lnTo>
                <a:lnTo>
                  <a:pt x="1347227" y="12658"/>
                </a:lnTo>
                <a:lnTo>
                  <a:pt x="1346722" y="25210"/>
                </a:lnTo>
                <a:lnTo>
                  <a:pt x="1346567" y="35706"/>
                </a:lnTo>
                <a:lnTo>
                  <a:pt x="1346509" y="50630"/>
                </a:lnTo>
                <a:lnTo>
                  <a:pt x="1347853" y="128525"/>
                </a:lnTo>
                <a:lnTo>
                  <a:pt x="1346420" y="183603"/>
                </a:lnTo>
                <a:lnTo>
                  <a:pt x="1340623" y="237519"/>
                </a:lnTo>
                <a:lnTo>
                  <a:pt x="1330633" y="290097"/>
                </a:lnTo>
                <a:lnTo>
                  <a:pt x="1316622" y="341162"/>
                </a:lnTo>
                <a:lnTo>
                  <a:pt x="1298761" y="390539"/>
                </a:lnTo>
                <a:lnTo>
                  <a:pt x="1277221" y="438053"/>
                </a:lnTo>
                <a:lnTo>
                  <a:pt x="1252174" y="483528"/>
                </a:lnTo>
                <a:lnTo>
                  <a:pt x="1223791" y="526789"/>
                </a:lnTo>
                <a:lnTo>
                  <a:pt x="1192243" y="567660"/>
                </a:lnTo>
                <a:lnTo>
                  <a:pt x="1157702" y="605967"/>
                </a:lnTo>
                <a:lnTo>
                  <a:pt x="1120339" y="641535"/>
                </a:lnTo>
                <a:lnTo>
                  <a:pt x="1080325" y="674187"/>
                </a:lnTo>
                <a:lnTo>
                  <a:pt x="1037831" y="703749"/>
                </a:lnTo>
                <a:lnTo>
                  <a:pt x="993030" y="730046"/>
                </a:lnTo>
                <a:lnTo>
                  <a:pt x="946092" y="752902"/>
                </a:lnTo>
                <a:lnTo>
                  <a:pt x="897189" y="772142"/>
                </a:lnTo>
                <a:lnTo>
                  <a:pt x="846491" y="787590"/>
                </a:lnTo>
                <a:lnTo>
                  <a:pt x="794171" y="799072"/>
                </a:lnTo>
                <a:lnTo>
                  <a:pt x="740400" y="806412"/>
                </a:lnTo>
                <a:lnTo>
                  <a:pt x="685349" y="809435"/>
                </a:lnTo>
                <a:close/>
              </a:path>
            </a:pathLst>
          </a:custGeom>
          <a:solidFill>
            <a:srgbClr val="FB491A"/>
          </a:solidFill>
        </p:spPr>
        <p:txBody>
          <a:bodyPr wrap="square" lIns="0" tIns="0" rIns="0" bIns="0" rtlCol="0"/>
          <a:lstStyle/>
          <a:p>
            <a:endParaRPr/>
          </a:p>
        </p:txBody>
      </p:sp>
      <p:sp>
        <p:nvSpPr>
          <p:cNvPr id="13" name="object 13"/>
          <p:cNvSpPr/>
          <p:nvPr/>
        </p:nvSpPr>
        <p:spPr>
          <a:xfrm>
            <a:off x="13616500" y="5103081"/>
            <a:ext cx="2607310" cy="2653030"/>
          </a:xfrm>
          <a:custGeom>
            <a:avLst/>
            <a:gdLst/>
            <a:ahLst/>
            <a:cxnLst/>
            <a:rect l="l" t="t" r="r" b="b"/>
            <a:pathLst>
              <a:path w="2607309" h="2653029">
                <a:moveTo>
                  <a:pt x="647722" y="2652457"/>
                </a:moveTo>
                <a:lnTo>
                  <a:pt x="641287" y="2610539"/>
                </a:lnTo>
                <a:lnTo>
                  <a:pt x="631725" y="2569491"/>
                </a:lnTo>
                <a:lnTo>
                  <a:pt x="619130" y="2529458"/>
                </a:lnTo>
                <a:lnTo>
                  <a:pt x="603601" y="2490586"/>
                </a:lnTo>
                <a:lnTo>
                  <a:pt x="585234" y="2453019"/>
                </a:lnTo>
                <a:lnTo>
                  <a:pt x="564125" y="2416903"/>
                </a:lnTo>
                <a:lnTo>
                  <a:pt x="540372" y="2382382"/>
                </a:lnTo>
                <a:lnTo>
                  <a:pt x="514070" y="2349601"/>
                </a:lnTo>
                <a:lnTo>
                  <a:pt x="485318" y="2318707"/>
                </a:lnTo>
                <a:lnTo>
                  <a:pt x="413653" y="2253559"/>
                </a:lnTo>
                <a:lnTo>
                  <a:pt x="374660" y="2215656"/>
                </a:lnTo>
                <a:lnTo>
                  <a:pt x="337283" y="2176183"/>
                </a:lnTo>
                <a:lnTo>
                  <a:pt x="301575" y="2135192"/>
                </a:lnTo>
                <a:lnTo>
                  <a:pt x="267588" y="2092734"/>
                </a:lnTo>
                <a:lnTo>
                  <a:pt x="235375" y="2048861"/>
                </a:lnTo>
                <a:lnTo>
                  <a:pt x="204989" y="2003625"/>
                </a:lnTo>
                <a:lnTo>
                  <a:pt x="176481" y="1957075"/>
                </a:lnTo>
                <a:lnTo>
                  <a:pt x="149904" y="1909265"/>
                </a:lnTo>
                <a:lnTo>
                  <a:pt x="125311" y="1860245"/>
                </a:lnTo>
                <a:lnTo>
                  <a:pt x="102754" y="1810067"/>
                </a:lnTo>
                <a:lnTo>
                  <a:pt x="82284" y="1758782"/>
                </a:lnTo>
                <a:lnTo>
                  <a:pt x="63956" y="1706441"/>
                </a:lnTo>
                <a:lnTo>
                  <a:pt x="47821" y="1653096"/>
                </a:lnTo>
                <a:lnTo>
                  <a:pt x="33931" y="1598798"/>
                </a:lnTo>
                <a:lnTo>
                  <a:pt x="22339" y="1543598"/>
                </a:lnTo>
                <a:lnTo>
                  <a:pt x="13098" y="1487549"/>
                </a:lnTo>
                <a:lnTo>
                  <a:pt x="6259" y="1430700"/>
                </a:lnTo>
                <a:lnTo>
                  <a:pt x="1875" y="1373104"/>
                </a:lnTo>
                <a:lnTo>
                  <a:pt x="0" y="1314813"/>
                </a:lnTo>
                <a:lnTo>
                  <a:pt x="3241" y="1209791"/>
                </a:lnTo>
                <a:lnTo>
                  <a:pt x="14764" y="1106880"/>
                </a:lnTo>
                <a:lnTo>
                  <a:pt x="34243" y="1006417"/>
                </a:lnTo>
                <a:lnTo>
                  <a:pt x="61353" y="908738"/>
                </a:lnTo>
                <a:lnTo>
                  <a:pt x="95768" y="814182"/>
                </a:lnTo>
                <a:lnTo>
                  <a:pt x="137162" y="723086"/>
                </a:lnTo>
                <a:lnTo>
                  <a:pt x="185210" y="635788"/>
                </a:lnTo>
                <a:lnTo>
                  <a:pt x="239587" y="552624"/>
                </a:lnTo>
                <a:lnTo>
                  <a:pt x="299966" y="473932"/>
                </a:lnTo>
                <a:lnTo>
                  <a:pt x="366023" y="400051"/>
                </a:lnTo>
                <a:lnTo>
                  <a:pt x="437431" y="331316"/>
                </a:lnTo>
                <a:lnTo>
                  <a:pt x="513866" y="268066"/>
                </a:lnTo>
                <a:lnTo>
                  <a:pt x="595002" y="210637"/>
                </a:lnTo>
                <a:lnTo>
                  <a:pt x="680512" y="159369"/>
                </a:lnTo>
                <a:lnTo>
                  <a:pt x="770072" y="114597"/>
                </a:lnTo>
                <a:lnTo>
                  <a:pt x="863357" y="76659"/>
                </a:lnTo>
                <a:lnTo>
                  <a:pt x="960039" y="45893"/>
                </a:lnTo>
                <a:lnTo>
                  <a:pt x="1059795" y="22636"/>
                </a:lnTo>
                <a:lnTo>
                  <a:pt x="1162298" y="7226"/>
                </a:lnTo>
                <a:lnTo>
                  <a:pt x="1267223" y="0"/>
                </a:lnTo>
                <a:lnTo>
                  <a:pt x="1375470" y="1414"/>
                </a:lnTo>
                <a:lnTo>
                  <a:pt x="1481473" y="11473"/>
                </a:lnTo>
                <a:lnTo>
                  <a:pt x="1584881" y="29838"/>
                </a:lnTo>
                <a:lnTo>
                  <a:pt x="1685345" y="56170"/>
                </a:lnTo>
                <a:lnTo>
                  <a:pt x="1782516" y="90128"/>
                </a:lnTo>
                <a:lnTo>
                  <a:pt x="1876043" y="131375"/>
                </a:lnTo>
                <a:lnTo>
                  <a:pt x="1965577" y="179569"/>
                </a:lnTo>
                <a:lnTo>
                  <a:pt x="2050768" y="234372"/>
                </a:lnTo>
                <a:lnTo>
                  <a:pt x="2131266" y="295444"/>
                </a:lnTo>
                <a:lnTo>
                  <a:pt x="2206723" y="362446"/>
                </a:lnTo>
                <a:lnTo>
                  <a:pt x="2276787" y="435038"/>
                </a:lnTo>
                <a:lnTo>
                  <a:pt x="2341109" y="512881"/>
                </a:lnTo>
                <a:lnTo>
                  <a:pt x="2399339" y="595636"/>
                </a:lnTo>
                <a:lnTo>
                  <a:pt x="2451129" y="682962"/>
                </a:lnTo>
                <a:lnTo>
                  <a:pt x="2496127" y="774521"/>
                </a:lnTo>
                <a:lnTo>
                  <a:pt x="2533985" y="869973"/>
                </a:lnTo>
                <a:lnTo>
                  <a:pt x="2564352" y="968979"/>
                </a:lnTo>
                <a:lnTo>
                  <a:pt x="2586879" y="1071199"/>
                </a:lnTo>
                <a:lnTo>
                  <a:pt x="2601216" y="1176293"/>
                </a:lnTo>
                <a:lnTo>
                  <a:pt x="2607014" y="1283923"/>
                </a:lnTo>
                <a:lnTo>
                  <a:pt x="2606529" y="1342245"/>
                </a:lnTo>
                <a:lnTo>
                  <a:pt x="2603498" y="1399930"/>
                </a:lnTo>
                <a:lnTo>
                  <a:pt x="2597976" y="1456927"/>
                </a:lnTo>
                <a:lnTo>
                  <a:pt x="2590017" y="1513182"/>
                </a:lnTo>
                <a:lnTo>
                  <a:pt x="2579675" y="1568643"/>
                </a:lnTo>
                <a:lnTo>
                  <a:pt x="2567005" y="1623258"/>
                </a:lnTo>
                <a:lnTo>
                  <a:pt x="2552062" y="1676974"/>
                </a:lnTo>
                <a:lnTo>
                  <a:pt x="2534899" y="1729740"/>
                </a:lnTo>
                <a:lnTo>
                  <a:pt x="2515571" y="1781503"/>
                </a:lnTo>
                <a:lnTo>
                  <a:pt x="2494132" y="1832210"/>
                </a:lnTo>
                <a:lnTo>
                  <a:pt x="2470638" y="1881809"/>
                </a:lnTo>
                <a:lnTo>
                  <a:pt x="2445142" y="1930247"/>
                </a:lnTo>
                <a:lnTo>
                  <a:pt x="2417699" y="1977473"/>
                </a:lnTo>
                <a:lnTo>
                  <a:pt x="2388363" y="2023434"/>
                </a:lnTo>
                <a:lnTo>
                  <a:pt x="2357189" y="2068077"/>
                </a:lnTo>
                <a:lnTo>
                  <a:pt x="2324230" y="2111350"/>
                </a:lnTo>
                <a:lnTo>
                  <a:pt x="2289543" y="2153201"/>
                </a:lnTo>
                <a:lnTo>
                  <a:pt x="2253180" y="2193578"/>
                </a:lnTo>
                <a:lnTo>
                  <a:pt x="2215196" y="2232427"/>
                </a:lnTo>
                <a:lnTo>
                  <a:pt x="2160429" y="2284068"/>
                </a:lnTo>
                <a:lnTo>
                  <a:pt x="2145825" y="2298962"/>
                </a:lnTo>
                <a:lnTo>
                  <a:pt x="2118486" y="2330240"/>
                </a:lnTo>
                <a:lnTo>
                  <a:pt x="2093695" y="2363373"/>
                </a:lnTo>
                <a:lnTo>
                  <a:pt x="2071517" y="2398197"/>
                </a:lnTo>
                <a:lnTo>
                  <a:pt x="2051914" y="2434770"/>
                </a:lnTo>
                <a:lnTo>
                  <a:pt x="2035255" y="2472278"/>
                </a:lnTo>
                <a:lnTo>
                  <a:pt x="2021301" y="2511212"/>
                </a:lnTo>
                <a:lnTo>
                  <a:pt x="2010217" y="2551194"/>
                </a:lnTo>
                <a:lnTo>
                  <a:pt x="2002068" y="2592062"/>
                </a:lnTo>
                <a:lnTo>
                  <a:pt x="1996919" y="2633655"/>
                </a:lnTo>
                <a:lnTo>
                  <a:pt x="647722" y="2652457"/>
                </a:lnTo>
                <a:close/>
              </a:path>
            </a:pathLst>
          </a:custGeom>
          <a:solidFill>
            <a:srgbClr val="FFFFFF"/>
          </a:solidFill>
        </p:spPr>
        <p:txBody>
          <a:bodyPr wrap="square" lIns="0" tIns="0" rIns="0" bIns="0" rtlCol="0"/>
          <a:lstStyle/>
          <a:p>
            <a:endParaRPr/>
          </a:p>
        </p:txBody>
      </p:sp>
      <p:sp>
        <p:nvSpPr>
          <p:cNvPr id="14" name="object 14"/>
          <p:cNvSpPr/>
          <p:nvPr/>
        </p:nvSpPr>
        <p:spPr>
          <a:xfrm>
            <a:off x="13561403" y="5046329"/>
            <a:ext cx="2714625" cy="3545840"/>
          </a:xfrm>
          <a:custGeom>
            <a:avLst/>
            <a:gdLst/>
            <a:ahLst/>
            <a:cxnLst/>
            <a:rect l="l" t="t" r="r" b="b"/>
            <a:pathLst>
              <a:path w="2714625" h="3545840">
                <a:moveTo>
                  <a:pt x="1505678" y="3545563"/>
                </a:moveTo>
                <a:lnTo>
                  <a:pt x="1270419" y="3545563"/>
                </a:lnTo>
                <a:lnTo>
                  <a:pt x="1213621" y="3532133"/>
                </a:lnTo>
                <a:lnTo>
                  <a:pt x="1105125" y="3505273"/>
                </a:lnTo>
                <a:lnTo>
                  <a:pt x="1053806" y="3478412"/>
                </a:lnTo>
                <a:lnTo>
                  <a:pt x="1004692" y="3451552"/>
                </a:lnTo>
                <a:lnTo>
                  <a:pt x="957972" y="3424692"/>
                </a:lnTo>
                <a:lnTo>
                  <a:pt x="913837" y="3384401"/>
                </a:lnTo>
                <a:lnTo>
                  <a:pt x="872476" y="3344111"/>
                </a:lnTo>
                <a:lnTo>
                  <a:pt x="834077" y="3303820"/>
                </a:lnTo>
                <a:lnTo>
                  <a:pt x="798832" y="3263530"/>
                </a:lnTo>
                <a:lnTo>
                  <a:pt x="766928" y="3223239"/>
                </a:lnTo>
                <a:lnTo>
                  <a:pt x="738556" y="3169519"/>
                </a:lnTo>
                <a:lnTo>
                  <a:pt x="713905" y="3115798"/>
                </a:lnTo>
                <a:lnTo>
                  <a:pt x="693164" y="3062077"/>
                </a:lnTo>
                <a:lnTo>
                  <a:pt x="676524" y="3008357"/>
                </a:lnTo>
                <a:lnTo>
                  <a:pt x="664173" y="2954636"/>
                </a:lnTo>
                <a:lnTo>
                  <a:pt x="656301" y="2900915"/>
                </a:lnTo>
                <a:lnTo>
                  <a:pt x="653097" y="2833764"/>
                </a:lnTo>
                <a:lnTo>
                  <a:pt x="651753" y="2753183"/>
                </a:lnTo>
                <a:lnTo>
                  <a:pt x="651070" y="2726323"/>
                </a:lnTo>
                <a:lnTo>
                  <a:pt x="649434" y="2712893"/>
                </a:lnTo>
                <a:lnTo>
                  <a:pt x="646858" y="2686033"/>
                </a:lnTo>
                <a:lnTo>
                  <a:pt x="643357" y="2672602"/>
                </a:lnTo>
                <a:lnTo>
                  <a:pt x="638945" y="2645742"/>
                </a:lnTo>
                <a:lnTo>
                  <a:pt x="633636" y="2632312"/>
                </a:lnTo>
                <a:lnTo>
                  <a:pt x="627444" y="2605452"/>
                </a:lnTo>
                <a:lnTo>
                  <a:pt x="620383" y="2592021"/>
                </a:lnTo>
                <a:lnTo>
                  <a:pt x="612467" y="2565161"/>
                </a:lnTo>
                <a:lnTo>
                  <a:pt x="603711" y="2551731"/>
                </a:lnTo>
                <a:lnTo>
                  <a:pt x="594129" y="2524871"/>
                </a:lnTo>
                <a:lnTo>
                  <a:pt x="583734" y="2511440"/>
                </a:lnTo>
                <a:lnTo>
                  <a:pt x="572541" y="2498010"/>
                </a:lnTo>
                <a:lnTo>
                  <a:pt x="560564" y="2471150"/>
                </a:lnTo>
                <a:lnTo>
                  <a:pt x="547817" y="2457720"/>
                </a:lnTo>
                <a:lnTo>
                  <a:pt x="534314" y="2444290"/>
                </a:lnTo>
                <a:lnTo>
                  <a:pt x="520069" y="2430859"/>
                </a:lnTo>
                <a:lnTo>
                  <a:pt x="505096" y="2403999"/>
                </a:lnTo>
                <a:lnTo>
                  <a:pt x="489410" y="2390569"/>
                </a:lnTo>
                <a:lnTo>
                  <a:pt x="473025" y="2377139"/>
                </a:lnTo>
                <a:lnTo>
                  <a:pt x="429420" y="2336848"/>
                </a:lnTo>
                <a:lnTo>
                  <a:pt x="387722" y="2296558"/>
                </a:lnTo>
                <a:lnTo>
                  <a:pt x="347963" y="2256267"/>
                </a:lnTo>
                <a:lnTo>
                  <a:pt x="310175" y="2215977"/>
                </a:lnTo>
                <a:lnTo>
                  <a:pt x="274391" y="2162256"/>
                </a:lnTo>
                <a:lnTo>
                  <a:pt x="240643" y="2121966"/>
                </a:lnTo>
                <a:lnTo>
                  <a:pt x="208963" y="2068245"/>
                </a:lnTo>
                <a:lnTo>
                  <a:pt x="179384" y="2027954"/>
                </a:lnTo>
                <a:lnTo>
                  <a:pt x="151937" y="1974234"/>
                </a:lnTo>
                <a:lnTo>
                  <a:pt x="126655" y="1920513"/>
                </a:lnTo>
                <a:lnTo>
                  <a:pt x="103570" y="1866792"/>
                </a:lnTo>
                <a:lnTo>
                  <a:pt x="82714" y="1813072"/>
                </a:lnTo>
                <a:lnTo>
                  <a:pt x="64121" y="1759351"/>
                </a:lnTo>
                <a:lnTo>
                  <a:pt x="47821" y="1705630"/>
                </a:lnTo>
                <a:lnTo>
                  <a:pt x="33847" y="1651910"/>
                </a:lnTo>
                <a:lnTo>
                  <a:pt x="22232" y="1598189"/>
                </a:lnTo>
                <a:lnTo>
                  <a:pt x="13007" y="1531038"/>
                </a:lnTo>
                <a:lnTo>
                  <a:pt x="6205" y="1477318"/>
                </a:lnTo>
                <a:lnTo>
                  <a:pt x="1859" y="1423597"/>
                </a:lnTo>
                <a:lnTo>
                  <a:pt x="0" y="1369876"/>
                </a:lnTo>
                <a:lnTo>
                  <a:pt x="3238" y="1249005"/>
                </a:lnTo>
                <a:lnTo>
                  <a:pt x="15143" y="1141564"/>
                </a:lnTo>
                <a:lnTo>
                  <a:pt x="35371" y="1047552"/>
                </a:lnTo>
                <a:lnTo>
                  <a:pt x="63578" y="940111"/>
                </a:lnTo>
                <a:lnTo>
                  <a:pt x="99421" y="846100"/>
                </a:lnTo>
                <a:lnTo>
                  <a:pt x="142556" y="752089"/>
                </a:lnTo>
                <a:lnTo>
                  <a:pt x="192639" y="658078"/>
                </a:lnTo>
                <a:lnTo>
                  <a:pt x="249327" y="564066"/>
                </a:lnTo>
                <a:lnTo>
                  <a:pt x="312275" y="483485"/>
                </a:lnTo>
                <a:lnTo>
                  <a:pt x="381141" y="416335"/>
                </a:lnTo>
                <a:lnTo>
                  <a:pt x="455580" y="335754"/>
                </a:lnTo>
                <a:lnTo>
                  <a:pt x="535249" y="268603"/>
                </a:lnTo>
                <a:lnTo>
                  <a:pt x="619804" y="214882"/>
                </a:lnTo>
                <a:lnTo>
                  <a:pt x="708902" y="161161"/>
                </a:lnTo>
                <a:lnTo>
                  <a:pt x="802198" y="107441"/>
                </a:lnTo>
                <a:lnTo>
                  <a:pt x="899349" y="67150"/>
                </a:lnTo>
                <a:lnTo>
                  <a:pt x="1103843" y="13430"/>
                </a:lnTo>
                <a:lnTo>
                  <a:pt x="1210497" y="0"/>
                </a:lnTo>
                <a:lnTo>
                  <a:pt x="1536310" y="0"/>
                </a:lnTo>
                <a:lnTo>
                  <a:pt x="1796348" y="67150"/>
                </a:lnTo>
                <a:lnTo>
                  <a:pt x="1846410" y="80580"/>
                </a:lnTo>
                <a:lnTo>
                  <a:pt x="1895707" y="107441"/>
                </a:lnTo>
                <a:lnTo>
                  <a:pt x="1223121" y="107441"/>
                </a:lnTo>
                <a:lnTo>
                  <a:pt x="1124887" y="120871"/>
                </a:lnTo>
                <a:lnTo>
                  <a:pt x="936600" y="174592"/>
                </a:lnTo>
                <a:lnTo>
                  <a:pt x="847174" y="214882"/>
                </a:lnTo>
                <a:lnTo>
                  <a:pt x="761311" y="255173"/>
                </a:lnTo>
                <a:lnTo>
                  <a:pt x="679324" y="308893"/>
                </a:lnTo>
                <a:lnTo>
                  <a:pt x="601526" y="362614"/>
                </a:lnTo>
                <a:lnTo>
                  <a:pt x="528232" y="416335"/>
                </a:lnTo>
                <a:lnTo>
                  <a:pt x="459755" y="483485"/>
                </a:lnTo>
                <a:lnTo>
                  <a:pt x="396407" y="564066"/>
                </a:lnTo>
                <a:lnTo>
                  <a:pt x="338503" y="631217"/>
                </a:lnTo>
                <a:lnTo>
                  <a:pt x="286356" y="711798"/>
                </a:lnTo>
                <a:lnTo>
                  <a:pt x="240279" y="792379"/>
                </a:lnTo>
                <a:lnTo>
                  <a:pt x="200586" y="886390"/>
                </a:lnTo>
                <a:lnTo>
                  <a:pt x="167590" y="980402"/>
                </a:lnTo>
                <a:lnTo>
                  <a:pt x="141605" y="1074413"/>
                </a:lnTo>
                <a:lnTo>
                  <a:pt x="122944" y="1168424"/>
                </a:lnTo>
                <a:lnTo>
                  <a:pt x="111921" y="1262435"/>
                </a:lnTo>
                <a:lnTo>
                  <a:pt x="108849" y="1369876"/>
                </a:lnTo>
                <a:lnTo>
                  <a:pt x="110608" y="1423597"/>
                </a:lnTo>
                <a:lnTo>
                  <a:pt x="114654" y="1477318"/>
                </a:lnTo>
                <a:lnTo>
                  <a:pt x="120959" y="1531038"/>
                </a:lnTo>
                <a:lnTo>
                  <a:pt x="129490" y="1571329"/>
                </a:lnTo>
                <a:lnTo>
                  <a:pt x="140219" y="1625049"/>
                </a:lnTo>
                <a:lnTo>
                  <a:pt x="153115" y="1678770"/>
                </a:lnTo>
                <a:lnTo>
                  <a:pt x="168147" y="1732491"/>
                </a:lnTo>
                <a:lnTo>
                  <a:pt x="185286" y="1786211"/>
                </a:lnTo>
                <a:lnTo>
                  <a:pt x="204501" y="1826502"/>
                </a:lnTo>
                <a:lnTo>
                  <a:pt x="225762" y="1880223"/>
                </a:lnTo>
                <a:lnTo>
                  <a:pt x="249038" y="1920513"/>
                </a:lnTo>
                <a:lnTo>
                  <a:pt x="274300" y="1974234"/>
                </a:lnTo>
                <a:lnTo>
                  <a:pt x="301518" y="2014524"/>
                </a:lnTo>
                <a:lnTo>
                  <a:pt x="330660" y="2068245"/>
                </a:lnTo>
                <a:lnTo>
                  <a:pt x="361698" y="2108535"/>
                </a:lnTo>
                <a:lnTo>
                  <a:pt x="394599" y="2148826"/>
                </a:lnTo>
                <a:lnTo>
                  <a:pt x="429335" y="2189116"/>
                </a:lnTo>
                <a:lnTo>
                  <a:pt x="465876" y="2229407"/>
                </a:lnTo>
                <a:lnTo>
                  <a:pt x="504190" y="2269697"/>
                </a:lnTo>
                <a:lnTo>
                  <a:pt x="544247" y="2296558"/>
                </a:lnTo>
                <a:lnTo>
                  <a:pt x="563989" y="2323418"/>
                </a:lnTo>
                <a:lnTo>
                  <a:pt x="582886" y="2336848"/>
                </a:lnTo>
                <a:lnTo>
                  <a:pt x="600923" y="2350278"/>
                </a:lnTo>
                <a:lnTo>
                  <a:pt x="618082" y="2377139"/>
                </a:lnTo>
                <a:lnTo>
                  <a:pt x="634346" y="2390569"/>
                </a:lnTo>
                <a:lnTo>
                  <a:pt x="649698" y="2417429"/>
                </a:lnTo>
                <a:lnTo>
                  <a:pt x="664121" y="2430859"/>
                </a:lnTo>
                <a:lnTo>
                  <a:pt x="677597" y="2457720"/>
                </a:lnTo>
                <a:lnTo>
                  <a:pt x="690110" y="2484580"/>
                </a:lnTo>
                <a:lnTo>
                  <a:pt x="701642" y="2511440"/>
                </a:lnTo>
                <a:lnTo>
                  <a:pt x="712177" y="2524871"/>
                </a:lnTo>
                <a:lnTo>
                  <a:pt x="721696" y="2551731"/>
                </a:lnTo>
                <a:lnTo>
                  <a:pt x="730184" y="2578591"/>
                </a:lnTo>
                <a:lnTo>
                  <a:pt x="737622" y="2605452"/>
                </a:lnTo>
                <a:lnTo>
                  <a:pt x="743994" y="2632312"/>
                </a:lnTo>
                <a:lnTo>
                  <a:pt x="749282" y="2645742"/>
                </a:lnTo>
                <a:lnTo>
                  <a:pt x="756540" y="2699463"/>
                </a:lnTo>
                <a:lnTo>
                  <a:pt x="759259" y="2753183"/>
                </a:lnTo>
                <a:lnTo>
                  <a:pt x="760603" y="2833764"/>
                </a:lnTo>
                <a:lnTo>
                  <a:pt x="763266" y="2887485"/>
                </a:lnTo>
                <a:lnTo>
                  <a:pt x="769937" y="2941206"/>
                </a:lnTo>
                <a:lnTo>
                  <a:pt x="780450" y="2981496"/>
                </a:lnTo>
                <a:lnTo>
                  <a:pt x="794639" y="3035217"/>
                </a:lnTo>
                <a:lnTo>
                  <a:pt x="812340" y="3075507"/>
                </a:lnTo>
                <a:lnTo>
                  <a:pt x="833387" y="3115798"/>
                </a:lnTo>
                <a:lnTo>
                  <a:pt x="857614" y="3156088"/>
                </a:lnTo>
                <a:lnTo>
                  <a:pt x="884858" y="3196379"/>
                </a:lnTo>
                <a:lnTo>
                  <a:pt x="914951" y="3236669"/>
                </a:lnTo>
                <a:lnTo>
                  <a:pt x="947730" y="3276960"/>
                </a:lnTo>
                <a:lnTo>
                  <a:pt x="983028" y="3303820"/>
                </a:lnTo>
                <a:lnTo>
                  <a:pt x="1020681" y="3330680"/>
                </a:lnTo>
                <a:lnTo>
                  <a:pt x="1060522" y="3357541"/>
                </a:lnTo>
                <a:lnTo>
                  <a:pt x="1102388" y="3384401"/>
                </a:lnTo>
                <a:lnTo>
                  <a:pt x="1146112" y="3397831"/>
                </a:lnTo>
                <a:lnTo>
                  <a:pt x="1191529" y="3424692"/>
                </a:lnTo>
                <a:lnTo>
                  <a:pt x="1238474" y="3438122"/>
                </a:lnTo>
                <a:lnTo>
                  <a:pt x="1286781" y="3438122"/>
                </a:lnTo>
                <a:lnTo>
                  <a:pt x="1336287" y="3451552"/>
                </a:lnTo>
                <a:lnTo>
                  <a:pt x="1744657" y="3451552"/>
                </a:lnTo>
                <a:lnTo>
                  <a:pt x="1720461" y="3464982"/>
                </a:lnTo>
                <a:lnTo>
                  <a:pt x="1669761" y="3491842"/>
                </a:lnTo>
                <a:lnTo>
                  <a:pt x="1616940" y="3518703"/>
                </a:lnTo>
                <a:lnTo>
                  <a:pt x="1505678" y="3545563"/>
                </a:lnTo>
                <a:close/>
              </a:path>
              <a:path w="2714625" h="3545840">
                <a:moveTo>
                  <a:pt x="1744657" y="3451552"/>
                </a:moveTo>
                <a:lnTo>
                  <a:pt x="1437301" y="3451552"/>
                </a:lnTo>
                <a:lnTo>
                  <a:pt x="1486632" y="3438122"/>
                </a:lnTo>
                <a:lnTo>
                  <a:pt x="1581216" y="3411261"/>
                </a:lnTo>
                <a:lnTo>
                  <a:pt x="1626150" y="3397831"/>
                </a:lnTo>
                <a:lnTo>
                  <a:pt x="1669300" y="3370971"/>
                </a:lnTo>
                <a:lnTo>
                  <a:pt x="1710508" y="3357541"/>
                </a:lnTo>
                <a:lnTo>
                  <a:pt x="1749612" y="3317250"/>
                </a:lnTo>
                <a:lnTo>
                  <a:pt x="1786456" y="3290390"/>
                </a:lnTo>
                <a:lnTo>
                  <a:pt x="1820878" y="3263530"/>
                </a:lnTo>
                <a:lnTo>
                  <a:pt x="1852720" y="3223239"/>
                </a:lnTo>
                <a:lnTo>
                  <a:pt x="1881823" y="3182949"/>
                </a:lnTo>
                <a:lnTo>
                  <a:pt x="1908027" y="3142658"/>
                </a:lnTo>
                <a:lnTo>
                  <a:pt x="1931173" y="3102368"/>
                </a:lnTo>
                <a:lnTo>
                  <a:pt x="1951103" y="3062077"/>
                </a:lnTo>
                <a:lnTo>
                  <a:pt x="1967656" y="3021787"/>
                </a:lnTo>
                <a:lnTo>
                  <a:pt x="1980673" y="2968066"/>
                </a:lnTo>
                <a:lnTo>
                  <a:pt x="1989995" y="2927776"/>
                </a:lnTo>
                <a:lnTo>
                  <a:pt x="1995464" y="2874055"/>
                </a:lnTo>
                <a:lnTo>
                  <a:pt x="1996919" y="2820334"/>
                </a:lnTo>
                <a:lnTo>
                  <a:pt x="1995575" y="2739753"/>
                </a:lnTo>
                <a:lnTo>
                  <a:pt x="1995734" y="2712893"/>
                </a:lnTo>
                <a:lnTo>
                  <a:pt x="1997007" y="2686033"/>
                </a:lnTo>
                <a:lnTo>
                  <a:pt x="1999381" y="2659172"/>
                </a:lnTo>
                <a:lnTo>
                  <a:pt x="2002842" y="2645742"/>
                </a:lnTo>
                <a:lnTo>
                  <a:pt x="2007375" y="2618882"/>
                </a:lnTo>
                <a:lnTo>
                  <a:pt x="2019602" y="2565161"/>
                </a:lnTo>
                <a:lnTo>
                  <a:pt x="2035949" y="2511440"/>
                </a:lnTo>
                <a:lnTo>
                  <a:pt x="2056303" y="2471150"/>
                </a:lnTo>
                <a:lnTo>
                  <a:pt x="2067948" y="2444290"/>
                </a:lnTo>
                <a:lnTo>
                  <a:pt x="2080552" y="2417429"/>
                </a:lnTo>
                <a:lnTo>
                  <a:pt x="2094101" y="2403999"/>
                </a:lnTo>
                <a:lnTo>
                  <a:pt x="2108582" y="2377139"/>
                </a:lnTo>
                <a:lnTo>
                  <a:pt x="2123980" y="2350278"/>
                </a:lnTo>
                <a:lnTo>
                  <a:pt x="2140280" y="2336848"/>
                </a:lnTo>
                <a:lnTo>
                  <a:pt x="2157470" y="2323418"/>
                </a:lnTo>
                <a:lnTo>
                  <a:pt x="2175535" y="2296558"/>
                </a:lnTo>
                <a:lnTo>
                  <a:pt x="2233692" y="2242837"/>
                </a:lnTo>
                <a:lnTo>
                  <a:pt x="2271140" y="2202547"/>
                </a:lnTo>
                <a:lnTo>
                  <a:pt x="2306776" y="2162256"/>
                </a:lnTo>
                <a:lnTo>
                  <a:pt x="2340571" y="2121966"/>
                </a:lnTo>
                <a:lnTo>
                  <a:pt x="2372496" y="2081675"/>
                </a:lnTo>
                <a:lnTo>
                  <a:pt x="2402520" y="2041385"/>
                </a:lnTo>
                <a:lnTo>
                  <a:pt x="2430616" y="1987664"/>
                </a:lnTo>
                <a:lnTo>
                  <a:pt x="2456753" y="1947373"/>
                </a:lnTo>
                <a:lnTo>
                  <a:pt x="2480902" y="1907083"/>
                </a:lnTo>
                <a:lnTo>
                  <a:pt x="2503035" y="1853362"/>
                </a:lnTo>
                <a:lnTo>
                  <a:pt x="2523122" y="1799642"/>
                </a:lnTo>
                <a:lnTo>
                  <a:pt x="2541134" y="1759351"/>
                </a:lnTo>
                <a:lnTo>
                  <a:pt x="2557041" y="1705630"/>
                </a:lnTo>
                <a:lnTo>
                  <a:pt x="2570815" y="1651910"/>
                </a:lnTo>
                <a:lnTo>
                  <a:pt x="2582426" y="1598189"/>
                </a:lnTo>
                <a:lnTo>
                  <a:pt x="2591844" y="1544469"/>
                </a:lnTo>
                <a:lnTo>
                  <a:pt x="2599042" y="1490748"/>
                </a:lnTo>
                <a:lnTo>
                  <a:pt x="2603989" y="1437027"/>
                </a:lnTo>
                <a:lnTo>
                  <a:pt x="2606655" y="1383307"/>
                </a:lnTo>
                <a:lnTo>
                  <a:pt x="2607013" y="1329586"/>
                </a:lnTo>
                <a:lnTo>
                  <a:pt x="2605414" y="1289295"/>
                </a:lnTo>
                <a:lnTo>
                  <a:pt x="2601840" y="1235575"/>
                </a:lnTo>
                <a:lnTo>
                  <a:pt x="2596310" y="1181854"/>
                </a:lnTo>
                <a:lnTo>
                  <a:pt x="2588845" y="1141564"/>
                </a:lnTo>
                <a:lnTo>
                  <a:pt x="2579465" y="1087843"/>
                </a:lnTo>
                <a:lnTo>
                  <a:pt x="2568191" y="1034122"/>
                </a:lnTo>
                <a:lnTo>
                  <a:pt x="2555041" y="993832"/>
                </a:lnTo>
                <a:lnTo>
                  <a:pt x="2540037" y="940111"/>
                </a:lnTo>
                <a:lnTo>
                  <a:pt x="2523199" y="899821"/>
                </a:lnTo>
                <a:lnTo>
                  <a:pt x="2504547" y="859530"/>
                </a:lnTo>
                <a:lnTo>
                  <a:pt x="2484101" y="805809"/>
                </a:lnTo>
                <a:lnTo>
                  <a:pt x="2461881" y="765519"/>
                </a:lnTo>
                <a:lnTo>
                  <a:pt x="2437907" y="725228"/>
                </a:lnTo>
                <a:lnTo>
                  <a:pt x="2412200" y="684938"/>
                </a:lnTo>
                <a:lnTo>
                  <a:pt x="2384779" y="644647"/>
                </a:lnTo>
                <a:lnTo>
                  <a:pt x="2355665" y="604357"/>
                </a:lnTo>
                <a:lnTo>
                  <a:pt x="2324878" y="564066"/>
                </a:lnTo>
                <a:lnTo>
                  <a:pt x="2292438" y="523776"/>
                </a:lnTo>
                <a:lnTo>
                  <a:pt x="2258366" y="483485"/>
                </a:lnTo>
                <a:lnTo>
                  <a:pt x="2222680" y="456625"/>
                </a:lnTo>
                <a:lnTo>
                  <a:pt x="2186445" y="416335"/>
                </a:lnTo>
                <a:lnTo>
                  <a:pt x="2149124" y="389474"/>
                </a:lnTo>
                <a:lnTo>
                  <a:pt x="2110761" y="349184"/>
                </a:lnTo>
                <a:lnTo>
                  <a:pt x="2071399" y="322323"/>
                </a:lnTo>
                <a:lnTo>
                  <a:pt x="2031081" y="295463"/>
                </a:lnTo>
                <a:lnTo>
                  <a:pt x="1989851" y="268603"/>
                </a:lnTo>
                <a:lnTo>
                  <a:pt x="1947753" y="255173"/>
                </a:lnTo>
                <a:lnTo>
                  <a:pt x="1904829" y="228312"/>
                </a:lnTo>
                <a:lnTo>
                  <a:pt x="1861123" y="201452"/>
                </a:lnTo>
                <a:lnTo>
                  <a:pt x="1816679" y="188022"/>
                </a:lnTo>
                <a:lnTo>
                  <a:pt x="1584890" y="120871"/>
                </a:lnTo>
                <a:lnTo>
                  <a:pt x="1536923" y="120871"/>
                </a:lnTo>
                <a:lnTo>
                  <a:pt x="1488520" y="107441"/>
                </a:lnTo>
                <a:lnTo>
                  <a:pt x="1895707" y="107441"/>
                </a:lnTo>
                <a:lnTo>
                  <a:pt x="1944187" y="120871"/>
                </a:lnTo>
                <a:lnTo>
                  <a:pt x="1991800" y="147731"/>
                </a:lnTo>
                <a:lnTo>
                  <a:pt x="2038496" y="174592"/>
                </a:lnTo>
                <a:lnTo>
                  <a:pt x="2084225" y="201452"/>
                </a:lnTo>
                <a:lnTo>
                  <a:pt x="2128935" y="228312"/>
                </a:lnTo>
                <a:lnTo>
                  <a:pt x="2172578" y="268603"/>
                </a:lnTo>
                <a:lnTo>
                  <a:pt x="2215101" y="295463"/>
                </a:lnTo>
                <a:lnTo>
                  <a:pt x="2256456" y="335754"/>
                </a:lnTo>
                <a:lnTo>
                  <a:pt x="2296591" y="376044"/>
                </a:lnTo>
                <a:lnTo>
                  <a:pt x="2335421" y="416335"/>
                </a:lnTo>
                <a:lnTo>
                  <a:pt x="2372478" y="443195"/>
                </a:lnTo>
                <a:lnTo>
                  <a:pt x="2407743" y="496916"/>
                </a:lnTo>
                <a:lnTo>
                  <a:pt x="2441197" y="537206"/>
                </a:lnTo>
                <a:lnTo>
                  <a:pt x="2472820" y="577497"/>
                </a:lnTo>
                <a:lnTo>
                  <a:pt x="2502595" y="617787"/>
                </a:lnTo>
                <a:lnTo>
                  <a:pt x="2530500" y="671508"/>
                </a:lnTo>
                <a:lnTo>
                  <a:pt x="2556518" y="711798"/>
                </a:lnTo>
                <a:lnTo>
                  <a:pt x="2580629" y="765519"/>
                </a:lnTo>
                <a:lnTo>
                  <a:pt x="2602814" y="805809"/>
                </a:lnTo>
                <a:lnTo>
                  <a:pt x="2623054" y="859530"/>
                </a:lnTo>
                <a:lnTo>
                  <a:pt x="2641329" y="913251"/>
                </a:lnTo>
                <a:lnTo>
                  <a:pt x="2657621" y="953541"/>
                </a:lnTo>
                <a:lnTo>
                  <a:pt x="2671911" y="1007262"/>
                </a:lnTo>
                <a:lnTo>
                  <a:pt x="2684178" y="1060983"/>
                </a:lnTo>
                <a:lnTo>
                  <a:pt x="2694405" y="1114703"/>
                </a:lnTo>
                <a:lnTo>
                  <a:pt x="2702571" y="1168424"/>
                </a:lnTo>
                <a:lnTo>
                  <a:pt x="2708659" y="1222145"/>
                </a:lnTo>
                <a:lnTo>
                  <a:pt x="2712648" y="1275865"/>
                </a:lnTo>
                <a:lnTo>
                  <a:pt x="2714519" y="1329586"/>
                </a:lnTo>
                <a:lnTo>
                  <a:pt x="2714061" y="1383307"/>
                </a:lnTo>
                <a:lnTo>
                  <a:pt x="2711095" y="1450457"/>
                </a:lnTo>
                <a:lnTo>
                  <a:pt x="2705654" y="1504178"/>
                </a:lnTo>
                <a:lnTo>
                  <a:pt x="2697770" y="1557899"/>
                </a:lnTo>
                <a:lnTo>
                  <a:pt x="2687475" y="1625049"/>
                </a:lnTo>
                <a:lnTo>
                  <a:pt x="2674801" y="1678770"/>
                </a:lnTo>
                <a:lnTo>
                  <a:pt x="2659781" y="1732491"/>
                </a:lnTo>
                <a:lnTo>
                  <a:pt x="2642447" y="1786211"/>
                </a:lnTo>
                <a:lnTo>
                  <a:pt x="2622832" y="1839932"/>
                </a:lnTo>
                <a:lnTo>
                  <a:pt x="2600966" y="1893653"/>
                </a:lnTo>
                <a:lnTo>
                  <a:pt x="2576884" y="1947373"/>
                </a:lnTo>
                <a:lnTo>
                  <a:pt x="2550616" y="2001094"/>
                </a:lnTo>
                <a:lnTo>
                  <a:pt x="2522196" y="2041385"/>
                </a:lnTo>
                <a:lnTo>
                  <a:pt x="2491655" y="2095105"/>
                </a:lnTo>
                <a:lnTo>
                  <a:pt x="2459025" y="2135396"/>
                </a:lnTo>
                <a:lnTo>
                  <a:pt x="2424340" y="2189116"/>
                </a:lnTo>
                <a:lnTo>
                  <a:pt x="2387631" y="2229407"/>
                </a:lnTo>
                <a:lnTo>
                  <a:pt x="2348930" y="2269697"/>
                </a:lnTo>
                <a:lnTo>
                  <a:pt x="2308270" y="2323418"/>
                </a:lnTo>
                <a:lnTo>
                  <a:pt x="2265683" y="2363709"/>
                </a:lnTo>
                <a:lnTo>
                  <a:pt x="2235259" y="2390569"/>
                </a:lnTo>
                <a:lnTo>
                  <a:pt x="2207737" y="2417429"/>
                </a:lnTo>
                <a:lnTo>
                  <a:pt x="2183199" y="2457720"/>
                </a:lnTo>
                <a:lnTo>
                  <a:pt x="2172074" y="2471150"/>
                </a:lnTo>
                <a:lnTo>
                  <a:pt x="2161725" y="2484580"/>
                </a:lnTo>
                <a:lnTo>
                  <a:pt x="2152162" y="2511440"/>
                </a:lnTo>
                <a:lnTo>
                  <a:pt x="2143395" y="2524871"/>
                </a:lnTo>
                <a:lnTo>
                  <a:pt x="2135435" y="2551731"/>
                </a:lnTo>
                <a:lnTo>
                  <a:pt x="2128291" y="2565161"/>
                </a:lnTo>
                <a:lnTo>
                  <a:pt x="2121973" y="2592021"/>
                </a:lnTo>
                <a:lnTo>
                  <a:pt x="2116492" y="2605452"/>
                </a:lnTo>
                <a:lnTo>
                  <a:pt x="2111857" y="2632312"/>
                </a:lnTo>
                <a:lnTo>
                  <a:pt x="2108079" y="2645742"/>
                </a:lnTo>
                <a:lnTo>
                  <a:pt x="2105168" y="2672602"/>
                </a:lnTo>
                <a:lnTo>
                  <a:pt x="2103134" y="2699463"/>
                </a:lnTo>
                <a:lnTo>
                  <a:pt x="2101987" y="2712893"/>
                </a:lnTo>
                <a:lnTo>
                  <a:pt x="2101737" y="2739753"/>
                </a:lnTo>
                <a:lnTo>
                  <a:pt x="2103081" y="2820334"/>
                </a:lnTo>
                <a:lnTo>
                  <a:pt x="2101660" y="2874055"/>
                </a:lnTo>
                <a:lnTo>
                  <a:pt x="2095508" y="2941206"/>
                </a:lnTo>
                <a:lnTo>
                  <a:pt x="2084810" y="2994926"/>
                </a:lnTo>
                <a:lnTo>
                  <a:pt x="2069754" y="3048647"/>
                </a:lnTo>
                <a:lnTo>
                  <a:pt x="2050524" y="3102368"/>
                </a:lnTo>
                <a:lnTo>
                  <a:pt x="2027309" y="3156088"/>
                </a:lnTo>
                <a:lnTo>
                  <a:pt x="2000294" y="3196379"/>
                </a:lnTo>
                <a:lnTo>
                  <a:pt x="1969666" y="3250099"/>
                </a:lnTo>
                <a:lnTo>
                  <a:pt x="1935611" y="3290390"/>
                </a:lnTo>
                <a:lnTo>
                  <a:pt x="1898316" y="3330680"/>
                </a:lnTo>
                <a:lnTo>
                  <a:pt x="1857967" y="3370971"/>
                </a:lnTo>
                <a:lnTo>
                  <a:pt x="1814750" y="3411261"/>
                </a:lnTo>
                <a:lnTo>
                  <a:pt x="1768853" y="3438122"/>
                </a:lnTo>
                <a:lnTo>
                  <a:pt x="1744657" y="3451552"/>
                </a:lnTo>
                <a:close/>
              </a:path>
            </a:pathLst>
          </a:custGeom>
          <a:solidFill>
            <a:srgbClr val="343039"/>
          </a:solidFill>
        </p:spPr>
        <p:txBody>
          <a:bodyPr wrap="square" lIns="0" tIns="0" rIns="0" bIns="0" rtlCol="0"/>
          <a:lstStyle/>
          <a:p>
            <a:endParaRPr/>
          </a:p>
        </p:txBody>
      </p:sp>
      <p:sp>
        <p:nvSpPr>
          <p:cNvPr id="15" name="object 15"/>
          <p:cNvSpPr/>
          <p:nvPr/>
        </p:nvSpPr>
        <p:spPr>
          <a:xfrm>
            <a:off x="13945494" y="7678987"/>
            <a:ext cx="1984375" cy="133350"/>
          </a:xfrm>
          <a:custGeom>
            <a:avLst/>
            <a:gdLst/>
            <a:ahLst/>
            <a:cxnLst/>
            <a:rect l="l" t="t" r="r" b="b"/>
            <a:pathLst>
              <a:path w="1984375" h="133350">
                <a:moveTo>
                  <a:pt x="52651" y="132958"/>
                </a:moveTo>
                <a:lnTo>
                  <a:pt x="14450" y="117782"/>
                </a:lnTo>
                <a:lnTo>
                  <a:pt x="0" y="94560"/>
                </a:lnTo>
                <a:lnTo>
                  <a:pt x="461" y="76969"/>
                </a:lnTo>
                <a:lnTo>
                  <a:pt x="17403" y="39268"/>
                </a:lnTo>
                <a:lnTo>
                  <a:pt x="1931314" y="0"/>
                </a:lnTo>
                <a:lnTo>
                  <a:pt x="1945599" y="1836"/>
                </a:lnTo>
                <a:lnTo>
                  <a:pt x="1958496" y="7045"/>
                </a:lnTo>
                <a:lnTo>
                  <a:pt x="1969515" y="15175"/>
                </a:lnTo>
                <a:lnTo>
                  <a:pt x="1978168" y="25776"/>
                </a:lnTo>
                <a:lnTo>
                  <a:pt x="1983966" y="38397"/>
                </a:lnTo>
                <a:lnTo>
                  <a:pt x="1983960" y="55748"/>
                </a:lnTo>
                <a:lnTo>
                  <a:pt x="1967658" y="93586"/>
                </a:lnTo>
                <a:lnTo>
                  <a:pt x="52651" y="132958"/>
                </a:lnTo>
                <a:close/>
              </a:path>
            </a:pathLst>
          </a:custGeom>
          <a:solidFill>
            <a:srgbClr val="343039"/>
          </a:solidFill>
        </p:spPr>
        <p:txBody>
          <a:bodyPr wrap="square" lIns="0" tIns="0" rIns="0" bIns="0" rtlCol="0"/>
          <a:lstStyle/>
          <a:p>
            <a:endParaRPr/>
          </a:p>
        </p:txBody>
      </p:sp>
      <p:sp>
        <p:nvSpPr>
          <p:cNvPr id="16" name="object 16"/>
          <p:cNvSpPr/>
          <p:nvPr/>
        </p:nvSpPr>
        <p:spPr>
          <a:xfrm>
            <a:off x="14271545" y="7970422"/>
            <a:ext cx="1356360" cy="98425"/>
          </a:xfrm>
          <a:custGeom>
            <a:avLst/>
            <a:gdLst/>
            <a:ahLst/>
            <a:cxnLst/>
            <a:rect l="l" t="t" r="r" b="b"/>
            <a:pathLst>
              <a:path w="1356359" h="98425">
                <a:moveTo>
                  <a:pt x="39710" y="98040"/>
                </a:moveTo>
                <a:lnTo>
                  <a:pt x="25374" y="95573"/>
                </a:lnTo>
                <a:lnTo>
                  <a:pt x="13441" y="88707"/>
                </a:lnTo>
                <a:lnTo>
                  <a:pt x="4716" y="78245"/>
                </a:lnTo>
                <a:lnTo>
                  <a:pt x="0" y="64990"/>
                </a:lnTo>
                <a:lnTo>
                  <a:pt x="1750" y="48313"/>
                </a:lnTo>
                <a:lnTo>
                  <a:pt x="7315" y="34981"/>
                </a:lnTo>
                <a:lnTo>
                  <a:pt x="16062" y="25235"/>
                </a:lnTo>
                <a:lnTo>
                  <a:pt x="27357" y="19317"/>
                </a:lnTo>
                <a:lnTo>
                  <a:pt x="1316341" y="0"/>
                </a:lnTo>
                <a:lnTo>
                  <a:pt x="1330677" y="2466"/>
                </a:lnTo>
                <a:lnTo>
                  <a:pt x="1342610" y="9332"/>
                </a:lnTo>
                <a:lnTo>
                  <a:pt x="1351336" y="19794"/>
                </a:lnTo>
                <a:lnTo>
                  <a:pt x="1356052" y="33050"/>
                </a:lnTo>
                <a:lnTo>
                  <a:pt x="1354169" y="49726"/>
                </a:lnTo>
                <a:lnTo>
                  <a:pt x="1328192" y="78723"/>
                </a:lnTo>
                <a:lnTo>
                  <a:pt x="39710" y="98040"/>
                </a:lnTo>
                <a:close/>
              </a:path>
            </a:pathLst>
          </a:custGeom>
          <a:solidFill>
            <a:srgbClr val="343039"/>
          </a:solidFill>
        </p:spPr>
        <p:txBody>
          <a:bodyPr wrap="square" lIns="0" tIns="0" rIns="0" bIns="0" rtlCol="0"/>
          <a:lstStyle/>
          <a:p>
            <a:endParaRPr/>
          </a:p>
        </p:txBody>
      </p:sp>
      <p:sp>
        <p:nvSpPr>
          <p:cNvPr id="17" name="object 17"/>
          <p:cNvSpPr/>
          <p:nvPr/>
        </p:nvSpPr>
        <p:spPr>
          <a:xfrm>
            <a:off x="14383083" y="8247083"/>
            <a:ext cx="1141095" cy="95885"/>
          </a:xfrm>
          <a:custGeom>
            <a:avLst/>
            <a:gdLst/>
            <a:ahLst/>
            <a:cxnLst/>
            <a:rect l="l" t="t" r="r" b="b"/>
            <a:pathLst>
              <a:path w="1141094" h="95884">
                <a:moveTo>
                  <a:pt x="39710" y="95354"/>
                </a:moveTo>
                <a:lnTo>
                  <a:pt x="25374" y="92887"/>
                </a:lnTo>
                <a:lnTo>
                  <a:pt x="13441" y="86022"/>
                </a:lnTo>
                <a:lnTo>
                  <a:pt x="4716" y="75560"/>
                </a:lnTo>
                <a:lnTo>
                  <a:pt x="0" y="62304"/>
                </a:lnTo>
                <a:lnTo>
                  <a:pt x="1750" y="45627"/>
                </a:lnTo>
                <a:lnTo>
                  <a:pt x="7315" y="32295"/>
                </a:lnTo>
                <a:lnTo>
                  <a:pt x="16062" y="22549"/>
                </a:lnTo>
                <a:lnTo>
                  <a:pt x="27357" y="16631"/>
                </a:lnTo>
                <a:lnTo>
                  <a:pt x="1101329" y="0"/>
                </a:lnTo>
                <a:lnTo>
                  <a:pt x="1115666" y="2466"/>
                </a:lnTo>
                <a:lnTo>
                  <a:pt x="1127598" y="9332"/>
                </a:lnTo>
                <a:lnTo>
                  <a:pt x="1136324" y="19794"/>
                </a:lnTo>
                <a:lnTo>
                  <a:pt x="1141040" y="33050"/>
                </a:lnTo>
                <a:lnTo>
                  <a:pt x="1138584" y="49393"/>
                </a:lnTo>
                <a:lnTo>
                  <a:pt x="1112463" y="78808"/>
                </a:lnTo>
                <a:lnTo>
                  <a:pt x="39710" y="95354"/>
                </a:lnTo>
                <a:close/>
              </a:path>
            </a:pathLst>
          </a:custGeom>
          <a:solidFill>
            <a:srgbClr val="343039"/>
          </a:solidFill>
        </p:spPr>
        <p:txBody>
          <a:bodyPr wrap="square" lIns="0" tIns="0" rIns="0" bIns="0" rtlCol="0"/>
          <a:lstStyle/>
          <a:p>
            <a:endParaRPr/>
          </a:p>
        </p:txBody>
      </p:sp>
      <p:sp>
        <p:nvSpPr>
          <p:cNvPr id="18" name="object 18"/>
          <p:cNvSpPr/>
          <p:nvPr/>
        </p:nvSpPr>
        <p:spPr>
          <a:xfrm>
            <a:off x="14583835" y="5886203"/>
            <a:ext cx="687705" cy="1917700"/>
          </a:xfrm>
          <a:custGeom>
            <a:avLst/>
            <a:gdLst/>
            <a:ahLst/>
            <a:cxnLst/>
            <a:rect l="l" t="t" r="r" b="b"/>
            <a:pathLst>
              <a:path w="687705" h="1917700">
                <a:moveTo>
                  <a:pt x="52624" y="702253"/>
                </a:moveTo>
                <a:lnTo>
                  <a:pt x="15674" y="688333"/>
                </a:lnTo>
                <a:lnTo>
                  <a:pt x="0" y="651019"/>
                </a:lnTo>
                <a:lnTo>
                  <a:pt x="357" y="638994"/>
                </a:lnTo>
                <a:lnTo>
                  <a:pt x="592841" y="15972"/>
                </a:lnTo>
                <a:lnTo>
                  <a:pt x="625382" y="0"/>
                </a:lnTo>
                <a:lnTo>
                  <a:pt x="637551" y="31"/>
                </a:lnTo>
                <a:lnTo>
                  <a:pt x="671042" y="18843"/>
                </a:lnTo>
                <a:lnTo>
                  <a:pt x="684775" y="53543"/>
                </a:lnTo>
                <a:lnTo>
                  <a:pt x="684067" y="64852"/>
                </a:lnTo>
                <a:lnTo>
                  <a:pt x="680939" y="75552"/>
                </a:lnTo>
                <a:lnTo>
                  <a:pt x="675527" y="85356"/>
                </a:lnTo>
                <a:lnTo>
                  <a:pt x="181631" y="593469"/>
                </a:lnTo>
                <a:lnTo>
                  <a:pt x="661093" y="593469"/>
                </a:lnTo>
                <a:lnTo>
                  <a:pt x="671449" y="600674"/>
                </a:lnTo>
                <a:lnTo>
                  <a:pt x="680062" y="610867"/>
                </a:lnTo>
                <a:lnTo>
                  <a:pt x="684944" y="624927"/>
                </a:lnTo>
                <a:lnTo>
                  <a:pt x="687124" y="637989"/>
                </a:lnTo>
                <a:lnTo>
                  <a:pt x="686767" y="650014"/>
                </a:lnTo>
                <a:lnTo>
                  <a:pt x="684040" y="660963"/>
                </a:lnTo>
                <a:lnTo>
                  <a:pt x="679110" y="670797"/>
                </a:lnTo>
                <a:lnTo>
                  <a:pt x="655054" y="695538"/>
                </a:lnTo>
                <a:lnTo>
                  <a:pt x="505492" y="695538"/>
                </a:lnTo>
                <a:lnTo>
                  <a:pt x="52624" y="702253"/>
                </a:lnTo>
                <a:close/>
              </a:path>
              <a:path w="687705" h="1917700">
                <a:moveTo>
                  <a:pt x="661093" y="593469"/>
                </a:moveTo>
                <a:lnTo>
                  <a:pt x="181631" y="593469"/>
                </a:lnTo>
                <a:lnTo>
                  <a:pt x="634499" y="586754"/>
                </a:lnTo>
                <a:lnTo>
                  <a:pt x="648033" y="588380"/>
                </a:lnTo>
                <a:lnTo>
                  <a:pt x="660561" y="593100"/>
                </a:lnTo>
                <a:lnTo>
                  <a:pt x="661093" y="593469"/>
                </a:lnTo>
                <a:close/>
              </a:path>
              <a:path w="687705" h="1917700">
                <a:moveTo>
                  <a:pt x="70094" y="1917683"/>
                </a:moveTo>
                <a:lnTo>
                  <a:pt x="31893" y="1902508"/>
                </a:lnTo>
                <a:lnTo>
                  <a:pt x="6934" y="1230059"/>
                </a:lnTo>
                <a:lnTo>
                  <a:pt x="8486" y="1216610"/>
                </a:lnTo>
                <a:lnTo>
                  <a:pt x="12973" y="1204458"/>
                </a:lnTo>
                <a:lnTo>
                  <a:pt x="20146" y="1194103"/>
                </a:lnTo>
                <a:lnTo>
                  <a:pt x="505492" y="695538"/>
                </a:lnTo>
                <a:lnTo>
                  <a:pt x="655054" y="695538"/>
                </a:lnTo>
                <a:lnTo>
                  <a:pt x="114440" y="1251547"/>
                </a:lnTo>
                <a:lnTo>
                  <a:pt x="122503" y="1863962"/>
                </a:lnTo>
                <a:lnTo>
                  <a:pt x="108169" y="1900609"/>
                </a:lnTo>
                <a:lnTo>
                  <a:pt x="70959" y="1917638"/>
                </a:lnTo>
                <a:lnTo>
                  <a:pt x="70094" y="1917683"/>
                </a:lnTo>
                <a:close/>
              </a:path>
            </a:pathLst>
          </a:custGeom>
          <a:solidFill>
            <a:srgbClr val="343039"/>
          </a:solidFill>
        </p:spPr>
        <p:txBody>
          <a:bodyPr wrap="square" lIns="0" tIns="0" rIns="0" bIns="0" rtlCol="0"/>
          <a:lstStyle/>
          <a:p>
            <a:endParaRPr/>
          </a:p>
        </p:txBody>
      </p:sp>
      <p:sp>
        <p:nvSpPr>
          <p:cNvPr id="19" name="object 19"/>
          <p:cNvSpPr/>
          <p:nvPr/>
        </p:nvSpPr>
        <p:spPr>
          <a:xfrm>
            <a:off x="15042294" y="7043497"/>
            <a:ext cx="117475" cy="753745"/>
          </a:xfrm>
          <a:custGeom>
            <a:avLst/>
            <a:gdLst/>
            <a:ahLst/>
            <a:cxnLst/>
            <a:rect l="l" t="t" r="r" b="b"/>
            <a:pathLst>
              <a:path w="117475" h="753745">
                <a:moveTo>
                  <a:pt x="64503" y="753675"/>
                </a:moveTo>
                <a:lnTo>
                  <a:pt x="26302" y="738499"/>
                </a:lnTo>
                <a:lnTo>
                  <a:pt x="0" y="52620"/>
                </a:lnTo>
                <a:lnTo>
                  <a:pt x="1854" y="38301"/>
                </a:lnTo>
                <a:lnTo>
                  <a:pt x="7049" y="25454"/>
                </a:lnTo>
                <a:lnTo>
                  <a:pt x="15185" y="14441"/>
                </a:lnTo>
                <a:lnTo>
                  <a:pt x="25793" y="5794"/>
                </a:lnTo>
                <a:lnTo>
                  <a:pt x="38422" y="0"/>
                </a:lnTo>
                <a:lnTo>
                  <a:pt x="56022" y="461"/>
                </a:lnTo>
                <a:lnTo>
                  <a:pt x="93742" y="17389"/>
                </a:lnTo>
                <a:lnTo>
                  <a:pt x="116912" y="698611"/>
                </a:lnTo>
                <a:lnTo>
                  <a:pt x="115621" y="712649"/>
                </a:lnTo>
                <a:lnTo>
                  <a:pt x="92554" y="745317"/>
                </a:lnTo>
                <a:lnTo>
                  <a:pt x="64503" y="753675"/>
                </a:lnTo>
                <a:close/>
              </a:path>
            </a:pathLst>
          </a:custGeom>
          <a:solidFill>
            <a:srgbClr val="343039"/>
          </a:solidFill>
        </p:spPr>
        <p:txBody>
          <a:bodyPr wrap="square" lIns="0" tIns="0" rIns="0" bIns="0" rtlCol="0"/>
          <a:lstStyle/>
          <a:p>
            <a:endParaRPr/>
          </a:p>
        </p:txBody>
      </p:sp>
      <p:sp>
        <p:nvSpPr>
          <p:cNvPr id="20" name="object 20"/>
          <p:cNvSpPr/>
          <p:nvPr/>
        </p:nvSpPr>
        <p:spPr>
          <a:xfrm>
            <a:off x="16748208" y="6327912"/>
            <a:ext cx="509905" cy="86360"/>
          </a:xfrm>
          <a:custGeom>
            <a:avLst/>
            <a:gdLst/>
            <a:ahLst/>
            <a:cxnLst/>
            <a:rect l="l" t="t" r="r" b="b"/>
            <a:pathLst>
              <a:path w="509905" h="86360">
                <a:moveTo>
                  <a:pt x="39710" y="85952"/>
                </a:moveTo>
                <a:lnTo>
                  <a:pt x="25374" y="83486"/>
                </a:lnTo>
                <a:lnTo>
                  <a:pt x="13441" y="76620"/>
                </a:lnTo>
                <a:lnTo>
                  <a:pt x="4715" y="66158"/>
                </a:lnTo>
                <a:lnTo>
                  <a:pt x="0" y="52902"/>
                </a:lnTo>
                <a:lnTo>
                  <a:pt x="1750" y="36226"/>
                </a:lnTo>
                <a:lnTo>
                  <a:pt x="7315" y="22894"/>
                </a:lnTo>
                <a:lnTo>
                  <a:pt x="16062" y="13148"/>
                </a:lnTo>
                <a:lnTo>
                  <a:pt x="27357" y="7229"/>
                </a:lnTo>
                <a:lnTo>
                  <a:pt x="469733" y="0"/>
                </a:lnTo>
                <a:lnTo>
                  <a:pt x="484070" y="2466"/>
                </a:lnTo>
                <a:lnTo>
                  <a:pt x="496002" y="9332"/>
                </a:lnTo>
                <a:lnTo>
                  <a:pt x="504728" y="19794"/>
                </a:lnTo>
                <a:lnTo>
                  <a:pt x="509444" y="33050"/>
                </a:lnTo>
                <a:lnTo>
                  <a:pt x="507693" y="49726"/>
                </a:lnTo>
                <a:lnTo>
                  <a:pt x="482087" y="78722"/>
                </a:lnTo>
                <a:lnTo>
                  <a:pt x="39710" y="85952"/>
                </a:lnTo>
                <a:close/>
              </a:path>
            </a:pathLst>
          </a:custGeom>
          <a:solidFill>
            <a:srgbClr val="343039"/>
          </a:solidFill>
        </p:spPr>
        <p:txBody>
          <a:bodyPr wrap="square" lIns="0" tIns="0" rIns="0" bIns="0" rtlCol="0"/>
          <a:lstStyle/>
          <a:p>
            <a:endParaRPr/>
          </a:p>
        </p:txBody>
      </p:sp>
      <p:sp>
        <p:nvSpPr>
          <p:cNvPr id="21" name="object 21"/>
          <p:cNvSpPr/>
          <p:nvPr/>
        </p:nvSpPr>
        <p:spPr>
          <a:xfrm>
            <a:off x="12582361" y="6385662"/>
            <a:ext cx="509905" cy="86360"/>
          </a:xfrm>
          <a:custGeom>
            <a:avLst/>
            <a:gdLst/>
            <a:ahLst/>
            <a:cxnLst/>
            <a:rect l="l" t="t" r="r" b="b"/>
            <a:pathLst>
              <a:path w="509905" h="86360">
                <a:moveTo>
                  <a:pt x="39710" y="85953"/>
                </a:moveTo>
                <a:lnTo>
                  <a:pt x="25374" y="83486"/>
                </a:lnTo>
                <a:lnTo>
                  <a:pt x="13441" y="76620"/>
                </a:lnTo>
                <a:lnTo>
                  <a:pt x="4716" y="66158"/>
                </a:lnTo>
                <a:lnTo>
                  <a:pt x="0" y="52902"/>
                </a:lnTo>
                <a:lnTo>
                  <a:pt x="1750" y="36226"/>
                </a:lnTo>
                <a:lnTo>
                  <a:pt x="7315" y="22894"/>
                </a:lnTo>
                <a:lnTo>
                  <a:pt x="16062" y="13148"/>
                </a:lnTo>
                <a:lnTo>
                  <a:pt x="27357" y="7230"/>
                </a:lnTo>
                <a:lnTo>
                  <a:pt x="469733" y="0"/>
                </a:lnTo>
                <a:lnTo>
                  <a:pt x="484070" y="2466"/>
                </a:lnTo>
                <a:lnTo>
                  <a:pt x="496002" y="9332"/>
                </a:lnTo>
                <a:lnTo>
                  <a:pt x="504728" y="19794"/>
                </a:lnTo>
                <a:lnTo>
                  <a:pt x="509444" y="33050"/>
                </a:lnTo>
                <a:lnTo>
                  <a:pt x="507693" y="49207"/>
                </a:lnTo>
                <a:lnTo>
                  <a:pt x="482087" y="78605"/>
                </a:lnTo>
                <a:lnTo>
                  <a:pt x="39710" y="85953"/>
                </a:lnTo>
                <a:close/>
              </a:path>
            </a:pathLst>
          </a:custGeom>
          <a:solidFill>
            <a:srgbClr val="343039"/>
          </a:solidFill>
        </p:spPr>
        <p:txBody>
          <a:bodyPr wrap="square" lIns="0" tIns="0" rIns="0" bIns="0" rtlCol="0"/>
          <a:lstStyle/>
          <a:p>
            <a:endParaRPr/>
          </a:p>
        </p:txBody>
      </p:sp>
      <p:sp>
        <p:nvSpPr>
          <p:cNvPr id="22" name="object 22"/>
          <p:cNvSpPr/>
          <p:nvPr/>
        </p:nvSpPr>
        <p:spPr>
          <a:xfrm>
            <a:off x="14848785" y="4069639"/>
            <a:ext cx="86360" cy="504825"/>
          </a:xfrm>
          <a:custGeom>
            <a:avLst/>
            <a:gdLst/>
            <a:ahLst/>
            <a:cxnLst/>
            <a:rect l="l" t="t" r="r" b="b"/>
            <a:pathLst>
              <a:path w="86359" h="504825">
                <a:moveTo>
                  <a:pt x="45689" y="504293"/>
                </a:moveTo>
                <a:lnTo>
                  <a:pt x="10695" y="484499"/>
                </a:lnTo>
                <a:lnTo>
                  <a:pt x="0" y="34237"/>
                </a:lnTo>
                <a:lnTo>
                  <a:pt x="2468" y="19909"/>
                </a:lnTo>
                <a:lnTo>
                  <a:pt x="9337" y="7984"/>
                </a:lnTo>
                <a:lnTo>
                  <a:pt x="18922" y="0"/>
                </a:lnTo>
                <a:lnTo>
                  <a:pt x="58630" y="0"/>
                </a:lnTo>
                <a:lnTo>
                  <a:pt x="63094" y="1860"/>
                </a:lnTo>
                <a:lnTo>
                  <a:pt x="72845" y="10600"/>
                </a:lnTo>
                <a:lnTo>
                  <a:pt x="78768" y="21886"/>
                </a:lnTo>
                <a:lnTo>
                  <a:pt x="86004" y="464002"/>
                </a:lnTo>
                <a:lnTo>
                  <a:pt x="83536" y="477788"/>
                </a:lnTo>
                <a:lnTo>
                  <a:pt x="76666" y="489704"/>
                </a:lnTo>
                <a:lnTo>
                  <a:pt x="66198" y="498680"/>
                </a:lnTo>
                <a:lnTo>
                  <a:pt x="52934" y="503647"/>
                </a:lnTo>
                <a:lnTo>
                  <a:pt x="45689" y="504293"/>
                </a:lnTo>
                <a:close/>
              </a:path>
            </a:pathLst>
          </a:custGeom>
          <a:solidFill>
            <a:srgbClr val="343039"/>
          </a:solidFill>
        </p:spPr>
        <p:txBody>
          <a:bodyPr wrap="square" lIns="0" tIns="0" rIns="0" bIns="0" rtlCol="0"/>
          <a:lstStyle/>
          <a:p>
            <a:endParaRPr/>
          </a:p>
        </p:txBody>
      </p:sp>
      <p:sp>
        <p:nvSpPr>
          <p:cNvPr id="23" name="object 23"/>
          <p:cNvSpPr/>
          <p:nvPr/>
        </p:nvSpPr>
        <p:spPr>
          <a:xfrm>
            <a:off x="13278118" y="7699264"/>
            <a:ext cx="379095" cy="386715"/>
          </a:xfrm>
          <a:custGeom>
            <a:avLst/>
            <a:gdLst/>
            <a:ahLst/>
            <a:cxnLst/>
            <a:rect l="l" t="t" r="r" b="b"/>
            <a:pathLst>
              <a:path w="379094" h="386715">
                <a:moveTo>
                  <a:pt x="40053" y="386657"/>
                </a:moveTo>
                <a:lnTo>
                  <a:pt x="6688" y="367786"/>
                </a:lnTo>
                <a:lnTo>
                  <a:pt x="0" y="344210"/>
                </a:lnTo>
                <a:lnTo>
                  <a:pt x="2002" y="333042"/>
                </a:lnTo>
                <a:lnTo>
                  <a:pt x="310161" y="11955"/>
                </a:lnTo>
                <a:lnTo>
                  <a:pt x="344518" y="0"/>
                </a:lnTo>
                <a:lnTo>
                  <a:pt x="356028" y="3260"/>
                </a:lnTo>
                <a:lnTo>
                  <a:pt x="366017" y="10041"/>
                </a:lnTo>
                <a:lnTo>
                  <a:pt x="373903" y="20669"/>
                </a:lnTo>
                <a:lnTo>
                  <a:pt x="378059" y="32443"/>
                </a:lnTo>
                <a:lnTo>
                  <a:pt x="378572" y="44488"/>
                </a:lnTo>
                <a:lnTo>
                  <a:pt x="375527" y="55934"/>
                </a:lnTo>
                <a:lnTo>
                  <a:pt x="68273" y="374570"/>
                </a:lnTo>
                <a:lnTo>
                  <a:pt x="40053" y="386657"/>
                </a:lnTo>
                <a:close/>
              </a:path>
            </a:pathLst>
          </a:custGeom>
          <a:solidFill>
            <a:srgbClr val="343039"/>
          </a:solidFill>
        </p:spPr>
        <p:txBody>
          <a:bodyPr wrap="square" lIns="0" tIns="0" rIns="0" bIns="0" rtlCol="0"/>
          <a:lstStyle/>
          <a:p>
            <a:endParaRPr/>
          </a:p>
        </p:txBody>
      </p:sp>
      <p:sp>
        <p:nvSpPr>
          <p:cNvPr id="24" name="object 24"/>
          <p:cNvSpPr/>
          <p:nvPr/>
        </p:nvSpPr>
        <p:spPr>
          <a:xfrm>
            <a:off x="16183460" y="4716424"/>
            <a:ext cx="379095" cy="386715"/>
          </a:xfrm>
          <a:custGeom>
            <a:avLst/>
            <a:gdLst/>
            <a:ahLst/>
            <a:cxnLst/>
            <a:rect l="l" t="t" r="r" b="b"/>
            <a:pathLst>
              <a:path w="379094" h="386714">
                <a:moveTo>
                  <a:pt x="40053" y="386656"/>
                </a:moveTo>
                <a:lnTo>
                  <a:pt x="6688" y="367786"/>
                </a:lnTo>
                <a:lnTo>
                  <a:pt x="0" y="344210"/>
                </a:lnTo>
                <a:lnTo>
                  <a:pt x="2002" y="333042"/>
                </a:lnTo>
                <a:lnTo>
                  <a:pt x="310161" y="11955"/>
                </a:lnTo>
                <a:lnTo>
                  <a:pt x="344518" y="0"/>
                </a:lnTo>
                <a:lnTo>
                  <a:pt x="356028" y="3260"/>
                </a:lnTo>
                <a:lnTo>
                  <a:pt x="366017" y="10040"/>
                </a:lnTo>
                <a:lnTo>
                  <a:pt x="373903" y="20669"/>
                </a:lnTo>
                <a:lnTo>
                  <a:pt x="378060" y="32442"/>
                </a:lnTo>
                <a:lnTo>
                  <a:pt x="378572" y="44488"/>
                </a:lnTo>
                <a:lnTo>
                  <a:pt x="375527" y="55934"/>
                </a:lnTo>
                <a:lnTo>
                  <a:pt x="68274" y="374569"/>
                </a:lnTo>
                <a:lnTo>
                  <a:pt x="40053" y="386656"/>
                </a:lnTo>
                <a:close/>
              </a:path>
            </a:pathLst>
          </a:custGeom>
          <a:solidFill>
            <a:srgbClr val="343039"/>
          </a:solidFill>
        </p:spPr>
        <p:txBody>
          <a:bodyPr wrap="square" lIns="0" tIns="0" rIns="0" bIns="0" rtlCol="0"/>
          <a:lstStyle/>
          <a:p>
            <a:endParaRPr/>
          </a:p>
        </p:txBody>
      </p:sp>
      <p:sp>
        <p:nvSpPr>
          <p:cNvPr id="25" name="object 25"/>
          <p:cNvSpPr/>
          <p:nvPr/>
        </p:nvSpPr>
        <p:spPr>
          <a:xfrm>
            <a:off x="13232300" y="4759392"/>
            <a:ext cx="387350" cy="380365"/>
          </a:xfrm>
          <a:custGeom>
            <a:avLst/>
            <a:gdLst/>
            <a:ahLst/>
            <a:cxnLst/>
            <a:rect l="l" t="t" r="r" b="b"/>
            <a:pathLst>
              <a:path w="387350" h="380364">
                <a:moveTo>
                  <a:pt x="349260" y="379951"/>
                </a:moveTo>
                <a:lnTo>
                  <a:pt x="11961" y="68371"/>
                </a:lnTo>
                <a:lnTo>
                  <a:pt x="0" y="34022"/>
                </a:lnTo>
                <a:lnTo>
                  <a:pt x="3267" y="22517"/>
                </a:lnTo>
                <a:lnTo>
                  <a:pt x="10059" y="12534"/>
                </a:lnTo>
                <a:lnTo>
                  <a:pt x="20687" y="4660"/>
                </a:lnTo>
                <a:lnTo>
                  <a:pt x="32463" y="510"/>
                </a:lnTo>
                <a:lnTo>
                  <a:pt x="44513" y="0"/>
                </a:lnTo>
                <a:lnTo>
                  <a:pt x="55965" y="3043"/>
                </a:lnTo>
                <a:lnTo>
                  <a:pt x="374792" y="310114"/>
                </a:lnTo>
                <a:lnTo>
                  <a:pt x="386754" y="344462"/>
                </a:lnTo>
                <a:lnTo>
                  <a:pt x="383486" y="355968"/>
                </a:lnTo>
                <a:lnTo>
                  <a:pt x="376694" y="365950"/>
                </a:lnTo>
                <a:lnTo>
                  <a:pt x="366661" y="374412"/>
                </a:lnTo>
                <a:lnTo>
                  <a:pt x="354786" y="378986"/>
                </a:lnTo>
                <a:lnTo>
                  <a:pt x="349260" y="379951"/>
                </a:lnTo>
                <a:close/>
              </a:path>
            </a:pathLst>
          </a:custGeom>
          <a:solidFill>
            <a:srgbClr val="343039"/>
          </a:solidFill>
        </p:spPr>
        <p:txBody>
          <a:bodyPr wrap="square" lIns="0" tIns="0" rIns="0" bIns="0" rtlCol="0"/>
          <a:lstStyle/>
          <a:p>
            <a:endParaRPr/>
          </a:p>
        </p:txBody>
      </p:sp>
      <p:sp>
        <p:nvSpPr>
          <p:cNvPr id="26" name="object 26"/>
          <p:cNvSpPr/>
          <p:nvPr/>
        </p:nvSpPr>
        <p:spPr>
          <a:xfrm>
            <a:off x="16219616" y="7662994"/>
            <a:ext cx="387350" cy="379095"/>
          </a:xfrm>
          <a:custGeom>
            <a:avLst/>
            <a:gdLst/>
            <a:ahLst/>
            <a:cxnLst/>
            <a:rect l="l" t="t" r="r" b="b"/>
            <a:pathLst>
              <a:path w="387350" h="379095">
                <a:moveTo>
                  <a:pt x="347916" y="378608"/>
                </a:moveTo>
                <a:lnTo>
                  <a:pt x="11961" y="68371"/>
                </a:lnTo>
                <a:lnTo>
                  <a:pt x="0" y="34023"/>
                </a:lnTo>
                <a:lnTo>
                  <a:pt x="3267" y="22517"/>
                </a:lnTo>
                <a:lnTo>
                  <a:pt x="10059" y="12534"/>
                </a:lnTo>
                <a:lnTo>
                  <a:pt x="20687" y="4660"/>
                </a:lnTo>
                <a:lnTo>
                  <a:pt x="32463" y="510"/>
                </a:lnTo>
                <a:lnTo>
                  <a:pt x="44513" y="0"/>
                </a:lnTo>
                <a:lnTo>
                  <a:pt x="55965" y="3043"/>
                </a:lnTo>
                <a:lnTo>
                  <a:pt x="374793" y="310114"/>
                </a:lnTo>
                <a:lnTo>
                  <a:pt x="386754" y="344462"/>
                </a:lnTo>
                <a:lnTo>
                  <a:pt x="383486" y="355968"/>
                </a:lnTo>
                <a:lnTo>
                  <a:pt x="376695" y="365950"/>
                </a:lnTo>
                <a:lnTo>
                  <a:pt x="365825" y="374193"/>
                </a:lnTo>
                <a:lnTo>
                  <a:pt x="353966" y="378158"/>
                </a:lnTo>
                <a:lnTo>
                  <a:pt x="347916" y="378608"/>
                </a:lnTo>
                <a:close/>
              </a:path>
            </a:pathLst>
          </a:custGeom>
          <a:solidFill>
            <a:srgbClr val="343039"/>
          </a:solidFill>
        </p:spPr>
        <p:txBody>
          <a:bodyPr wrap="square" lIns="0" tIns="0" rIns="0" bIns="0" rtlCol="0"/>
          <a:lstStyle/>
          <a:p>
            <a:endParaRPr/>
          </a:p>
        </p:txBody>
      </p:sp>
      <p:sp>
        <p:nvSpPr>
          <p:cNvPr id="27" name="object 27"/>
          <p:cNvSpPr/>
          <p:nvPr/>
        </p:nvSpPr>
        <p:spPr>
          <a:xfrm>
            <a:off x="3353298" y="6530612"/>
            <a:ext cx="123825" cy="123825"/>
          </a:xfrm>
          <a:custGeom>
            <a:avLst/>
            <a:gdLst/>
            <a:ahLst/>
            <a:cxnLst/>
            <a:rect l="l" t="t" r="r" b="b"/>
            <a:pathLst>
              <a:path w="123825" h="123825">
                <a:moveTo>
                  <a:pt x="70122" y="123824"/>
                </a:moveTo>
                <a:lnTo>
                  <a:pt x="53702" y="123824"/>
                </a:lnTo>
                <a:lnTo>
                  <a:pt x="45804" y="122254"/>
                </a:lnTo>
                <a:lnTo>
                  <a:pt x="12328" y="99885"/>
                </a:lnTo>
                <a:lnTo>
                  <a:pt x="0" y="70122"/>
                </a:lnTo>
                <a:lnTo>
                  <a:pt x="0" y="53702"/>
                </a:lnTo>
                <a:lnTo>
                  <a:pt x="23939" y="12328"/>
                </a:lnTo>
                <a:lnTo>
                  <a:pt x="53702" y="0"/>
                </a:lnTo>
                <a:lnTo>
                  <a:pt x="70122" y="0"/>
                </a:lnTo>
                <a:lnTo>
                  <a:pt x="111496" y="23939"/>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28" name="object 28"/>
          <p:cNvSpPr/>
          <p:nvPr/>
        </p:nvSpPr>
        <p:spPr>
          <a:xfrm>
            <a:off x="3353298" y="7064012"/>
            <a:ext cx="123825" cy="123825"/>
          </a:xfrm>
          <a:custGeom>
            <a:avLst/>
            <a:gdLst/>
            <a:ahLst/>
            <a:cxnLst/>
            <a:rect l="l" t="t" r="r" b="b"/>
            <a:pathLst>
              <a:path w="123825" h="123825">
                <a:moveTo>
                  <a:pt x="70122" y="123824"/>
                </a:moveTo>
                <a:lnTo>
                  <a:pt x="53702" y="123824"/>
                </a:lnTo>
                <a:lnTo>
                  <a:pt x="45804" y="122254"/>
                </a:lnTo>
                <a:lnTo>
                  <a:pt x="12328" y="99885"/>
                </a:lnTo>
                <a:lnTo>
                  <a:pt x="0" y="70122"/>
                </a:lnTo>
                <a:lnTo>
                  <a:pt x="0" y="53702"/>
                </a:lnTo>
                <a:lnTo>
                  <a:pt x="23939" y="12328"/>
                </a:lnTo>
                <a:lnTo>
                  <a:pt x="53702" y="0"/>
                </a:lnTo>
                <a:lnTo>
                  <a:pt x="70122" y="0"/>
                </a:lnTo>
                <a:lnTo>
                  <a:pt x="111496" y="23939"/>
                </a:lnTo>
                <a:lnTo>
                  <a:pt x="123824" y="53702"/>
                </a:lnTo>
                <a:lnTo>
                  <a:pt x="123824" y="70122"/>
                </a:lnTo>
                <a:lnTo>
                  <a:pt x="99885" y="111496"/>
                </a:lnTo>
                <a:lnTo>
                  <a:pt x="70122" y="123824"/>
                </a:lnTo>
                <a:close/>
              </a:path>
            </a:pathLst>
          </a:custGeom>
          <a:solidFill>
            <a:srgbClr val="212121"/>
          </a:solidFill>
        </p:spPr>
        <p:txBody>
          <a:bodyPr wrap="square" lIns="0" tIns="0" rIns="0" bIns="0" rtlCol="0"/>
          <a:lstStyle/>
          <a:p>
            <a:endParaRPr/>
          </a:p>
        </p:txBody>
      </p:sp>
      <p:sp>
        <p:nvSpPr>
          <p:cNvPr id="29" name="object 29"/>
          <p:cNvSpPr txBox="1">
            <a:spLocks noGrp="1"/>
          </p:cNvSpPr>
          <p:nvPr>
            <p:ph type="body" idx="1"/>
          </p:nvPr>
        </p:nvSpPr>
        <p:spPr>
          <a:xfrm>
            <a:off x="3265344" y="1307185"/>
            <a:ext cx="11776950" cy="5994400"/>
          </a:xfrm>
          <a:prstGeom prst="rect">
            <a:avLst/>
          </a:prstGeom>
        </p:spPr>
        <p:txBody>
          <a:bodyPr vert="horz" wrap="square" lIns="0" tIns="0" rIns="0" bIns="0" rtlCol="0">
            <a:spAutoFit/>
          </a:bodyPr>
          <a:lstStyle/>
          <a:p>
            <a:pPr marL="4594225" marR="4555490">
              <a:lnSpc>
                <a:spcPct val="114799"/>
              </a:lnSpc>
            </a:pPr>
            <a:r>
              <a:rPr sz="3050" spc="-5" dirty="0">
                <a:solidFill>
                  <a:srgbClr val="212121"/>
                </a:solidFill>
              </a:rPr>
              <a:t>C</a:t>
            </a:r>
            <a:r>
              <a:rPr sz="3050" spc="-40" dirty="0">
                <a:solidFill>
                  <a:srgbClr val="212121"/>
                </a:solidFill>
              </a:rPr>
              <a:t>o</a:t>
            </a:r>
            <a:r>
              <a:rPr sz="3050" spc="-240" dirty="0">
                <a:solidFill>
                  <a:srgbClr val="212121"/>
                </a:solidFill>
              </a:rPr>
              <a:t>mm</a:t>
            </a:r>
            <a:r>
              <a:rPr sz="3050" spc="-160" dirty="0">
                <a:solidFill>
                  <a:srgbClr val="212121"/>
                </a:solidFill>
              </a:rPr>
              <a:t>un</a:t>
            </a:r>
            <a:r>
              <a:rPr sz="3050" spc="10" dirty="0">
                <a:solidFill>
                  <a:srgbClr val="212121"/>
                </a:solidFill>
              </a:rPr>
              <a:t>i</a:t>
            </a:r>
            <a:r>
              <a:rPr sz="3050" spc="45" dirty="0">
                <a:solidFill>
                  <a:srgbClr val="212121"/>
                </a:solidFill>
              </a:rPr>
              <a:t>c</a:t>
            </a:r>
            <a:r>
              <a:rPr sz="3050" spc="20" dirty="0">
                <a:solidFill>
                  <a:srgbClr val="212121"/>
                </a:solidFill>
              </a:rPr>
              <a:t>a</a:t>
            </a:r>
            <a:r>
              <a:rPr sz="3050" spc="145" dirty="0">
                <a:solidFill>
                  <a:srgbClr val="212121"/>
                </a:solidFill>
              </a:rPr>
              <a:t>t</a:t>
            </a:r>
            <a:r>
              <a:rPr sz="3050" spc="10" dirty="0">
                <a:solidFill>
                  <a:srgbClr val="212121"/>
                </a:solidFill>
              </a:rPr>
              <a:t>i</a:t>
            </a:r>
            <a:r>
              <a:rPr sz="3050" spc="-40" dirty="0">
                <a:solidFill>
                  <a:srgbClr val="212121"/>
                </a:solidFill>
              </a:rPr>
              <a:t>o</a:t>
            </a:r>
            <a:r>
              <a:rPr sz="3050" spc="-160" dirty="0">
                <a:solidFill>
                  <a:srgbClr val="212121"/>
                </a:solidFill>
              </a:rPr>
              <a:t>n</a:t>
            </a:r>
            <a:r>
              <a:rPr sz="3050" spc="-80" dirty="0">
                <a:solidFill>
                  <a:srgbClr val="212121"/>
                </a:solidFill>
              </a:rPr>
              <a:t> </a:t>
            </a:r>
            <a:r>
              <a:rPr sz="3050" spc="-305" dirty="0">
                <a:solidFill>
                  <a:srgbClr val="212121"/>
                </a:solidFill>
              </a:rPr>
              <a:t>S</a:t>
            </a:r>
            <a:r>
              <a:rPr sz="3050" spc="-160" dirty="0">
                <a:solidFill>
                  <a:srgbClr val="212121"/>
                </a:solidFill>
              </a:rPr>
              <a:t>h</a:t>
            </a:r>
            <a:r>
              <a:rPr sz="3050" spc="-55" dirty="0">
                <a:solidFill>
                  <a:srgbClr val="212121"/>
                </a:solidFill>
              </a:rPr>
              <a:t>e</a:t>
            </a:r>
            <a:r>
              <a:rPr sz="3050" spc="-15" dirty="0">
                <a:solidFill>
                  <a:srgbClr val="212121"/>
                </a:solidFill>
              </a:rPr>
              <a:t>l</a:t>
            </a:r>
            <a:r>
              <a:rPr sz="3050" spc="145" dirty="0">
                <a:solidFill>
                  <a:srgbClr val="212121"/>
                </a:solidFill>
              </a:rPr>
              <a:t>t</a:t>
            </a:r>
            <a:r>
              <a:rPr sz="3050" spc="-55" dirty="0">
                <a:solidFill>
                  <a:srgbClr val="212121"/>
                </a:solidFill>
              </a:rPr>
              <a:t>e</a:t>
            </a:r>
            <a:r>
              <a:rPr sz="3050" spc="-80" dirty="0">
                <a:solidFill>
                  <a:srgbClr val="212121"/>
                </a:solidFill>
              </a:rPr>
              <a:t>r</a:t>
            </a:r>
            <a:r>
              <a:rPr sz="3050" spc="10" dirty="0">
                <a:solidFill>
                  <a:srgbClr val="212121"/>
                </a:solidFill>
              </a:rPr>
              <a:t>i</a:t>
            </a:r>
            <a:r>
              <a:rPr sz="3050" spc="-160" dirty="0">
                <a:solidFill>
                  <a:srgbClr val="212121"/>
                </a:solidFill>
              </a:rPr>
              <a:t>n</a:t>
            </a:r>
            <a:r>
              <a:rPr sz="3050" spc="40" dirty="0">
                <a:solidFill>
                  <a:srgbClr val="212121"/>
                </a:solidFill>
              </a:rPr>
              <a:t>g</a:t>
            </a:r>
            <a:endParaRPr sz="3050" dirty="0"/>
          </a:p>
          <a:p>
            <a:pPr marL="4594225" marR="5080">
              <a:lnSpc>
                <a:spcPct val="114799"/>
              </a:lnSpc>
            </a:pPr>
            <a:r>
              <a:rPr sz="3050" spc="-5" dirty="0">
                <a:solidFill>
                  <a:srgbClr val="212121"/>
                </a:solidFill>
              </a:rPr>
              <a:t>C</a:t>
            </a:r>
            <a:r>
              <a:rPr sz="3050" spc="-160" dirty="0">
                <a:solidFill>
                  <a:srgbClr val="212121"/>
                </a:solidFill>
              </a:rPr>
              <a:t>h</a:t>
            </a:r>
            <a:r>
              <a:rPr sz="3050" spc="10" dirty="0">
                <a:solidFill>
                  <a:srgbClr val="212121"/>
                </a:solidFill>
              </a:rPr>
              <a:t>i</a:t>
            </a:r>
            <a:r>
              <a:rPr sz="3050" spc="-15" dirty="0">
                <a:solidFill>
                  <a:srgbClr val="212121"/>
                </a:solidFill>
              </a:rPr>
              <a:t>l</a:t>
            </a:r>
            <a:r>
              <a:rPr sz="3050" spc="20" dirty="0">
                <a:solidFill>
                  <a:srgbClr val="212121"/>
                </a:solidFill>
              </a:rPr>
              <a:t>d</a:t>
            </a:r>
            <a:r>
              <a:rPr sz="3050" spc="-35" dirty="0">
                <a:solidFill>
                  <a:srgbClr val="212121"/>
                </a:solidFill>
              </a:rPr>
              <a:t> </a:t>
            </a:r>
            <a:r>
              <a:rPr sz="3050" spc="-185" dirty="0">
                <a:solidFill>
                  <a:srgbClr val="212121"/>
                </a:solidFill>
              </a:rPr>
              <a:t>I</a:t>
            </a:r>
            <a:r>
              <a:rPr sz="3050" spc="-160" dirty="0">
                <a:solidFill>
                  <a:srgbClr val="212121"/>
                </a:solidFill>
              </a:rPr>
              <a:t>n</a:t>
            </a:r>
            <a:r>
              <a:rPr sz="3050" spc="180" dirty="0">
                <a:solidFill>
                  <a:srgbClr val="212121"/>
                </a:solidFill>
              </a:rPr>
              <a:t>f</a:t>
            </a:r>
            <a:r>
              <a:rPr sz="3050" spc="-40" dirty="0">
                <a:solidFill>
                  <a:srgbClr val="212121"/>
                </a:solidFill>
              </a:rPr>
              <a:t>o</a:t>
            </a:r>
            <a:r>
              <a:rPr sz="3050" spc="-80" dirty="0">
                <a:solidFill>
                  <a:srgbClr val="212121"/>
                </a:solidFill>
              </a:rPr>
              <a:t>r</a:t>
            </a:r>
            <a:r>
              <a:rPr sz="3050" spc="-240" dirty="0">
                <a:solidFill>
                  <a:srgbClr val="212121"/>
                </a:solidFill>
              </a:rPr>
              <a:t>m</a:t>
            </a:r>
            <a:r>
              <a:rPr sz="3050" spc="20" dirty="0">
                <a:solidFill>
                  <a:srgbClr val="212121"/>
                </a:solidFill>
              </a:rPr>
              <a:t>a</a:t>
            </a:r>
            <a:r>
              <a:rPr sz="3050" spc="145" dirty="0">
                <a:solidFill>
                  <a:srgbClr val="212121"/>
                </a:solidFill>
              </a:rPr>
              <a:t>t</a:t>
            </a:r>
            <a:r>
              <a:rPr sz="3050" spc="10" dirty="0">
                <a:solidFill>
                  <a:srgbClr val="212121"/>
                </a:solidFill>
              </a:rPr>
              <a:t>i</a:t>
            </a:r>
            <a:r>
              <a:rPr sz="3050" spc="-40" dirty="0">
                <a:solidFill>
                  <a:srgbClr val="212121"/>
                </a:solidFill>
              </a:rPr>
              <a:t>o</a:t>
            </a:r>
            <a:r>
              <a:rPr sz="3050" spc="-160" dirty="0">
                <a:solidFill>
                  <a:srgbClr val="212121"/>
                </a:solidFill>
              </a:rPr>
              <a:t>n</a:t>
            </a:r>
            <a:r>
              <a:rPr sz="3050" spc="-35" dirty="0">
                <a:solidFill>
                  <a:srgbClr val="212121"/>
                </a:solidFill>
              </a:rPr>
              <a:t> </a:t>
            </a:r>
            <a:r>
              <a:rPr sz="3050" spc="-360" dirty="0">
                <a:solidFill>
                  <a:srgbClr val="212121"/>
                </a:solidFill>
              </a:rPr>
              <a:t>F</a:t>
            </a:r>
            <a:r>
              <a:rPr sz="3050" spc="-40" dirty="0">
                <a:solidFill>
                  <a:srgbClr val="212121"/>
                </a:solidFill>
              </a:rPr>
              <a:t>o</a:t>
            </a:r>
            <a:r>
              <a:rPr sz="3050" spc="-80" dirty="0">
                <a:solidFill>
                  <a:srgbClr val="212121"/>
                </a:solidFill>
              </a:rPr>
              <a:t>r</a:t>
            </a:r>
            <a:r>
              <a:rPr sz="3050" spc="-240" dirty="0">
                <a:solidFill>
                  <a:srgbClr val="212121"/>
                </a:solidFill>
              </a:rPr>
              <a:t>m</a:t>
            </a:r>
            <a:r>
              <a:rPr sz="3050" spc="775" dirty="0">
                <a:solidFill>
                  <a:srgbClr val="212121"/>
                </a:solidFill>
              </a:rPr>
              <a:t>/</a:t>
            </a:r>
            <a:r>
              <a:rPr sz="3050" spc="-5" dirty="0">
                <a:solidFill>
                  <a:srgbClr val="212121"/>
                </a:solidFill>
              </a:rPr>
              <a:t>C</a:t>
            </a:r>
            <a:r>
              <a:rPr sz="3050" spc="-160" dirty="0">
                <a:solidFill>
                  <a:srgbClr val="212121"/>
                </a:solidFill>
              </a:rPr>
              <a:t>h</a:t>
            </a:r>
            <a:r>
              <a:rPr sz="3050" spc="10" dirty="0">
                <a:solidFill>
                  <a:srgbClr val="212121"/>
                </a:solidFill>
              </a:rPr>
              <a:t>i</a:t>
            </a:r>
            <a:r>
              <a:rPr sz="3050" spc="-15" dirty="0">
                <a:solidFill>
                  <a:srgbClr val="212121"/>
                </a:solidFill>
              </a:rPr>
              <a:t>l</a:t>
            </a:r>
            <a:r>
              <a:rPr sz="3050" spc="20" dirty="0">
                <a:solidFill>
                  <a:srgbClr val="212121"/>
                </a:solidFill>
              </a:rPr>
              <a:t>d</a:t>
            </a:r>
            <a:r>
              <a:rPr sz="3050" spc="-35" dirty="0">
                <a:solidFill>
                  <a:srgbClr val="212121"/>
                </a:solidFill>
              </a:rPr>
              <a:t> </a:t>
            </a:r>
            <a:r>
              <a:rPr sz="3050" spc="-560" dirty="0">
                <a:solidFill>
                  <a:srgbClr val="212121"/>
                </a:solidFill>
              </a:rPr>
              <a:t>R</a:t>
            </a:r>
            <a:r>
              <a:rPr sz="3050" spc="-55" dirty="0">
                <a:solidFill>
                  <a:srgbClr val="212121"/>
                </a:solidFill>
              </a:rPr>
              <a:t>e</a:t>
            </a:r>
            <a:r>
              <a:rPr sz="3050" spc="-15" dirty="0">
                <a:solidFill>
                  <a:srgbClr val="212121"/>
                </a:solidFill>
              </a:rPr>
              <a:t>l</a:t>
            </a:r>
            <a:r>
              <a:rPr sz="3050" spc="-55" dirty="0">
                <a:solidFill>
                  <a:srgbClr val="212121"/>
                </a:solidFill>
              </a:rPr>
              <a:t>e</a:t>
            </a:r>
            <a:r>
              <a:rPr sz="3050" spc="20" dirty="0">
                <a:solidFill>
                  <a:srgbClr val="212121"/>
                </a:solidFill>
              </a:rPr>
              <a:t>a</a:t>
            </a:r>
            <a:r>
              <a:rPr sz="3050" spc="-315" dirty="0">
                <a:solidFill>
                  <a:srgbClr val="212121"/>
                </a:solidFill>
              </a:rPr>
              <a:t>s</a:t>
            </a:r>
            <a:r>
              <a:rPr sz="3050" spc="-55" dirty="0">
                <a:solidFill>
                  <a:srgbClr val="212121"/>
                </a:solidFill>
              </a:rPr>
              <a:t>e</a:t>
            </a:r>
            <a:r>
              <a:rPr sz="3050" spc="-35" dirty="0">
                <a:solidFill>
                  <a:srgbClr val="212121"/>
                </a:solidFill>
              </a:rPr>
              <a:t> </a:t>
            </a:r>
            <a:r>
              <a:rPr sz="3050" spc="-360" dirty="0">
                <a:solidFill>
                  <a:srgbClr val="212121"/>
                </a:solidFill>
              </a:rPr>
              <a:t>F</a:t>
            </a:r>
            <a:r>
              <a:rPr sz="3050" spc="-40" dirty="0">
                <a:solidFill>
                  <a:srgbClr val="212121"/>
                </a:solidFill>
              </a:rPr>
              <a:t>o</a:t>
            </a:r>
            <a:r>
              <a:rPr sz="3050" spc="-80" dirty="0">
                <a:solidFill>
                  <a:srgbClr val="212121"/>
                </a:solidFill>
              </a:rPr>
              <a:t>r</a:t>
            </a:r>
            <a:r>
              <a:rPr sz="3050" spc="-240" dirty="0">
                <a:solidFill>
                  <a:srgbClr val="212121"/>
                </a:solidFill>
              </a:rPr>
              <a:t>m</a:t>
            </a:r>
            <a:r>
              <a:rPr sz="3050" spc="-80" dirty="0">
                <a:solidFill>
                  <a:srgbClr val="212121"/>
                </a:solidFill>
              </a:rPr>
              <a:t> </a:t>
            </a:r>
            <a:r>
              <a:rPr sz="3050" spc="-395" dirty="0">
                <a:solidFill>
                  <a:srgbClr val="212121"/>
                </a:solidFill>
              </a:rPr>
              <a:t>H</a:t>
            </a:r>
            <a:r>
              <a:rPr sz="3050" spc="20" dirty="0">
                <a:solidFill>
                  <a:srgbClr val="212121"/>
                </a:solidFill>
              </a:rPr>
              <a:t>a</a:t>
            </a:r>
            <a:r>
              <a:rPr sz="3050" spc="-155" dirty="0">
                <a:solidFill>
                  <a:srgbClr val="212121"/>
                </a:solidFill>
              </a:rPr>
              <a:t>z</a:t>
            </a:r>
            <a:r>
              <a:rPr sz="3050" spc="20" dirty="0">
                <a:solidFill>
                  <a:srgbClr val="212121"/>
                </a:solidFill>
              </a:rPr>
              <a:t>a</a:t>
            </a:r>
            <a:r>
              <a:rPr sz="3050" spc="-80" dirty="0">
                <a:solidFill>
                  <a:srgbClr val="212121"/>
                </a:solidFill>
              </a:rPr>
              <a:t>r</a:t>
            </a:r>
            <a:r>
              <a:rPr sz="3050" spc="20" dirty="0">
                <a:solidFill>
                  <a:srgbClr val="212121"/>
                </a:solidFill>
              </a:rPr>
              <a:t>d</a:t>
            </a:r>
            <a:r>
              <a:rPr sz="3050" spc="-35" dirty="0">
                <a:solidFill>
                  <a:srgbClr val="212121"/>
                </a:solidFill>
              </a:rPr>
              <a:t> </a:t>
            </a:r>
            <a:r>
              <a:rPr sz="3050" spc="-180" dirty="0">
                <a:solidFill>
                  <a:srgbClr val="212121"/>
                </a:solidFill>
              </a:rPr>
              <a:t>M</a:t>
            </a:r>
            <a:r>
              <a:rPr sz="3050" spc="10" dirty="0">
                <a:solidFill>
                  <a:srgbClr val="212121"/>
                </a:solidFill>
              </a:rPr>
              <a:t>i</a:t>
            </a:r>
            <a:r>
              <a:rPr sz="3050" spc="145" dirty="0">
                <a:solidFill>
                  <a:srgbClr val="212121"/>
                </a:solidFill>
              </a:rPr>
              <a:t>t</a:t>
            </a:r>
            <a:r>
              <a:rPr sz="3050" spc="10" dirty="0">
                <a:solidFill>
                  <a:srgbClr val="212121"/>
                </a:solidFill>
              </a:rPr>
              <a:t>i</a:t>
            </a:r>
            <a:r>
              <a:rPr sz="3050" spc="40" dirty="0">
                <a:solidFill>
                  <a:srgbClr val="212121"/>
                </a:solidFill>
              </a:rPr>
              <a:t>g</a:t>
            </a:r>
            <a:r>
              <a:rPr sz="3050" spc="20" dirty="0">
                <a:solidFill>
                  <a:srgbClr val="212121"/>
                </a:solidFill>
              </a:rPr>
              <a:t>a</a:t>
            </a:r>
            <a:r>
              <a:rPr sz="3050" spc="145" dirty="0">
                <a:solidFill>
                  <a:srgbClr val="212121"/>
                </a:solidFill>
              </a:rPr>
              <a:t>t</a:t>
            </a:r>
            <a:r>
              <a:rPr sz="3050" spc="10" dirty="0">
                <a:solidFill>
                  <a:srgbClr val="212121"/>
                </a:solidFill>
              </a:rPr>
              <a:t>i</a:t>
            </a:r>
            <a:r>
              <a:rPr sz="3050" spc="-40" dirty="0">
                <a:solidFill>
                  <a:srgbClr val="212121"/>
                </a:solidFill>
              </a:rPr>
              <a:t>o</a:t>
            </a:r>
            <a:r>
              <a:rPr sz="3050" spc="-160" dirty="0">
                <a:solidFill>
                  <a:srgbClr val="212121"/>
                </a:solidFill>
              </a:rPr>
              <a:t>n</a:t>
            </a:r>
            <a:endParaRPr sz="3050" dirty="0"/>
          </a:p>
          <a:p>
            <a:pPr marL="4594225">
              <a:lnSpc>
                <a:spcPct val="100000"/>
              </a:lnSpc>
              <a:spcBef>
                <a:spcPts val="540"/>
              </a:spcBef>
            </a:pPr>
            <a:r>
              <a:rPr sz="3050" spc="-250" dirty="0">
                <a:solidFill>
                  <a:srgbClr val="212121"/>
                </a:solidFill>
              </a:rPr>
              <a:t>D</a:t>
            </a:r>
            <a:r>
              <a:rPr sz="3050" spc="10" dirty="0">
                <a:solidFill>
                  <a:srgbClr val="212121"/>
                </a:solidFill>
              </a:rPr>
              <a:t>i</a:t>
            </a:r>
            <a:r>
              <a:rPr sz="3050" spc="-315" dirty="0">
                <a:solidFill>
                  <a:srgbClr val="212121"/>
                </a:solidFill>
              </a:rPr>
              <a:t>s</a:t>
            </a:r>
            <a:r>
              <a:rPr sz="3050" spc="20" dirty="0">
                <a:solidFill>
                  <a:srgbClr val="212121"/>
                </a:solidFill>
              </a:rPr>
              <a:t>a</a:t>
            </a:r>
            <a:r>
              <a:rPr sz="3050" spc="-315" dirty="0">
                <a:solidFill>
                  <a:srgbClr val="212121"/>
                </a:solidFill>
              </a:rPr>
              <a:t>s</a:t>
            </a:r>
            <a:r>
              <a:rPr sz="3050" spc="145" dirty="0">
                <a:solidFill>
                  <a:srgbClr val="212121"/>
                </a:solidFill>
              </a:rPr>
              <a:t>t</a:t>
            </a:r>
            <a:r>
              <a:rPr sz="3050" spc="-55" dirty="0">
                <a:solidFill>
                  <a:srgbClr val="212121"/>
                </a:solidFill>
              </a:rPr>
              <a:t>e</a:t>
            </a:r>
            <a:r>
              <a:rPr sz="3050" spc="-80" dirty="0">
                <a:solidFill>
                  <a:srgbClr val="212121"/>
                </a:solidFill>
              </a:rPr>
              <a:t>r</a:t>
            </a:r>
            <a:r>
              <a:rPr sz="3050" spc="-35" dirty="0">
                <a:solidFill>
                  <a:srgbClr val="212121"/>
                </a:solidFill>
              </a:rPr>
              <a:t> </a:t>
            </a:r>
            <a:r>
              <a:rPr sz="3050" spc="-605" dirty="0">
                <a:solidFill>
                  <a:srgbClr val="212121"/>
                </a:solidFill>
              </a:rPr>
              <a:t>K</a:t>
            </a:r>
            <a:r>
              <a:rPr sz="3050" spc="10" dirty="0">
                <a:solidFill>
                  <a:srgbClr val="212121"/>
                </a:solidFill>
              </a:rPr>
              <a:t>i</a:t>
            </a:r>
            <a:r>
              <a:rPr sz="3050" spc="145" dirty="0">
                <a:solidFill>
                  <a:srgbClr val="212121"/>
                </a:solidFill>
              </a:rPr>
              <a:t>t</a:t>
            </a:r>
            <a:r>
              <a:rPr sz="3050" spc="775" dirty="0">
                <a:solidFill>
                  <a:srgbClr val="212121"/>
                </a:solidFill>
              </a:rPr>
              <a:t>/</a:t>
            </a:r>
            <a:r>
              <a:rPr sz="3050" spc="-305" dirty="0">
                <a:solidFill>
                  <a:srgbClr val="212121"/>
                </a:solidFill>
              </a:rPr>
              <a:t>S</a:t>
            </a:r>
            <a:r>
              <a:rPr sz="3050" spc="-160" dirty="0">
                <a:solidFill>
                  <a:srgbClr val="212121"/>
                </a:solidFill>
              </a:rPr>
              <a:t>u</a:t>
            </a:r>
            <a:r>
              <a:rPr sz="3050" spc="20" dirty="0">
                <a:solidFill>
                  <a:srgbClr val="212121"/>
                </a:solidFill>
              </a:rPr>
              <a:t>pp</a:t>
            </a:r>
            <a:r>
              <a:rPr sz="3050" spc="-15" dirty="0">
                <a:solidFill>
                  <a:srgbClr val="212121"/>
                </a:solidFill>
              </a:rPr>
              <a:t>l</a:t>
            </a:r>
            <a:r>
              <a:rPr sz="3050" spc="10" dirty="0">
                <a:solidFill>
                  <a:srgbClr val="212121"/>
                </a:solidFill>
              </a:rPr>
              <a:t>i</a:t>
            </a:r>
            <a:r>
              <a:rPr sz="3050" spc="-55" dirty="0">
                <a:solidFill>
                  <a:srgbClr val="212121"/>
                </a:solidFill>
              </a:rPr>
              <a:t>e</a:t>
            </a:r>
            <a:r>
              <a:rPr sz="3050" spc="-315" dirty="0">
                <a:solidFill>
                  <a:srgbClr val="212121"/>
                </a:solidFill>
              </a:rPr>
              <a:t>s</a:t>
            </a:r>
            <a:endParaRPr sz="3050" dirty="0"/>
          </a:p>
          <a:p>
            <a:pPr>
              <a:lnSpc>
                <a:spcPct val="100000"/>
              </a:lnSpc>
            </a:pPr>
            <a:endParaRPr sz="3000" dirty="0">
              <a:latin typeface="Times New Roman"/>
              <a:cs typeface="Times New Roman"/>
            </a:endParaRPr>
          </a:p>
          <a:p>
            <a:pPr>
              <a:lnSpc>
                <a:spcPct val="100000"/>
              </a:lnSpc>
              <a:spcBef>
                <a:spcPts val="11"/>
              </a:spcBef>
            </a:pPr>
            <a:endParaRPr sz="3000" dirty="0">
              <a:latin typeface="Times New Roman"/>
              <a:cs typeface="Times New Roman"/>
            </a:endParaRPr>
          </a:p>
          <a:p>
            <a:pPr marL="19685">
              <a:lnSpc>
                <a:spcPct val="100000"/>
              </a:lnSpc>
            </a:pPr>
            <a:r>
              <a:rPr sz="4000" spc="-40" dirty="0">
                <a:solidFill>
                  <a:srgbClr val="212121"/>
                </a:solidFill>
                <a:latin typeface="Lucida Sans"/>
                <a:cs typeface="Lucida Sans"/>
              </a:rPr>
              <a:t>A</a:t>
            </a:r>
            <a:r>
              <a:rPr sz="4000" spc="-85" dirty="0">
                <a:solidFill>
                  <a:srgbClr val="212121"/>
                </a:solidFill>
                <a:latin typeface="Lucida Sans"/>
                <a:cs typeface="Lucida Sans"/>
              </a:rPr>
              <a:t>dd</a:t>
            </a:r>
            <a:r>
              <a:rPr sz="4000" spc="-55" dirty="0">
                <a:solidFill>
                  <a:srgbClr val="212121"/>
                </a:solidFill>
                <a:latin typeface="Lucida Sans"/>
                <a:cs typeface="Lucida Sans"/>
              </a:rPr>
              <a:t>i</a:t>
            </a:r>
            <a:r>
              <a:rPr sz="4000" spc="-120" dirty="0">
                <a:solidFill>
                  <a:srgbClr val="212121"/>
                </a:solidFill>
                <a:latin typeface="Lucida Sans"/>
                <a:cs typeface="Lucida Sans"/>
              </a:rPr>
              <a:t>t</a:t>
            </a:r>
            <a:r>
              <a:rPr sz="4000" spc="-55" dirty="0">
                <a:solidFill>
                  <a:srgbClr val="212121"/>
                </a:solidFill>
                <a:latin typeface="Lucida Sans"/>
                <a:cs typeface="Lucida Sans"/>
              </a:rPr>
              <a:t>i</a:t>
            </a:r>
            <a:r>
              <a:rPr sz="4000" spc="-195" dirty="0">
                <a:solidFill>
                  <a:srgbClr val="212121"/>
                </a:solidFill>
                <a:latin typeface="Lucida Sans"/>
                <a:cs typeface="Lucida Sans"/>
              </a:rPr>
              <a:t>o</a:t>
            </a:r>
            <a:r>
              <a:rPr sz="4000" spc="-290" dirty="0">
                <a:solidFill>
                  <a:srgbClr val="212121"/>
                </a:solidFill>
                <a:latin typeface="Lucida Sans"/>
                <a:cs typeface="Lucida Sans"/>
              </a:rPr>
              <a:t>n</a:t>
            </a:r>
            <a:r>
              <a:rPr sz="4000" spc="220" dirty="0">
                <a:solidFill>
                  <a:srgbClr val="212121"/>
                </a:solidFill>
                <a:latin typeface="Lucida Sans"/>
                <a:cs typeface="Lucida Sans"/>
              </a:rPr>
              <a:t>a</a:t>
            </a:r>
            <a:r>
              <a:rPr sz="4000" spc="-90" dirty="0">
                <a:solidFill>
                  <a:srgbClr val="212121"/>
                </a:solidFill>
                <a:latin typeface="Lucida Sans"/>
                <a:cs typeface="Lucida Sans"/>
              </a:rPr>
              <a:t>l</a:t>
            </a:r>
            <a:r>
              <a:rPr sz="4000" spc="-275" dirty="0">
                <a:solidFill>
                  <a:srgbClr val="212121"/>
                </a:solidFill>
                <a:latin typeface="Lucida Sans"/>
                <a:cs typeface="Lucida Sans"/>
              </a:rPr>
              <a:t> </a:t>
            </a:r>
            <a:r>
              <a:rPr sz="4000" spc="-90" dirty="0">
                <a:solidFill>
                  <a:srgbClr val="212121"/>
                </a:solidFill>
                <a:latin typeface="Lucida Sans"/>
                <a:cs typeface="Lucida Sans"/>
              </a:rPr>
              <a:t>P</a:t>
            </a:r>
            <a:r>
              <a:rPr sz="4000" spc="-95" dirty="0">
                <a:solidFill>
                  <a:srgbClr val="212121"/>
                </a:solidFill>
                <a:latin typeface="Lucida Sans"/>
                <a:cs typeface="Lucida Sans"/>
              </a:rPr>
              <a:t>l</a:t>
            </a:r>
            <a:r>
              <a:rPr sz="4000" spc="220" dirty="0">
                <a:solidFill>
                  <a:srgbClr val="212121"/>
                </a:solidFill>
                <a:latin typeface="Lucida Sans"/>
                <a:cs typeface="Lucida Sans"/>
              </a:rPr>
              <a:t>a</a:t>
            </a:r>
            <a:r>
              <a:rPr sz="4000" spc="-290" dirty="0">
                <a:solidFill>
                  <a:srgbClr val="212121"/>
                </a:solidFill>
                <a:latin typeface="Lucida Sans"/>
                <a:cs typeface="Lucida Sans"/>
              </a:rPr>
              <a:t>nn</a:t>
            </a:r>
            <a:r>
              <a:rPr sz="4000" spc="-55" dirty="0">
                <a:solidFill>
                  <a:srgbClr val="212121"/>
                </a:solidFill>
                <a:latin typeface="Lucida Sans"/>
                <a:cs typeface="Lucida Sans"/>
              </a:rPr>
              <a:t>i</a:t>
            </a:r>
            <a:r>
              <a:rPr sz="4000" spc="-290" dirty="0">
                <a:solidFill>
                  <a:srgbClr val="212121"/>
                </a:solidFill>
                <a:latin typeface="Lucida Sans"/>
                <a:cs typeface="Lucida Sans"/>
              </a:rPr>
              <a:t>n</a:t>
            </a:r>
            <a:r>
              <a:rPr sz="4000" spc="-60" dirty="0">
                <a:solidFill>
                  <a:srgbClr val="212121"/>
                </a:solidFill>
                <a:latin typeface="Lucida Sans"/>
                <a:cs typeface="Lucida Sans"/>
              </a:rPr>
              <a:t>g</a:t>
            </a:r>
            <a:r>
              <a:rPr sz="4000" spc="-275" dirty="0">
                <a:solidFill>
                  <a:srgbClr val="212121"/>
                </a:solidFill>
                <a:latin typeface="Lucida Sans"/>
                <a:cs typeface="Lucida Sans"/>
              </a:rPr>
              <a:t> </a:t>
            </a:r>
            <a:r>
              <a:rPr sz="4000" spc="170" dirty="0">
                <a:solidFill>
                  <a:srgbClr val="212121"/>
                </a:solidFill>
                <a:latin typeface="Lucida Sans"/>
                <a:cs typeface="Lucida Sans"/>
              </a:rPr>
              <a:t>C</a:t>
            </a:r>
            <a:r>
              <a:rPr sz="4000" spc="-195" dirty="0">
                <a:solidFill>
                  <a:srgbClr val="212121"/>
                </a:solidFill>
                <a:latin typeface="Lucida Sans"/>
                <a:cs typeface="Lucida Sans"/>
              </a:rPr>
              <a:t>o</a:t>
            </a:r>
            <a:r>
              <a:rPr sz="4000" spc="-290" dirty="0">
                <a:solidFill>
                  <a:srgbClr val="212121"/>
                </a:solidFill>
                <a:latin typeface="Lucida Sans"/>
                <a:cs typeface="Lucida Sans"/>
              </a:rPr>
              <a:t>n</a:t>
            </a:r>
            <a:r>
              <a:rPr sz="4000" spc="-45" dirty="0">
                <a:solidFill>
                  <a:srgbClr val="212121"/>
                </a:solidFill>
                <a:latin typeface="Lucida Sans"/>
                <a:cs typeface="Lucida Sans"/>
              </a:rPr>
              <a:t>s</a:t>
            </a:r>
            <a:r>
              <a:rPr sz="4000" spc="-55" dirty="0">
                <a:solidFill>
                  <a:srgbClr val="212121"/>
                </a:solidFill>
                <a:latin typeface="Lucida Sans"/>
                <a:cs typeface="Lucida Sans"/>
              </a:rPr>
              <a:t>i</a:t>
            </a:r>
            <a:r>
              <a:rPr sz="4000" spc="-85" dirty="0">
                <a:solidFill>
                  <a:srgbClr val="212121"/>
                </a:solidFill>
                <a:latin typeface="Lucida Sans"/>
                <a:cs typeface="Lucida Sans"/>
              </a:rPr>
              <a:t>d</a:t>
            </a:r>
            <a:r>
              <a:rPr sz="4000" spc="30" dirty="0">
                <a:solidFill>
                  <a:srgbClr val="212121"/>
                </a:solidFill>
                <a:latin typeface="Lucida Sans"/>
                <a:cs typeface="Lucida Sans"/>
              </a:rPr>
              <a:t>e</a:t>
            </a:r>
            <a:r>
              <a:rPr sz="4000" spc="-135" dirty="0">
                <a:solidFill>
                  <a:srgbClr val="212121"/>
                </a:solidFill>
                <a:latin typeface="Lucida Sans"/>
                <a:cs typeface="Lucida Sans"/>
              </a:rPr>
              <a:t>r</a:t>
            </a:r>
            <a:r>
              <a:rPr sz="4000" spc="220" dirty="0">
                <a:solidFill>
                  <a:srgbClr val="212121"/>
                </a:solidFill>
                <a:latin typeface="Lucida Sans"/>
                <a:cs typeface="Lucida Sans"/>
              </a:rPr>
              <a:t>a</a:t>
            </a:r>
            <a:r>
              <a:rPr sz="4000" spc="-120" dirty="0">
                <a:solidFill>
                  <a:srgbClr val="212121"/>
                </a:solidFill>
                <a:latin typeface="Lucida Sans"/>
                <a:cs typeface="Lucida Sans"/>
              </a:rPr>
              <a:t>t</a:t>
            </a:r>
            <a:r>
              <a:rPr sz="4000" spc="-55" dirty="0">
                <a:solidFill>
                  <a:srgbClr val="212121"/>
                </a:solidFill>
                <a:latin typeface="Lucida Sans"/>
                <a:cs typeface="Lucida Sans"/>
              </a:rPr>
              <a:t>i</a:t>
            </a:r>
            <a:r>
              <a:rPr sz="4000" spc="-195" dirty="0">
                <a:solidFill>
                  <a:srgbClr val="212121"/>
                </a:solidFill>
                <a:latin typeface="Lucida Sans"/>
                <a:cs typeface="Lucida Sans"/>
              </a:rPr>
              <a:t>o</a:t>
            </a:r>
            <a:r>
              <a:rPr sz="4000" spc="-290" dirty="0">
                <a:solidFill>
                  <a:srgbClr val="212121"/>
                </a:solidFill>
                <a:latin typeface="Lucida Sans"/>
                <a:cs typeface="Lucida Sans"/>
              </a:rPr>
              <a:t>n</a:t>
            </a:r>
            <a:r>
              <a:rPr sz="4000" spc="-40" dirty="0">
                <a:solidFill>
                  <a:srgbClr val="212121"/>
                </a:solidFill>
                <a:latin typeface="Lucida Sans"/>
                <a:cs typeface="Lucida Sans"/>
              </a:rPr>
              <a:t>s</a:t>
            </a:r>
            <a:endParaRPr sz="4000" dirty="0">
              <a:latin typeface="Lucida Sans"/>
              <a:cs typeface="Lucida Sans"/>
            </a:endParaRPr>
          </a:p>
          <a:p>
            <a:pPr marL="12700">
              <a:lnSpc>
                <a:spcPct val="100000"/>
              </a:lnSpc>
              <a:spcBef>
                <a:spcPts val="690"/>
              </a:spcBef>
            </a:pPr>
            <a:r>
              <a:rPr sz="3050" spc="-305" dirty="0">
                <a:solidFill>
                  <a:srgbClr val="212121"/>
                </a:solidFill>
              </a:rPr>
              <a:t>S</a:t>
            </a:r>
            <a:r>
              <a:rPr sz="3050" spc="-40" dirty="0">
                <a:solidFill>
                  <a:srgbClr val="212121"/>
                </a:solidFill>
              </a:rPr>
              <a:t>o</a:t>
            </a:r>
            <a:r>
              <a:rPr sz="3050" spc="-240" dirty="0">
                <a:solidFill>
                  <a:srgbClr val="212121"/>
                </a:solidFill>
              </a:rPr>
              <a:t>m</a:t>
            </a:r>
            <a:r>
              <a:rPr sz="3050" spc="-55" dirty="0">
                <a:solidFill>
                  <a:srgbClr val="212121"/>
                </a:solidFill>
              </a:rPr>
              <a:t>e</a:t>
            </a:r>
            <a:r>
              <a:rPr sz="3050" spc="-35" dirty="0">
                <a:solidFill>
                  <a:srgbClr val="212121"/>
                </a:solidFill>
              </a:rPr>
              <a:t> </a:t>
            </a:r>
            <a:r>
              <a:rPr sz="3050" spc="145" dirty="0">
                <a:solidFill>
                  <a:srgbClr val="212121"/>
                </a:solidFill>
              </a:rPr>
              <a:t>t</a:t>
            </a:r>
            <a:r>
              <a:rPr sz="3050" spc="-160" dirty="0">
                <a:solidFill>
                  <a:srgbClr val="212121"/>
                </a:solidFill>
              </a:rPr>
              <a:t>h</a:t>
            </a:r>
            <a:r>
              <a:rPr sz="3050" spc="10" dirty="0">
                <a:solidFill>
                  <a:srgbClr val="212121"/>
                </a:solidFill>
              </a:rPr>
              <a:t>i</a:t>
            </a:r>
            <a:r>
              <a:rPr sz="3050" spc="-160" dirty="0">
                <a:solidFill>
                  <a:srgbClr val="212121"/>
                </a:solidFill>
              </a:rPr>
              <a:t>n</a:t>
            </a:r>
            <a:r>
              <a:rPr sz="3050" spc="40" dirty="0">
                <a:solidFill>
                  <a:srgbClr val="212121"/>
                </a:solidFill>
              </a:rPr>
              <a:t>g</a:t>
            </a:r>
            <a:r>
              <a:rPr sz="3050" spc="-315" dirty="0">
                <a:solidFill>
                  <a:srgbClr val="212121"/>
                </a:solidFill>
              </a:rPr>
              <a:t>s</a:t>
            </a:r>
            <a:r>
              <a:rPr sz="3050" spc="-35" dirty="0">
                <a:solidFill>
                  <a:srgbClr val="212121"/>
                </a:solidFill>
              </a:rPr>
              <a:t> </a:t>
            </a:r>
            <a:r>
              <a:rPr sz="3050" spc="145" dirty="0">
                <a:solidFill>
                  <a:srgbClr val="212121"/>
                </a:solidFill>
              </a:rPr>
              <a:t>t</a:t>
            </a:r>
            <a:r>
              <a:rPr sz="3050" spc="-40" dirty="0">
                <a:solidFill>
                  <a:srgbClr val="212121"/>
                </a:solidFill>
              </a:rPr>
              <a:t>o</a:t>
            </a:r>
            <a:r>
              <a:rPr sz="3050" spc="-35" dirty="0">
                <a:solidFill>
                  <a:srgbClr val="212121"/>
                </a:solidFill>
              </a:rPr>
              <a:t> </a:t>
            </a:r>
            <a:r>
              <a:rPr sz="3050" spc="-254" dirty="0">
                <a:solidFill>
                  <a:srgbClr val="212121"/>
                </a:solidFill>
              </a:rPr>
              <a:t>k</a:t>
            </a:r>
            <a:r>
              <a:rPr sz="3050" spc="-55" dirty="0">
                <a:solidFill>
                  <a:srgbClr val="212121"/>
                </a:solidFill>
              </a:rPr>
              <a:t>ee</a:t>
            </a:r>
            <a:r>
              <a:rPr sz="3050" spc="20" dirty="0">
                <a:solidFill>
                  <a:srgbClr val="212121"/>
                </a:solidFill>
              </a:rPr>
              <a:t>p</a:t>
            </a:r>
            <a:r>
              <a:rPr sz="3050" spc="-35" dirty="0">
                <a:solidFill>
                  <a:srgbClr val="212121"/>
                </a:solidFill>
              </a:rPr>
              <a:t> </a:t>
            </a:r>
            <a:r>
              <a:rPr sz="3050" spc="10" dirty="0">
                <a:solidFill>
                  <a:srgbClr val="212121"/>
                </a:solidFill>
              </a:rPr>
              <a:t>i</a:t>
            </a:r>
            <a:r>
              <a:rPr sz="3050" spc="-160" dirty="0">
                <a:solidFill>
                  <a:srgbClr val="212121"/>
                </a:solidFill>
              </a:rPr>
              <a:t>n</a:t>
            </a:r>
            <a:r>
              <a:rPr sz="3050" spc="-35" dirty="0">
                <a:solidFill>
                  <a:srgbClr val="212121"/>
                </a:solidFill>
              </a:rPr>
              <a:t> </a:t>
            </a:r>
            <a:r>
              <a:rPr sz="3050" spc="-240" dirty="0">
                <a:solidFill>
                  <a:srgbClr val="212121"/>
                </a:solidFill>
              </a:rPr>
              <a:t>m</a:t>
            </a:r>
            <a:r>
              <a:rPr sz="3050" spc="10" dirty="0">
                <a:solidFill>
                  <a:srgbClr val="212121"/>
                </a:solidFill>
              </a:rPr>
              <a:t>i</a:t>
            </a:r>
            <a:r>
              <a:rPr sz="3050" spc="-160" dirty="0">
                <a:solidFill>
                  <a:srgbClr val="212121"/>
                </a:solidFill>
              </a:rPr>
              <a:t>n</a:t>
            </a:r>
            <a:r>
              <a:rPr sz="3050" spc="20" dirty="0">
                <a:solidFill>
                  <a:srgbClr val="212121"/>
                </a:solidFill>
              </a:rPr>
              <a:t>d</a:t>
            </a:r>
            <a:r>
              <a:rPr sz="3050" spc="-35" dirty="0">
                <a:solidFill>
                  <a:srgbClr val="212121"/>
                </a:solidFill>
              </a:rPr>
              <a:t> </a:t>
            </a:r>
            <a:r>
              <a:rPr sz="3050" spc="-20" dirty="0">
                <a:solidFill>
                  <a:srgbClr val="212121"/>
                </a:solidFill>
              </a:rPr>
              <a:t>w</a:t>
            </a:r>
            <a:r>
              <a:rPr sz="3050" spc="-160" dirty="0">
                <a:solidFill>
                  <a:srgbClr val="212121"/>
                </a:solidFill>
              </a:rPr>
              <a:t>h</a:t>
            </a:r>
            <a:r>
              <a:rPr sz="3050" spc="10" dirty="0">
                <a:solidFill>
                  <a:srgbClr val="212121"/>
                </a:solidFill>
              </a:rPr>
              <a:t>i</a:t>
            </a:r>
            <a:r>
              <a:rPr sz="3050" spc="-15" dirty="0">
                <a:solidFill>
                  <a:srgbClr val="212121"/>
                </a:solidFill>
              </a:rPr>
              <a:t>l</a:t>
            </a:r>
            <a:r>
              <a:rPr sz="3050" spc="-55" dirty="0">
                <a:solidFill>
                  <a:srgbClr val="212121"/>
                </a:solidFill>
              </a:rPr>
              <a:t>e</a:t>
            </a:r>
            <a:r>
              <a:rPr sz="3050" spc="-35" dirty="0">
                <a:solidFill>
                  <a:srgbClr val="212121"/>
                </a:solidFill>
              </a:rPr>
              <a:t> </a:t>
            </a:r>
            <a:r>
              <a:rPr sz="3050" spc="20" dirty="0">
                <a:solidFill>
                  <a:srgbClr val="212121"/>
                </a:solidFill>
              </a:rPr>
              <a:t>p</a:t>
            </a:r>
            <a:r>
              <a:rPr sz="3050" spc="-15" dirty="0">
                <a:solidFill>
                  <a:srgbClr val="212121"/>
                </a:solidFill>
              </a:rPr>
              <a:t>l</a:t>
            </a:r>
            <a:r>
              <a:rPr sz="3050" spc="20" dirty="0">
                <a:solidFill>
                  <a:srgbClr val="212121"/>
                </a:solidFill>
              </a:rPr>
              <a:t>a</a:t>
            </a:r>
            <a:r>
              <a:rPr sz="3050" spc="-160" dirty="0">
                <a:solidFill>
                  <a:srgbClr val="212121"/>
                </a:solidFill>
              </a:rPr>
              <a:t>nn</a:t>
            </a:r>
            <a:r>
              <a:rPr sz="3050" spc="10" dirty="0">
                <a:solidFill>
                  <a:srgbClr val="212121"/>
                </a:solidFill>
              </a:rPr>
              <a:t>i</a:t>
            </a:r>
            <a:r>
              <a:rPr sz="3050" spc="-160" dirty="0">
                <a:solidFill>
                  <a:srgbClr val="212121"/>
                </a:solidFill>
              </a:rPr>
              <a:t>n</a:t>
            </a:r>
            <a:r>
              <a:rPr sz="3050" spc="40" dirty="0">
                <a:solidFill>
                  <a:srgbClr val="212121"/>
                </a:solidFill>
              </a:rPr>
              <a:t>g</a:t>
            </a:r>
            <a:r>
              <a:rPr sz="3050" spc="-45" dirty="0">
                <a:solidFill>
                  <a:srgbClr val="212121"/>
                </a:solidFill>
              </a:rPr>
              <a:t>.</a:t>
            </a:r>
            <a:endParaRPr sz="3050" dirty="0"/>
          </a:p>
          <a:p>
            <a:pPr marL="405130" marR="8973185">
              <a:lnSpc>
                <a:spcPct val="114799"/>
              </a:lnSpc>
              <a:spcBef>
                <a:spcPts val="2495"/>
              </a:spcBef>
            </a:pPr>
            <a:r>
              <a:rPr sz="3050" spc="-560" dirty="0">
                <a:solidFill>
                  <a:srgbClr val="212121"/>
                </a:solidFill>
              </a:rPr>
              <a:t>R</a:t>
            </a:r>
            <a:r>
              <a:rPr sz="3050" spc="-55" dirty="0">
                <a:solidFill>
                  <a:srgbClr val="212121"/>
                </a:solidFill>
              </a:rPr>
              <a:t>e</a:t>
            </a:r>
            <a:r>
              <a:rPr sz="3050" spc="-15" dirty="0">
                <a:solidFill>
                  <a:srgbClr val="212121"/>
                </a:solidFill>
              </a:rPr>
              <a:t>l</a:t>
            </a:r>
            <a:r>
              <a:rPr sz="3050" spc="20" dirty="0">
                <a:solidFill>
                  <a:srgbClr val="212121"/>
                </a:solidFill>
              </a:rPr>
              <a:t>a</a:t>
            </a:r>
            <a:r>
              <a:rPr sz="3050" spc="145" dirty="0">
                <a:solidFill>
                  <a:srgbClr val="212121"/>
                </a:solidFill>
              </a:rPr>
              <a:t>t</a:t>
            </a:r>
            <a:r>
              <a:rPr sz="3050" spc="10" dirty="0">
                <a:solidFill>
                  <a:srgbClr val="212121"/>
                </a:solidFill>
              </a:rPr>
              <a:t>i</a:t>
            </a:r>
            <a:r>
              <a:rPr sz="3050" spc="-40" dirty="0">
                <a:solidFill>
                  <a:srgbClr val="212121"/>
                </a:solidFill>
              </a:rPr>
              <a:t>o</a:t>
            </a:r>
            <a:r>
              <a:rPr sz="3050" spc="-160" dirty="0">
                <a:solidFill>
                  <a:srgbClr val="212121"/>
                </a:solidFill>
              </a:rPr>
              <a:t>n</a:t>
            </a:r>
            <a:r>
              <a:rPr sz="3050" spc="-315" dirty="0">
                <a:solidFill>
                  <a:srgbClr val="212121"/>
                </a:solidFill>
              </a:rPr>
              <a:t>s</a:t>
            </a:r>
            <a:r>
              <a:rPr sz="3050" spc="-160" dirty="0">
                <a:solidFill>
                  <a:srgbClr val="212121"/>
                </a:solidFill>
              </a:rPr>
              <a:t>h</a:t>
            </a:r>
            <a:r>
              <a:rPr sz="3050" spc="10" dirty="0">
                <a:solidFill>
                  <a:srgbClr val="212121"/>
                </a:solidFill>
              </a:rPr>
              <a:t>i</a:t>
            </a:r>
            <a:r>
              <a:rPr sz="3050" spc="20" dirty="0">
                <a:solidFill>
                  <a:srgbClr val="212121"/>
                </a:solidFill>
              </a:rPr>
              <a:t>p</a:t>
            </a:r>
            <a:r>
              <a:rPr sz="3050" spc="-315" dirty="0">
                <a:solidFill>
                  <a:srgbClr val="212121"/>
                </a:solidFill>
              </a:rPr>
              <a:t>s</a:t>
            </a:r>
            <a:r>
              <a:rPr sz="3050" spc="-175" dirty="0">
                <a:solidFill>
                  <a:srgbClr val="212121"/>
                </a:solidFill>
              </a:rPr>
              <a:t> </a:t>
            </a:r>
            <a:r>
              <a:rPr sz="3050" spc="-305" dirty="0">
                <a:solidFill>
                  <a:srgbClr val="212121"/>
                </a:solidFill>
              </a:rPr>
              <a:t>S</a:t>
            </a:r>
            <a:r>
              <a:rPr sz="3050" spc="20" dirty="0">
                <a:solidFill>
                  <a:srgbClr val="212121"/>
                </a:solidFill>
              </a:rPr>
              <a:t>p</a:t>
            </a:r>
            <a:r>
              <a:rPr sz="3050" spc="-55" dirty="0">
                <a:solidFill>
                  <a:srgbClr val="212121"/>
                </a:solidFill>
              </a:rPr>
              <a:t>e</a:t>
            </a:r>
            <a:r>
              <a:rPr sz="3050" spc="45" dirty="0">
                <a:solidFill>
                  <a:srgbClr val="212121"/>
                </a:solidFill>
              </a:rPr>
              <a:t>c</a:t>
            </a:r>
            <a:r>
              <a:rPr sz="3050" spc="10" dirty="0">
                <a:solidFill>
                  <a:srgbClr val="212121"/>
                </a:solidFill>
              </a:rPr>
              <a:t>i</a:t>
            </a:r>
            <a:r>
              <a:rPr sz="3050" spc="20" dirty="0">
                <a:solidFill>
                  <a:srgbClr val="212121"/>
                </a:solidFill>
              </a:rPr>
              <a:t>a</a:t>
            </a:r>
            <a:r>
              <a:rPr sz="3050" spc="-15" dirty="0">
                <a:solidFill>
                  <a:srgbClr val="212121"/>
                </a:solidFill>
              </a:rPr>
              <a:t>l</a:t>
            </a:r>
            <a:r>
              <a:rPr sz="3050" spc="-35" dirty="0">
                <a:solidFill>
                  <a:srgbClr val="212121"/>
                </a:solidFill>
              </a:rPr>
              <a:t> </a:t>
            </a:r>
            <a:r>
              <a:rPr sz="3050" spc="-385" dirty="0">
                <a:solidFill>
                  <a:srgbClr val="212121"/>
                </a:solidFill>
              </a:rPr>
              <a:t>N</a:t>
            </a:r>
            <a:r>
              <a:rPr sz="3050" spc="-55" dirty="0">
                <a:solidFill>
                  <a:srgbClr val="212121"/>
                </a:solidFill>
              </a:rPr>
              <a:t>ee</a:t>
            </a:r>
            <a:r>
              <a:rPr sz="3050" spc="20" dirty="0">
                <a:solidFill>
                  <a:srgbClr val="212121"/>
                </a:solidFill>
              </a:rPr>
              <a:t>d</a:t>
            </a:r>
            <a:r>
              <a:rPr sz="3050" spc="-315" dirty="0">
                <a:solidFill>
                  <a:srgbClr val="212121"/>
                </a:solidFill>
              </a:rPr>
              <a:t>s</a:t>
            </a:r>
            <a:endParaRPr sz="3050" dirty="0"/>
          </a:p>
        </p:txBody>
      </p:sp>
      <p:sp>
        <p:nvSpPr>
          <p:cNvPr id="30" name="object 30"/>
          <p:cNvSpPr/>
          <p:nvPr/>
        </p:nvSpPr>
        <p:spPr>
          <a:xfrm>
            <a:off x="3626674" y="341130"/>
            <a:ext cx="2609850" cy="3726270"/>
          </a:xfrm>
          <a:prstGeom prst="rect">
            <a:avLst/>
          </a:prstGeom>
          <a:blipFill>
            <a:blip r:embed="rId2" cstate="print"/>
            <a:stretch>
              <a:fillRect/>
            </a:stretch>
          </a:blipFill>
        </p:spPr>
        <p:txBody>
          <a:bodyPr wrap="square" lIns="0" tIns="0" rIns="0" bIns="0" rtlCol="0"/>
          <a:lstStyle/>
          <a:p>
            <a:endParaRPr/>
          </a:p>
        </p:txBody>
      </p:sp>
      <p:sp>
        <p:nvSpPr>
          <p:cNvPr id="31" name="object 31"/>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spc="315" dirty="0"/>
              <a:t>3  </a:t>
            </a:r>
          </a:p>
        </p:txBody>
      </p:sp>
      <p:sp>
        <p:nvSpPr>
          <p:cNvPr id="32" name="object 32"/>
          <p:cNvSpPr txBox="1"/>
          <p:nvPr/>
        </p:nvSpPr>
        <p:spPr>
          <a:xfrm>
            <a:off x="10528546" y="9842480"/>
            <a:ext cx="1296670" cy="205104"/>
          </a:xfrm>
          <a:prstGeom prst="rect">
            <a:avLst/>
          </a:prstGeom>
        </p:spPr>
        <p:txBody>
          <a:bodyPr vert="horz" wrap="square" lIns="0" tIns="0" rIns="0" bIns="0" rtlCol="0">
            <a:spAutoFit/>
          </a:bodyPr>
          <a:lstStyle/>
          <a:p>
            <a:pPr marL="12700">
              <a:lnSpc>
                <a:spcPct val="100000"/>
              </a:lnSpc>
            </a:pPr>
            <a:r>
              <a:rPr sz="1400" b="1" spc="285" dirty="0">
                <a:solidFill>
                  <a:srgbClr val="DFDCE2"/>
                </a:solidFill>
                <a:latin typeface="Calibri"/>
                <a:cs typeface="Calibri"/>
              </a:rPr>
              <a:t>S  </a:t>
            </a:r>
            <a:r>
              <a:rPr sz="1400" b="1" spc="135" dirty="0">
                <a:solidFill>
                  <a:srgbClr val="DFDCE2"/>
                </a:solidFill>
                <a:latin typeface="Calibri"/>
                <a:cs typeface="Calibri"/>
              </a:rPr>
              <a:t>E  </a:t>
            </a:r>
            <a:r>
              <a:rPr sz="1400" b="1" spc="260" dirty="0">
                <a:solidFill>
                  <a:srgbClr val="DFDCE2"/>
                </a:solidFill>
                <a:latin typeface="Calibri"/>
                <a:cs typeface="Calibri"/>
              </a:rPr>
              <a:t>A  </a:t>
            </a:r>
            <a:r>
              <a:rPr sz="1400" b="1" spc="150" dirty="0">
                <a:solidFill>
                  <a:srgbClr val="DFDCE2"/>
                </a:solidFill>
                <a:latin typeface="Calibri"/>
                <a:cs typeface="Calibri"/>
              </a:rPr>
              <a:t>T  T  </a:t>
            </a:r>
            <a:r>
              <a:rPr sz="1400" b="1" spc="204" dirty="0">
                <a:solidFill>
                  <a:srgbClr val="DFDCE2"/>
                </a:solidFill>
                <a:latin typeface="Calibri"/>
                <a:cs typeface="Calibri"/>
              </a:rPr>
              <a:t>L  </a:t>
            </a:r>
            <a:r>
              <a:rPr sz="1400" b="1" spc="135" dirty="0">
                <a:solidFill>
                  <a:srgbClr val="DFDCE2"/>
                </a:solidFill>
                <a:latin typeface="Calibri"/>
                <a:cs typeface="Calibri"/>
              </a:rPr>
              <a:t>E</a:t>
            </a:r>
            <a:endParaRPr sz="1400">
              <a:latin typeface="Calibri"/>
              <a:cs typeface="Calibri"/>
            </a:endParaRPr>
          </a:p>
        </p:txBody>
      </p:sp>
      <p:sp>
        <p:nvSpPr>
          <p:cNvPr id="33" name="object 33"/>
          <p:cNvSpPr txBox="1"/>
          <p:nvPr/>
        </p:nvSpPr>
        <p:spPr>
          <a:xfrm>
            <a:off x="12010089" y="9842480"/>
            <a:ext cx="1085850" cy="205104"/>
          </a:xfrm>
          <a:prstGeom prst="rect">
            <a:avLst/>
          </a:prstGeom>
        </p:spPr>
        <p:txBody>
          <a:bodyPr vert="horz" wrap="square" lIns="0" tIns="0" rIns="0" bIns="0" rtlCol="0">
            <a:spAutoFit/>
          </a:bodyPr>
          <a:lstStyle/>
          <a:p>
            <a:pPr marL="12700">
              <a:lnSpc>
                <a:spcPct val="100000"/>
              </a:lnSpc>
            </a:pPr>
            <a:r>
              <a:rPr sz="1400" b="1" spc="290" dirty="0">
                <a:solidFill>
                  <a:srgbClr val="DFDCE2"/>
                </a:solidFill>
                <a:latin typeface="Calibri"/>
                <a:cs typeface="Calibri"/>
              </a:rPr>
              <a:t>O  </a:t>
            </a:r>
            <a:r>
              <a:rPr sz="1400" b="1" spc="155" dirty="0">
                <a:solidFill>
                  <a:srgbClr val="DFDCE2"/>
                </a:solidFill>
                <a:latin typeface="Calibri"/>
                <a:cs typeface="Calibri"/>
              </a:rPr>
              <a:t>F  F  </a:t>
            </a:r>
            <a:r>
              <a:rPr sz="1400" b="1" spc="60" dirty="0">
                <a:solidFill>
                  <a:srgbClr val="DFDCE2"/>
                </a:solidFill>
                <a:latin typeface="Calibri"/>
                <a:cs typeface="Calibri"/>
              </a:rPr>
              <a:t>I  </a:t>
            </a:r>
            <a:r>
              <a:rPr sz="1400" b="1" spc="320" dirty="0">
                <a:solidFill>
                  <a:srgbClr val="DFDCE2"/>
                </a:solidFill>
                <a:latin typeface="Calibri"/>
                <a:cs typeface="Calibri"/>
              </a:rPr>
              <a:t>C  </a:t>
            </a:r>
            <a:r>
              <a:rPr sz="1400" b="1" spc="135" dirty="0">
                <a:solidFill>
                  <a:srgbClr val="DFDCE2"/>
                </a:solidFill>
                <a:latin typeface="Calibri"/>
                <a:cs typeface="Calibri"/>
              </a:rPr>
              <a:t>E</a:t>
            </a:r>
            <a:endParaRPr sz="1400">
              <a:latin typeface="Calibri"/>
              <a:cs typeface="Calibri"/>
            </a:endParaRPr>
          </a:p>
        </p:txBody>
      </p:sp>
      <p:sp>
        <p:nvSpPr>
          <p:cNvPr id="34" name="object 34"/>
          <p:cNvSpPr txBox="1"/>
          <p:nvPr/>
        </p:nvSpPr>
        <p:spPr>
          <a:xfrm>
            <a:off x="13281246" y="9842480"/>
            <a:ext cx="365760" cy="205104"/>
          </a:xfrm>
          <a:prstGeom prst="rect">
            <a:avLst/>
          </a:prstGeom>
        </p:spPr>
        <p:txBody>
          <a:bodyPr vert="horz" wrap="square" lIns="0" tIns="0" rIns="0" bIns="0" rtlCol="0">
            <a:spAutoFit/>
          </a:bodyPr>
          <a:lstStyle/>
          <a:p>
            <a:pPr marL="12700">
              <a:lnSpc>
                <a:spcPct val="100000"/>
              </a:lnSpc>
            </a:pPr>
            <a:r>
              <a:rPr sz="1400" b="1" spc="290" dirty="0">
                <a:solidFill>
                  <a:srgbClr val="DFDCE2"/>
                </a:solidFill>
                <a:latin typeface="Calibri"/>
                <a:cs typeface="Calibri"/>
              </a:rPr>
              <a:t>O  </a:t>
            </a:r>
            <a:r>
              <a:rPr sz="1400" b="1" spc="155" dirty="0">
                <a:solidFill>
                  <a:srgbClr val="DFDCE2"/>
                </a:solidFill>
                <a:latin typeface="Calibri"/>
                <a:cs typeface="Calibri"/>
              </a:rPr>
              <a:t>F</a:t>
            </a:r>
            <a:endParaRPr sz="1400">
              <a:latin typeface="Calibri"/>
              <a:cs typeface="Calibri"/>
            </a:endParaRPr>
          </a:p>
        </p:txBody>
      </p:sp>
      <p:sp>
        <p:nvSpPr>
          <p:cNvPr id="35" name="object 35"/>
          <p:cNvSpPr txBox="1"/>
          <p:nvPr/>
        </p:nvSpPr>
        <p:spPr>
          <a:xfrm>
            <a:off x="13832289" y="9842480"/>
            <a:ext cx="1848485" cy="205104"/>
          </a:xfrm>
          <a:prstGeom prst="rect">
            <a:avLst/>
          </a:prstGeom>
        </p:spPr>
        <p:txBody>
          <a:bodyPr vert="horz" wrap="square" lIns="0" tIns="0" rIns="0" bIns="0" rtlCol="0">
            <a:spAutoFit/>
          </a:bodyPr>
          <a:lstStyle/>
          <a:p>
            <a:pPr marL="12700">
              <a:lnSpc>
                <a:spcPct val="100000"/>
              </a:lnSpc>
            </a:pPr>
            <a:r>
              <a:rPr sz="1400" b="1" spc="135" dirty="0">
                <a:solidFill>
                  <a:srgbClr val="DFDCE2"/>
                </a:solidFill>
                <a:latin typeface="Calibri"/>
                <a:cs typeface="Calibri"/>
              </a:rPr>
              <a:t>E  </a:t>
            </a:r>
            <a:r>
              <a:rPr sz="1400" b="1" spc="110" dirty="0">
                <a:solidFill>
                  <a:srgbClr val="DFDCE2"/>
                </a:solidFill>
                <a:latin typeface="Calibri"/>
                <a:cs typeface="Calibri"/>
              </a:rPr>
              <a:t>M  </a:t>
            </a:r>
            <a:r>
              <a:rPr sz="1400" b="1" spc="135" dirty="0">
                <a:solidFill>
                  <a:srgbClr val="DFDCE2"/>
                </a:solidFill>
                <a:latin typeface="Calibri"/>
                <a:cs typeface="Calibri"/>
              </a:rPr>
              <a:t>E  </a:t>
            </a:r>
            <a:r>
              <a:rPr sz="1400" b="1" spc="220" dirty="0">
                <a:solidFill>
                  <a:srgbClr val="DFDCE2"/>
                </a:solidFill>
                <a:latin typeface="Calibri"/>
                <a:cs typeface="Calibri"/>
              </a:rPr>
              <a:t>R  </a:t>
            </a:r>
            <a:r>
              <a:rPr sz="1400" b="1" spc="280" dirty="0">
                <a:solidFill>
                  <a:srgbClr val="DFDCE2"/>
                </a:solidFill>
                <a:latin typeface="Calibri"/>
                <a:cs typeface="Calibri"/>
              </a:rPr>
              <a:t>G  </a:t>
            </a:r>
            <a:r>
              <a:rPr sz="1400" b="1" spc="135" dirty="0">
                <a:solidFill>
                  <a:srgbClr val="DFDCE2"/>
                </a:solidFill>
                <a:latin typeface="Calibri"/>
                <a:cs typeface="Calibri"/>
              </a:rPr>
              <a:t>E  </a:t>
            </a:r>
            <a:r>
              <a:rPr sz="1400" b="1" spc="245" dirty="0">
                <a:solidFill>
                  <a:srgbClr val="DFDCE2"/>
                </a:solidFill>
                <a:latin typeface="Calibri"/>
                <a:cs typeface="Calibri"/>
              </a:rPr>
              <a:t>N  </a:t>
            </a:r>
            <a:r>
              <a:rPr sz="1400" b="1" spc="320" dirty="0">
                <a:solidFill>
                  <a:srgbClr val="DFDCE2"/>
                </a:solidFill>
                <a:latin typeface="Calibri"/>
                <a:cs typeface="Calibri"/>
              </a:rPr>
              <a:t>C  </a:t>
            </a:r>
            <a:r>
              <a:rPr sz="1400" b="1" spc="310" dirty="0">
                <a:solidFill>
                  <a:srgbClr val="DFDCE2"/>
                </a:solidFill>
                <a:latin typeface="Calibri"/>
                <a:cs typeface="Calibri"/>
              </a:rPr>
              <a:t>Y</a:t>
            </a:r>
            <a:endParaRPr sz="1400">
              <a:latin typeface="Calibri"/>
              <a:cs typeface="Calibri"/>
            </a:endParaRPr>
          </a:p>
        </p:txBody>
      </p:sp>
      <p:sp>
        <p:nvSpPr>
          <p:cNvPr id="36" name="object 36"/>
          <p:cNvSpPr txBox="1"/>
          <p:nvPr/>
        </p:nvSpPr>
        <p:spPr>
          <a:xfrm>
            <a:off x="15865918" y="9842480"/>
            <a:ext cx="2136140" cy="205104"/>
          </a:xfrm>
          <a:prstGeom prst="rect">
            <a:avLst/>
          </a:prstGeom>
        </p:spPr>
        <p:txBody>
          <a:bodyPr vert="horz" wrap="square" lIns="0" tIns="0" rIns="0" bIns="0" rtlCol="0">
            <a:spAutoFit/>
          </a:bodyPr>
          <a:lstStyle/>
          <a:p>
            <a:pPr marL="12700">
              <a:lnSpc>
                <a:spcPct val="100000"/>
              </a:lnSpc>
            </a:pPr>
            <a:r>
              <a:rPr sz="1400" b="1" spc="110" dirty="0">
                <a:solidFill>
                  <a:srgbClr val="DFDCE2"/>
                </a:solidFill>
                <a:latin typeface="Calibri"/>
                <a:cs typeface="Calibri"/>
              </a:rPr>
              <a:t>M  </a:t>
            </a:r>
            <a:r>
              <a:rPr sz="1400" b="1" spc="260" dirty="0">
                <a:solidFill>
                  <a:srgbClr val="DFDCE2"/>
                </a:solidFill>
                <a:latin typeface="Calibri"/>
                <a:cs typeface="Calibri"/>
              </a:rPr>
              <a:t>A  </a:t>
            </a:r>
            <a:r>
              <a:rPr sz="1400" b="1" spc="245" dirty="0">
                <a:solidFill>
                  <a:srgbClr val="DFDCE2"/>
                </a:solidFill>
                <a:latin typeface="Calibri"/>
                <a:cs typeface="Calibri"/>
              </a:rPr>
              <a:t>N  </a:t>
            </a:r>
            <a:r>
              <a:rPr sz="1400" b="1" spc="260" dirty="0">
                <a:solidFill>
                  <a:srgbClr val="DFDCE2"/>
                </a:solidFill>
                <a:latin typeface="Calibri"/>
                <a:cs typeface="Calibri"/>
              </a:rPr>
              <a:t>A  </a:t>
            </a:r>
            <a:r>
              <a:rPr sz="1400" b="1" spc="280" dirty="0">
                <a:solidFill>
                  <a:srgbClr val="DFDCE2"/>
                </a:solidFill>
                <a:latin typeface="Calibri"/>
                <a:cs typeface="Calibri"/>
              </a:rPr>
              <a:t>G  </a:t>
            </a:r>
            <a:r>
              <a:rPr sz="1400" b="1" spc="135" dirty="0">
                <a:solidFill>
                  <a:srgbClr val="DFDCE2"/>
                </a:solidFill>
                <a:latin typeface="Calibri"/>
                <a:cs typeface="Calibri"/>
              </a:rPr>
              <a:t>E  </a:t>
            </a:r>
            <a:r>
              <a:rPr sz="1400" b="1" spc="110" dirty="0">
                <a:solidFill>
                  <a:srgbClr val="DFDCE2"/>
                </a:solidFill>
                <a:latin typeface="Calibri"/>
                <a:cs typeface="Calibri"/>
              </a:rPr>
              <a:t>M  </a:t>
            </a:r>
            <a:r>
              <a:rPr sz="1400" b="1" spc="135" dirty="0">
                <a:solidFill>
                  <a:srgbClr val="DFDCE2"/>
                </a:solidFill>
                <a:latin typeface="Calibri"/>
                <a:cs typeface="Calibri"/>
              </a:rPr>
              <a:t>E  </a:t>
            </a:r>
            <a:r>
              <a:rPr sz="1400" b="1" spc="245" dirty="0">
                <a:solidFill>
                  <a:srgbClr val="DFDCE2"/>
                </a:solidFill>
                <a:latin typeface="Calibri"/>
                <a:cs typeface="Calibri"/>
              </a:rPr>
              <a:t>N  </a:t>
            </a:r>
            <a:r>
              <a:rPr sz="1400" b="1" spc="150" dirty="0">
                <a:solidFill>
                  <a:srgbClr val="DFDCE2"/>
                </a:solidFill>
                <a:latin typeface="Calibri"/>
                <a:cs typeface="Calibri"/>
              </a:rPr>
              <a:t>T</a:t>
            </a:r>
            <a:endParaRPr sz="14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BAC0-4ED5-4C57-8B38-BC3E55B43362}"/>
              </a:ext>
            </a:extLst>
          </p:cNvPr>
          <p:cNvSpPr>
            <a:spLocks noGrp="1"/>
          </p:cNvSpPr>
          <p:nvPr>
            <p:ph type="title"/>
          </p:nvPr>
        </p:nvSpPr>
        <p:spPr>
          <a:xfrm>
            <a:off x="378864" y="495300"/>
            <a:ext cx="17530269" cy="915635"/>
          </a:xfrm>
        </p:spPr>
        <p:txBody>
          <a:bodyPr/>
          <a:lstStyle/>
          <a:p>
            <a:r>
              <a:rPr lang="en-US" dirty="0"/>
              <a:t>Key Components of Disaster Preparedness  </a:t>
            </a:r>
          </a:p>
        </p:txBody>
      </p:sp>
      <p:sp>
        <p:nvSpPr>
          <p:cNvPr id="3" name="Text Placeholder 2">
            <a:extLst>
              <a:ext uri="{FF2B5EF4-FFF2-40B4-BE49-F238E27FC236}">
                <a16:creationId xmlns:a16="http://schemas.microsoft.com/office/drawing/2014/main" id="{33A72BCD-897B-4BE7-80C1-E4F198124C6F}"/>
              </a:ext>
            </a:extLst>
          </p:cNvPr>
          <p:cNvSpPr>
            <a:spLocks noGrp="1"/>
          </p:cNvSpPr>
          <p:nvPr>
            <p:ph type="body" idx="1"/>
          </p:nvPr>
        </p:nvSpPr>
        <p:spPr>
          <a:xfrm>
            <a:off x="685800" y="1714500"/>
            <a:ext cx="11776950" cy="5809283"/>
          </a:xfrm>
        </p:spPr>
        <p:txBody>
          <a:bodyPr/>
          <a:lstStyle/>
          <a:p>
            <a:r>
              <a:rPr lang="en-US" sz="2000" dirty="0">
                <a:latin typeface="Arial" panose="020B0604020202020204" pitchFamily="34" charset="0"/>
                <a:cs typeface="Arial" panose="020B0604020202020204" pitchFamily="34" charset="0"/>
              </a:rPr>
              <a:t>CSA: As a childcare provider, you are responsible for taking care of children in your care during a major disaster.  Some things you should think about are the following:</a:t>
            </a:r>
          </a:p>
          <a:p>
            <a:endParaRPr lang="en-US" sz="2000" dirty="0">
              <a:latin typeface="Arial" panose="020B0604020202020204" pitchFamily="34" charset="0"/>
              <a:cs typeface="Arial" panose="020B0604020202020204" pitchFamily="34" charset="0"/>
            </a:endParaRPr>
          </a:p>
          <a:p>
            <a:r>
              <a:rPr lang="en-US" sz="2000" spc="-5" dirty="0">
                <a:solidFill>
                  <a:srgbClr val="212121"/>
                </a:solidFill>
                <a:latin typeface="Arial" panose="020B0604020202020204" pitchFamily="34" charset="0"/>
                <a:cs typeface="Arial" panose="020B0604020202020204" pitchFamily="34" charset="0"/>
              </a:rPr>
              <a:t>C</a:t>
            </a:r>
            <a:r>
              <a:rPr lang="en-US" sz="2000" spc="-40" dirty="0">
                <a:solidFill>
                  <a:srgbClr val="212121"/>
                </a:solidFill>
                <a:latin typeface="Arial" panose="020B0604020202020204" pitchFamily="34" charset="0"/>
                <a:cs typeface="Arial" panose="020B0604020202020204" pitchFamily="34" charset="0"/>
              </a:rPr>
              <a:t>o</a:t>
            </a:r>
            <a:r>
              <a:rPr lang="en-US" sz="2000" spc="-240" dirty="0">
                <a:solidFill>
                  <a:srgbClr val="212121"/>
                </a:solidFill>
                <a:latin typeface="Arial" panose="020B0604020202020204" pitchFamily="34" charset="0"/>
                <a:cs typeface="Arial" panose="020B0604020202020204" pitchFamily="34" charset="0"/>
              </a:rPr>
              <a:t>mm</a:t>
            </a:r>
            <a:r>
              <a:rPr lang="en-US" sz="2000" spc="-160" dirty="0">
                <a:solidFill>
                  <a:srgbClr val="212121"/>
                </a:solidFill>
                <a:latin typeface="Arial" panose="020B0604020202020204" pitchFamily="34" charset="0"/>
                <a:cs typeface="Arial" panose="020B0604020202020204" pitchFamily="34" charset="0"/>
              </a:rPr>
              <a:t>un</a:t>
            </a:r>
            <a:r>
              <a:rPr lang="en-US" sz="2000" spc="10" dirty="0">
                <a:solidFill>
                  <a:srgbClr val="212121"/>
                </a:solidFill>
                <a:latin typeface="Arial" panose="020B0604020202020204" pitchFamily="34" charset="0"/>
                <a:cs typeface="Arial" panose="020B0604020202020204" pitchFamily="34" charset="0"/>
              </a:rPr>
              <a:t>i</a:t>
            </a:r>
            <a:r>
              <a:rPr lang="en-US" sz="2000" spc="45" dirty="0">
                <a:solidFill>
                  <a:srgbClr val="212121"/>
                </a:solidFill>
                <a:latin typeface="Arial" panose="020B0604020202020204" pitchFamily="34" charset="0"/>
                <a:cs typeface="Arial" panose="020B0604020202020204" pitchFamily="34" charset="0"/>
              </a:rPr>
              <a:t>c</a:t>
            </a:r>
            <a:r>
              <a:rPr lang="en-US" sz="2000" spc="20" dirty="0">
                <a:solidFill>
                  <a:srgbClr val="212121"/>
                </a:solidFill>
                <a:latin typeface="Arial" panose="020B0604020202020204" pitchFamily="34" charset="0"/>
                <a:cs typeface="Arial" panose="020B0604020202020204" pitchFamily="34" charset="0"/>
              </a:rPr>
              <a:t>a</a:t>
            </a:r>
            <a:r>
              <a:rPr lang="en-US" sz="2000" spc="145" dirty="0">
                <a:solidFill>
                  <a:srgbClr val="212121"/>
                </a:solidFill>
                <a:latin typeface="Arial" panose="020B0604020202020204" pitchFamily="34" charset="0"/>
                <a:cs typeface="Arial" panose="020B0604020202020204" pitchFamily="34" charset="0"/>
              </a:rPr>
              <a:t>t</a:t>
            </a:r>
            <a:r>
              <a:rPr lang="en-US" sz="2000" spc="10" dirty="0">
                <a:solidFill>
                  <a:srgbClr val="212121"/>
                </a:solidFill>
                <a:latin typeface="Arial" panose="020B0604020202020204" pitchFamily="34" charset="0"/>
                <a:cs typeface="Arial" panose="020B0604020202020204" pitchFamily="34" charset="0"/>
              </a:rPr>
              <a:t>i</a:t>
            </a:r>
            <a:r>
              <a:rPr lang="en-US" sz="2000" spc="-40" dirty="0">
                <a:solidFill>
                  <a:srgbClr val="212121"/>
                </a:solidFill>
                <a:latin typeface="Arial" panose="020B0604020202020204" pitchFamily="34" charset="0"/>
                <a:cs typeface="Arial" panose="020B0604020202020204" pitchFamily="34" charset="0"/>
              </a:rPr>
              <a:t>o</a:t>
            </a:r>
            <a:r>
              <a:rPr lang="en-US" sz="2000" spc="-160" dirty="0">
                <a:solidFill>
                  <a:srgbClr val="212121"/>
                </a:solidFill>
                <a:latin typeface="Arial" panose="020B0604020202020204" pitchFamily="34" charset="0"/>
                <a:cs typeface="Arial" panose="020B0604020202020204" pitchFamily="34" charset="0"/>
              </a:rPr>
              <a:t>n</a:t>
            </a:r>
            <a:r>
              <a:rPr lang="en-US" sz="2000" spc="-80" dirty="0">
                <a:solidFill>
                  <a:srgbClr val="212121"/>
                </a:solidFill>
                <a:latin typeface="Arial" panose="020B0604020202020204" pitchFamily="34" charset="0"/>
                <a:cs typeface="Arial" panose="020B0604020202020204" pitchFamily="34" charset="0"/>
              </a:rPr>
              <a:t> (how will you get information to the people you need to get information to)</a:t>
            </a:r>
          </a:p>
          <a:p>
            <a:endParaRPr lang="en-US" sz="2000" spc="-80" dirty="0">
              <a:solidFill>
                <a:srgbClr val="212121"/>
              </a:solidFill>
              <a:latin typeface="Arial" panose="020B0604020202020204" pitchFamily="34" charset="0"/>
              <a:cs typeface="Arial" panose="020B0604020202020204" pitchFamily="34" charset="0"/>
            </a:endParaRPr>
          </a:p>
          <a:p>
            <a:r>
              <a:rPr lang="en-US" sz="2000" spc="-305" dirty="0">
                <a:solidFill>
                  <a:srgbClr val="212121"/>
                </a:solidFill>
                <a:latin typeface="Arial" panose="020B0604020202020204" pitchFamily="34" charset="0"/>
                <a:cs typeface="Arial" panose="020B0604020202020204" pitchFamily="34" charset="0"/>
              </a:rPr>
              <a:t>S</a:t>
            </a:r>
            <a:r>
              <a:rPr lang="en-US" sz="2000" spc="-160" dirty="0">
                <a:solidFill>
                  <a:srgbClr val="212121"/>
                </a:solidFill>
                <a:latin typeface="Arial" panose="020B0604020202020204" pitchFamily="34" charset="0"/>
                <a:cs typeface="Arial" panose="020B0604020202020204" pitchFamily="34" charset="0"/>
              </a:rPr>
              <a:t>h</a:t>
            </a:r>
            <a:r>
              <a:rPr lang="en-US" sz="2000" spc="-55" dirty="0">
                <a:solidFill>
                  <a:srgbClr val="212121"/>
                </a:solidFill>
                <a:latin typeface="Arial" panose="020B0604020202020204" pitchFamily="34" charset="0"/>
                <a:cs typeface="Arial" panose="020B0604020202020204" pitchFamily="34" charset="0"/>
              </a:rPr>
              <a:t>e</a:t>
            </a:r>
            <a:r>
              <a:rPr lang="en-US" sz="2000" spc="-15" dirty="0">
                <a:solidFill>
                  <a:srgbClr val="212121"/>
                </a:solidFill>
                <a:latin typeface="Arial" panose="020B0604020202020204" pitchFamily="34" charset="0"/>
                <a:cs typeface="Arial" panose="020B0604020202020204" pitchFamily="34" charset="0"/>
              </a:rPr>
              <a:t>l</a:t>
            </a:r>
            <a:r>
              <a:rPr lang="en-US" sz="2000" spc="145" dirty="0">
                <a:solidFill>
                  <a:srgbClr val="212121"/>
                </a:solidFill>
                <a:latin typeface="Arial" panose="020B0604020202020204" pitchFamily="34" charset="0"/>
                <a:cs typeface="Arial" panose="020B0604020202020204" pitchFamily="34" charset="0"/>
              </a:rPr>
              <a:t>t</a:t>
            </a:r>
            <a:r>
              <a:rPr lang="en-US" sz="2000" spc="-55" dirty="0">
                <a:solidFill>
                  <a:srgbClr val="212121"/>
                </a:solidFill>
                <a:latin typeface="Arial" panose="020B0604020202020204" pitchFamily="34" charset="0"/>
                <a:cs typeface="Arial" panose="020B0604020202020204" pitchFamily="34" charset="0"/>
              </a:rPr>
              <a:t>e</a:t>
            </a:r>
            <a:r>
              <a:rPr lang="en-US" sz="2000" spc="-80" dirty="0">
                <a:solidFill>
                  <a:srgbClr val="212121"/>
                </a:solidFill>
                <a:latin typeface="Arial" panose="020B0604020202020204" pitchFamily="34" charset="0"/>
                <a:cs typeface="Arial" panose="020B0604020202020204" pitchFamily="34" charset="0"/>
              </a:rPr>
              <a:t>r</a:t>
            </a:r>
            <a:r>
              <a:rPr lang="en-US" sz="2000" spc="10" dirty="0">
                <a:solidFill>
                  <a:srgbClr val="212121"/>
                </a:solidFill>
                <a:latin typeface="Arial" panose="020B0604020202020204" pitchFamily="34" charset="0"/>
                <a:cs typeface="Arial" panose="020B0604020202020204" pitchFamily="34" charset="0"/>
              </a:rPr>
              <a:t>i</a:t>
            </a:r>
            <a:r>
              <a:rPr lang="en-US" sz="2000" spc="-160" dirty="0">
                <a:solidFill>
                  <a:srgbClr val="212121"/>
                </a:solidFill>
                <a:latin typeface="Arial" panose="020B0604020202020204" pitchFamily="34" charset="0"/>
                <a:cs typeface="Arial" panose="020B0604020202020204" pitchFamily="34" charset="0"/>
              </a:rPr>
              <a:t>n</a:t>
            </a:r>
            <a:r>
              <a:rPr lang="en-US" sz="2000" spc="40" dirty="0">
                <a:solidFill>
                  <a:srgbClr val="212121"/>
                </a:solidFill>
                <a:latin typeface="Arial" panose="020B0604020202020204" pitchFamily="34" charset="0"/>
                <a:cs typeface="Arial" panose="020B0604020202020204" pitchFamily="34" charset="0"/>
              </a:rPr>
              <a:t>g (can you shelter in place, or go to a nearby neighbor)</a:t>
            </a:r>
          </a:p>
          <a:p>
            <a:endParaRPr lang="en-US" sz="2000" dirty="0">
              <a:latin typeface="Arial" panose="020B0604020202020204" pitchFamily="34" charset="0"/>
              <a:cs typeface="Arial" panose="020B0604020202020204" pitchFamily="34" charset="0"/>
            </a:endParaRPr>
          </a:p>
          <a:p>
            <a:r>
              <a:rPr lang="en-US" sz="2000" spc="-5" dirty="0">
                <a:solidFill>
                  <a:srgbClr val="212121"/>
                </a:solidFill>
                <a:latin typeface="Arial" panose="020B0604020202020204" pitchFamily="34" charset="0"/>
                <a:cs typeface="Arial" panose="020B0604020202020204" pitchFamily="34" charset="0"/>
              </a:rPr>
              <a:t>C</a:t>
            </a:r>
            <a:r>
              <a:rPr lang="en-US" sz="2000" spc="-160" dirty="0">
                <a:solidFill>
                  <a:srgbClr val="212121"/>
                </a:solidFill>
                <a:latin typeface="Arial" panose="020B0604020202020204" pitchFamily="34" charset="0"/>
                <a:cs typeface="Arial" panose="020B0604020202020204" pitchFamily="34" charset="0"/>
              </a:rPr>
              <a:t>h</a:t>
            </a:r>
            <a:r>
              <a:rPr lang="en-US" sz="2000" spc="10" dirty="0">
                <a:solidFill>
                  <a:srgbClr val="212121"/>
                </a:solidFill>
                <a:latin typeface="Arial" panose="020B0604020202020204" pitchFamily="34" charset="0"/>
                <a:cs typeface="Arial" panose="020B0604020202020204" pitchFamily="34" charset="0"/>
              </a:rPr>
              <a:t>i</a:t>
            </a:r>
            <a:r>
              <a:rPr lang="en-US" sz="2000" spc="-15" dirty="0">
                <a:solidFill>
                  <a:srgbClr val="212121"/>
                </a:solidFill>
                <a:latin typeface="Arial" panose="020B0604020202020204" pitchFamily="34" charset="0"/>
                <a:cs typeface="Arial" panose="020B0604020202020204" pitchFamily="34" charset="0"/>
              </a:rPr>
              <a:t>l</a:t>
            </a:r>
            <a:r>
              <a:rPr lang="en-US" sz="2000" spc="20" dirty="0">
                <a:solidFill>
                  <a:srgbClr val="212121"/>
                </a:solidFill>
                <a:latin typeface="Arial" panose="020B0604020202020204" pitchFamily="34" charset="0"/>
                <a:cs typeface="Arial" panose="020B0604020202020204" pitchFamily="34" charset="0"/>
              </a:rPr>
              <a:t>d</a:t>
            </a:r>
            <a:r>
              <a:rPr lang="en-US" sz="2000" spc="-35" dirty="0">
                <a:solidFill>
                  <a:srgbClr val="212121"/>
                </a:solidFill>
                <a:latin typeface="Arial" panose="020B0604020202020204" pitchFamily="34" charset="0"/>
                <a:cs typeface="Arial" panose="020B0604020202020204" pitchFamily="34" charset="0"/>
              </a:rPr>
              <a:t> </a:t>
            </a:r>
            <a:r>
              <a:rPr lang="en-US" sz="2000" spc="-185" dirty="0">
                <a:solidFill>
                  <a:srgbClr val="212121"/>
                </a:solidFill>
                <a:latin typeface="Arial" panose="020B0604020202020204" pitchFamily="34" charset="0"/>
                <a:cs typeface="Arial" panose="020B0604020202020204" pitchFamily="34" charset="0"/>
              </a:rPr>
              <a:t>I</a:t>
            </a:r>
            <a:r>
              <a:rPr lang="en-US" sz="2000" spc="-160" dirty="0">
                <a:solidFill>
                  <a:srgbClr val="212121"/>
                </a:solidFill>
                <a:latin typeface="Arial" panose="020B0604020202020204" pitchFamily="34" charset="0"/>
                <a:cs typeface="Arial" panose="020B0604020202020204" pitchFamily="34" charset="0"/>
              </a:rPr>
              <a:t>n</a:t>
            </a:r>
            <a:r>
              <a:rPr lang="en-US" sz="2000" spc="180" dirty="0">
                <a:solidFill>
                  <a:srgbClr val="212121"/>
                </a:solidFill>
                <a:latin typeface="Arial" panose="020B0604020202020204" pitchFamily="34" charset="0"/>
                <a:cs typeface="Arial" panose="020B0604020202020204" pitchFamily="34" charset="0"/>
              </a:rPr>
              <a:t>f</a:t>
            </a:r>
            <a:r>
              <a:rPr lang="en-US" sz="2000" spc="-40" dirty="0">
                <a:solidFill>
                  <a:srgbClr val="212121"/>
                </a:solidFill>
                <a:latin typeface="Arial" panose="020B0604020202020204" pitchFamily="34" charset="0"/>
                <a:cs typeface="Arial" panose="020B0604020202020204" pitchFamily="34" charset="0"/>
              </a:rPr>
              <a:t>o</a:t>
            </a:r>
            <a:r>
              <a:rPr lang="en-US" sz="2000" spc="-80" dirty="0">
                <a:solidFill>
                  <a:srgbClr val="212121"/>
                </a:solidFill>
                <a:latin typeface="Arial" panose="020B0604020202020204" pitchFamily="34" charset="0"/>
                <a:cs typeface="Arial" panose="020B0604020202020204" pitchFamily="34" charset="0"/>
              </a:rPr>
              <a:t>r</a:t>
            </a:r>
            <a:r>
              <a:rPr lang="en-US" sz="2000" spc="-240" dirty="0">
                <a:solidFill>
                  <a:srgbClr val="212121"/>
                </a:solidFill>
                <a:latin typeface="Arial" panose="020B0604020202020204" pitchFamily="34" charset="0"/>
                <a:cs typeface="Arial" panose="020B0604020202020204" pitchFamily="34" charset="0"/>
              </a:rPr>
              <a:t>m</a:t>
            </a:r>
            <a:r>
              <a:rPr lang="en-US" sz="2000" spc="20" dirty="0">
                <a:solidFill>
                  <a:srgbClr val="212121"/>
                </a:solidFill>
                <a:latin typeface="Arial" panose="020B0604020202020204" pitchFamily="34" charset="0"/>
                <a:cs typeface="Arial" panose="020B0604020202020204" pitchFamily="34" charset="0"/>
              </a:rPr>
              <a:t>a</a:t>
            </a:r>
            <a:r>
              <a:rPr lang="en-US" sz="2000" spc="145" dirty="0">
                <a:solidFill>
                  <a:srgbClr val="212121"/>
                </a:solidFill>
                <a:latin typeface="Arial" panose="020B0604020202020204" pitchFamily="34" charset="0"/>
                <a:cs typeface="Arial" panose="020B0604020202020204" pitchFamily="34" charset="0"/>
              </a:rPr>
              <a:t>t</a:t>
            </a:r>
            <a:r>
              <a:rPr lang="en-US" sz="2000" spc="10" dirty="0">
                <a:solidFill>
                  <a:srgbClr val="212121"/>
                </a:solidFill>
                <a:latin typeface="Arial" panose="020B0604020202020204" pitchFamily="34" charset="0"/>
                <a:cs typeface="Arial" panose="020B0604020202020204" pitchFamily="34" charset="0"/>
              </a:rPr>
              <a:t>i</a:t>
            </a:r>
            <a:r>
              <a:rPr lang="en-US" sz="2000" spc="-40" dirty="0">
                <a:solidFill>
                  <a:srgbClr val="212121"/>
                </a:solidFill>
                <a:latin typeface="Arial" panose="020B0604020202020204" pitchFamily="34" charset="0"/>
                <a:cs typeface="Arial" panose="020B0604020202020204" pitchFamily="34" charset="0"/>
              </a:rPr>
              <a:t>o</a:t>
            </a:r>
            <a:r>
              <a:rPr lang="en-US" sz="2000" spc="-160" dirty="0">
                <a:solidFill>
                  <a:srgbClr val="212121"/>
                </a:solidFill>
                <a:latin typeface="Arial" panose="020B0604020202020204" pitchFamily="34" charset="0"/>
                <a:cs typeface="Arial" panose="020B0604020202020204" pitchFamily="34" charset="0"/>
              </a:rPr>
              <a:t>n</a:t>
            </a:r>
            <a:r>
              <a:rPr lang="en-US" sz="2000" spc="-35" dirty="0">
                <a:solidFill>
                  <a:srgbClr val="212121"/>
                </a:solidFill>
                <a:latin typeface="Arial" panose="020B0604020202020204" pitchFamily="34" charset="0"/>
                <a:cs typeface="Arial" panose="020B0604020202020204" pitchFamily="34" charset="0"/>
              </a:rPr>
              <a:t> </a:t>
            </a:r>
            <a:r>
              <a:rPr lang="en-US" sz="2000" spc="-360" dirty="0">
                <a:solidFill>
                  <a:srgbClr val="212121"/>
                </a:solidFill>
                <a:latin typeface="Arial" panose="020B0604020202020204" pitchFamily="34" charset="0"/>
                <a:cs typeface="Arial" panose="020B0604020202020204" pitchFamily="34" charset="0"/>
              </a:rPr>
              <a:t>F</a:t>
            </a:r>
            <a:r>
              <a:rPr lang="en-US" sz="2000" spc="-40" dirty="0">
                <a:solidFill>
                  <a:srgbClr val="212121"/>
                </a:solidFill>
                <a:latin typeface="Arial" panose="020B0604020202020204" pitchFamily="34" charset="0"/>
                <a:cs typeface="Arial" panose="020B0604020202020204" pitchFamily="34" charset="0"/>
              </a:rPr>
              <a:t>o</a:t>
            </a:r>
            <a:r>
              <a:rPr lang="en-US" sz="2000" spc="-80" dirty="0">
                <a:solidFill>
                  <a:srgbClr val="212121"/>
                </a:solidFill>
                <a:latin typeface="Arial" panose="020B0604020202020204" pitchFamily="34" charset="0"/>
                <a:cs typeface="Arial" panose="020B0604020202020204" pitchFamily="34" charset="0"/>
              </a:rPr>
              <a:t>r</a:t>
            </a:r>
            <a:r>
              <a:rPr lang="en-US" sz="2000" spc="-240" dirty="0">
                <a:solidFill>
                  <a:srgbClr val="212121"/>
                </a:solidFill>
                <a:latin typeface="Arial" panose="020B0604020202020204" pitchFamily="34" charset="0"/>
                <a:cs typeface="Arial" panose="020B0604020202020204" pitchFamily="34" charset="0"/>
              </a:rPr>
              <a:t>m</a:t>
            </a:r>
            <a:r>
              <a:rPr lang="en-US" sz="2000" spc="775" dirty="0">
                <a:solidFill>
                  <a:srgbClr val="212121"/>
                </a:solidFill>
                <a:latin typeface="Arial" panose="020B0604020202020204" pitchFamily="34" charset="0"/>
                <a:cs typeface="Arial" panose="020B0604020202020204" pitchFamily="34" charset="0"/>
              </a:rPr>
              <a:t>/</a:t>
            </a:r>
            <a:r>
              <a:rPr lang="en-US" sz="2000" spc="-5" dirty="0">
                <a:solidFill>
                  <a:srgbClr val="212121"/>
                </a:solidFill>
                <a:latin typeface="Arial" panose="020B0604020202020204" pitchFamily="34" charset="0"/>
                <a:cs typeface="Arial" panose="020B0604020202020204" pitchFamily="34" charset="0"/>
              </a:rPr>
              <a:t>C</a:t>
            </a:r>
            <a:r>
              <a:rPr lang="en-US" sz="2000" spc="-160" dirty="0">
                <a:solidFill>
                  <a:srgbClr val="212121"/>
                </a:solidFill>
                <a:latin typeface="Arial" panose="020B0604020202020204" pitchFamily="34" charset="0"/>
                <a:cs typeface="Arial" panose="020B0604020202020204" pitchFamily="34" charset="0"/>
              </a:rPr>
              <a:t>h</a:t>
            </a:r>
            <a:r>
              <a:rPr lang="en-US" sz="2000" spc="10" dirty="0">
                <a:solidFill>
                  <a:srgbClr val="212121"/>
                </a:solidFill>
                <a:latin typeface="Arial" panose="020B0604020202020204" pitchFamily="34" charset="0"/>
                <a:cs typeface="Arial" panose="020B0604020202020204" pitchFamily="34" charset="0"/>
              </a:rPr>
              <a:t>i</a:t>
            </a:r>
            <a:r>
              <a:rPr lang="en-US" sz="2000" spc="-15" dirty="0">
                <a:solidFill>
                  <a:srgbClr val="212121"/>
                </a:solidFill>
                <a:latin typeface="Arial" panose="020B0604020202020204" pitchFamily="34" charset="0"/>
                <a:cs typeface="Arial" panose="020B0604020202020204" pitchFamily="34" charset="0"/>
              </a:rPr>
              <a:t>l</a:t>
            </a:r>
            <a:r>
              <a:rPr lang="en-US" sz="2000" spc="20" dirty="0">
                <a:solidFill>
                  <a:srgbClr val="212121"/>
                </a:solidFill>
                <a:latin typeface="Arial" panose="020B0604020202020204" pitchFamily="34" charset="0"/>
                <a:cs typeface="Arial" panose="020B0604020202020204" pitchFamily="34" charset="0"/>
              </a:rPr>
              <a:t>d</a:t>
            </a:r>
            <a:r>
              <a:rPr lang="en-US" sz="2000" spc="-35" dirty="0">
                <a:solidFill>
                  <a:srgbClr val="212121"/>
                </a:solidFill>
                <a:latin typeface="Arial" panose="020B0604020202020204" pitchFamily="34" charset="0"/>
                <a:cs typeface="Arial" panose="020B0604020202020204" pitchFamily="34" charset="0"/>
              </a:rPr>
              <a:t> </a:t>
            </a:r>
            <a:r>
              <a:rPr lang="en-US" sz="2000" spc="-560" dirty="0">
                <a:solidFill>
                  <a:srgbClr val="212121"/>
                </a:solidFill>
                <a:latin typeface="Arial" panose="020B0604020202020204" pitchFamily="34" charset="0"/>
                <a:cs typeface="Arial" panose="020B0604020202020204" pitchFamily="34" charset="0"/>
              </a:rPr>
              <a:t>R</a:t>
            </a:r>
            <a:r>
              <a:rPr lang="en-US" sz="2000" spc="-55" dirty="0">
                <a:solidFill>
                  <a:srgbClr val="212121"/>
                </a:solidFill>
                <a:latin typeface="Arial" panose="020B0604020202020204" pitchFamily="34" charset="0"/>
                <a:cs typeface="Arial" panose="020B0604020202020204" pitchFamily="34" charset="0"/>
              </a:rPr>
              <a:t>e</a:t>
            </a:r>
            <a:r>
              <a:rPr lang="en-US" sz="2000" spc="-15" dirty="0">
                <a:solidFill>
                  <a:srgbClr val="212121"/>
                </a:solidFill>
                <a:latin typeface="Arial" panose="020B0604020202020204" pitchFamily="34" charset="0"/>
                <a:cs typeface="Arial" panose="020B0604020202020204" pitchFamily="34" charset="0"/>
              </a:rPr>
              <a:t>l</a:t>
            </a:r>
            <a:r>
              <a:rPr lang="en-US" sz="2000" spc="-55" dirty="0">
                <a:solidFill>
                  <a:srgbClr val="212121"/>
                </a:solidFill>
                <a:latin typeface="Arial" panose="020B0604020202020204" pitchFamily="34" charset="0"/>
                <a:cs typeface="Arial" panose="020B0604020202020204" pitchFamily="34" charset="0"/>
              </a:rPr>
              <a:t>e</a:t>
            </a:r>
            <a:r>
              <a:rPr lang="en-US" sz="2000" spc="20" dirty="0">
                <a:solidFill>
                  <a:srgbClr val="212121"/>
                </a:solidFill>
                <a:latin typeface="Arial" panose="020B0604020202020204" pitchFamily="34" charset="0"/>
                <a:cs typeface="Arial" panose="020B0604020202020204" pitchFamily="34" charset="0"/>
              </a:rPr>
              <a:t>a</a:t>
            </a:r>
            <a:r>
              <a:rPr lang="en-US" sz="2000" spc="-315" dirty="0">
                <a:solidFill>
                  <a:srgbClr val="212121"/>
                </a:solidFill>
                <a:latin typeface="Arial" panose="020B0604020202020204" pitchFamily="34" charset="0"/>
                <a:cs typeface="Arial" panose="020B0604020202020204" pitchFamily="34" charset="0"/>
              </a:rPr>
              <a:t>s</a:t>
            </a:r>
            <a:r>
              <a:rPr lang="en-US" sz="2000" spc="-55" dirty="0">
                <a:solidFill>
                  <a:srgbClr val="212121"/>
                </a:solidFill>
                <a:latin typeface="Arial" panose="020B0604020202020204" pitchFamily="34" charset="0"/>
                <a:cs typeface="Arial" panose="020B0604020202020204" pitchFamily="34" charset="0"/>
              </a:rPr>
              <a:t>e</a:t>
            </a:r>
            <a:r>
              <a:rPr lang="en-US" sz="2000" spc="-35" dirty="0">
                <a:solidFill>
                  <a:srgbClr val="212121"/>
                </a:solidFill>
                <a:latin typeface="Arial" panose="020B0604020202020204" pitchFamily="34" charset="0"/>
                <a:cs typeface="Arial" panose="020B0604020202020204" pitchFamily="34" charset="0"/>
              </a:rPr>
              <a:t> </a:t>
            </a:r>
            <a:r>
              <a:rPr lang="en-US" sz="2000" spc="-360" dirty="0">
                <a:solidFill>
                  <a:srgbClr val="212121"/>
                </a:solidFill>
                <a:latin typeface="Arial" panose="020B0604020202020204" pitchFamily="34" charset="0"/>
                <a:cs typeface="Arial" panose="020B0604020202020204" pitchFamily="34" charset="0"/>
              </a:rPr>
              <a:t>F</a:t>
            </a:r>
            <a:r>
              <a:rPr lang="en-US" sz="2000" spc="-40" dirty="0">
                <a:solidFill>
                  <a:srgbClr val="212121"/>
                </a:solidFill>
                <a:latin typeface="Arial" panose="020B0604020202020204" pitchFamily="34" charset="0"/>
                <a:cs typeface="Arial" panose="020B0604020202020204" pitchFamily="34" charset="0"/>
              </a:rPr>
              <a:t>o</a:t>
            </a:r>
            <a:r>
              <a:rPr lang="en-US" sz="2000" spc="-80" dirty="0">
                <a:solidFill>
                  <a:srgbClr val="212121"/>
                </a:solidFill>
                <a:latin typeface="Arial" panose="020B0604020202020204" pitchFamily="34" charset="0"/>
                <a:cs typeface="Arial" panose="020B0604020202020204" pitchFamily="34" charset="0"/>
              </a:rPr>
              <a:t>r</a:t>
            </a:r>
            <a:r>
              <a:rPr lang="en-US" sz="2000" spc="-240" dirty="0">
                <a:solidFill>
                  <a:srgbClr val="212121"/>
                </a:solidFill>
                <a:latin typeface="Arial" panose="020B0604020202020204" pitchFamily="34" charset="0"/>
                <a:cs typeface="Arial" panose="020B0604020202020204" pitchFamily="34" charset="0"/>
              </a:rPr>
              <a:t>m</a:t>
            </a:r>
            <a:r>
              <a:rPr lang="en-US" sz="2000" spc="-80" dirty="0">
                <a:solidFill>
                  <a:srgbClr val="212121"/>
                </a:solidFill>
                <a:latin typeface="Arial" panose="020B0604020202020204" pitchFamily="34" charset="0"/>
                <a:cs typeface="Arial" panose="020B0604020202020204" pitchFamily="34" charset="0"/>
              </a:rPr>
              <a:t> (if guardians and parents come to pick up their children, do y </a:t>
            </a:r>
            <a:r>
              <a:rPr lang="en-US" sz="2000" spc="-80" dirty="0" err="1">
                <a:solidFill>
                  <a:srgbClr val="212121"/>
                </a:solidFill>
                <a:latin typeface="Arial" panose="020B0604020202020204" pitchFamily="34" charset="0"/>
                <a:cs typeface="Arial" panose="020B0604020202020204" pitchFamily="34" charset="0"/>
              </a:rPr>
              <a:t>ou</a:t>
            </a:r>
            <a:r>
              <a:rPr lang="en-US" sz="2000" spc="-80" dirty="0">
                <a:solidFill>
                  <a:srgbClr val="212121"/>
                </a:solidFill>
                <a:latin typeface="Arial" panose="020B0604020202020204" pitchFamily="34" charset="0"/>
                <a:cs typeface="Arial" panose="020B0604020202020204" pitchFamily="34" charset="0"/>
              </a:rPr>
              <a:t> have a procedure to release children to them?)</a:t>
            </a:r>
          </a:p>
          <a:p>
            <a:endParaRPr lang="en-US" sz="2000" spc="-80" dirty="0">
              <a:solidFill>
                <a:srgbClr val="212121"/>
              </a:solidFill>
              <a:latin typeface="Arial" panose="020B0604020202020204" pitchFamily="34" charset="0"/>
              <a:cs typeface="Arial" panose="020B0604020202020204" pitchFamily="34" charset="0"/>
            </a:endParaRPr>
          </a:p>
          <a:p>
            <a:r>
              <a:rPr lang="en-US" sz="2000" spc="-395" dirty="0">
                <a:solidFill>
                  <a:srgbClr val="212121"/>
                </a:solidFill>
                <a:latin typeface="Arial" panose="020B0604020202020204" pitchFamily="34" charset="0"/>
                <a:cs typeface="Arial" panose="020B0604020202020204" pitchFamily="34" charset="0"/>
              </a:rPr>
              <a:t>H</a:t>
            </a:r>
            <a:r>
              <a:rPr lang="en-US" sz="2000" spc="20" dirty="0">
                <a:solidFill>
                  <a:srgbClr val="212121"/>
                </a:solidFill>
                <a:latin typeface="Arial" panose="020B0604020202020204" pitchFamily="34" charset="0"/>
                <a:cs typeface="Arial" panose="020B0604020202020204" pitchFamily="34" charset="0"/>
              </a:rPr>
              <a:t>a</a:t>
            </a:r>
            <a:r>
              <a:rPr lang="en-US" sz="2000" spc="-155" dirty="0">
                <a:solidFill>
                  <a:srgbClr val="212121"/>
                </a:solidFill>
                <a:latin typeface="Arial" panose="020B0604020202020204" pitchFamily="34" charset="0"/>
                <a:cs typeface="Arial" panose="020B0604020202020204" pitchFamily="34" charset="0"/>
              </a:rPr>
              <a:t>z</a:t>
            </a:r>
            <a:r>
              <a:rPr lang="en-US" sz="2000" spc="20" dirty="0">
                <a:solidFill>
                  <a:srgbClr val="212121"/>
                </a:solidFill>
                <a:latin typeface="Arial" panose="020B0604020202020204" pitchFamily="34" charset="0"/>
                <a:cs typeface="Arial" panose="020B0604020202020204" pitchFamily="34" charset="0"/>
              </a:rPr>
              <a:t>a</a:t>
            </a:r>
            <a:r>
              <a:rPr lang="en-US" sz="2000" spc="-80" dirty="0">
                <a:solidFill>
                  <a:srgbClr val="212121"/>
                </a:solidFill>
                <a:latin typeface="Arial" panose="020B0604020202020204" pitchFamily="34" charset="0"/>
                <a:cs typeface="Arial" panose="020B0604020202020204" pitchFamily="34" charset="0"/>
              </a:rPr>
              <a:t>r</a:t>
            </a:r>
            <a:r>
              <a:rPr lang="en-US" sz="2000" spc="20" dirty="0">
                <a:solidFill>
                  <a:srgbClr val="212121"/>
                </a:solidFill>
                <a:latin typeface="Arial" panose="020B0604020202020204" pitchFamily="34" charset="0"/>
                <a:cs typeface="Arial" panose="020B0604020202020204" pitchFamily="34" charset="0"/>
              </a:rPr>
              <a:t>d</a:t>
            </a:r>
            <a:r>
              <a:rPr lang="en-US" sz="2000" spc="-35" dirty="0">
                <a:solidFill>
                  <a:srgbClr val="212121"/>
                </a:solidFill>
                <a:latin typeface="Arial" panose="020B0604020202020204" pitchFamily="34" charset="0"/>
                <a:cs typeface="Arial" panose="020B0604020202020204" pitchFamily="34" charset="0"/>
              </a:rPr>
              <a:t> </a:t>
            </a:r>
            <a:r>
              <a:rPr lang="en-US" sz="2000" spc="-180" dirty="0">
                <a:solidFill>
                  <a:srgbClr val="212121"/>
                </a:solidFill>
                <a:latin typeface="Arial" panose="020B0604020202020204" pitchFamily="34" charset="0"/>
                <a:cs typeface="Arial" panose="020B0604020202020204" pitchFamily="34" charset="0"/>
              </a:rPr>
              <a:t>M</a:t>
            </a:r>
            <a:r>
              <a:rPr lang="en-US" sz="2000" spc="10" dirty="0">
                <a:solidFill>
                  <a:srgbClr val="212121"/>
                </a:solidFill>
                <a:latin typeface="Arial" panose="020B0604020202020204" pitchFamily="34" charset="0"/>
                <a:cs typeface="Arial" panose="020B0604020202020204" pitchFamily="34" charset="0"/>
              </a:rPr>
              <a:t>i</a:t>
            </a:r>
            <a:r>
              <a:rPr lang="en-US" sz="2000" spc="145" dirty="0">
                <a:solidFill>
                  <a:srgbClr val="212121"/>
                </a:solidFill>
                <a:latin typeface="Arial" panose="020B0604020202020204" pitchFamily="34" charset="0"/>
                <a:cs typeface="Arial" panose="020B0604020202020204" pitchFamily="34" charset="0"/>
              </a:rPr>
              <a:t>t</a:t>
            </a:r>
            <a:r>
              <a:rPr lang="en-US" sz="2000" spc="10" dirty="0">
                <a:solidFill>
                  <a:srgbClr val="212121"/>
                </a:solidFill>
                <a:latin typeface="Arial" panose="020B0604020202020204" pitchFamily="34" charset="0"/>
                <a:cs typeface="Arial" panose="020B0604020202020204" pitchFamily="34" charset="0"/>
              </a:rPr>
              <a:t>i</a:t>
            </a:r>
            <a:r>
              <a:rPr lang="en-US" sz="2000" spc="40" dirty="0">
                <a:solidFill>
                  <a:srgbClr val="212121"/>
                </a:solidFill>
                <a:latin typeface="Arial" panose="020B0604020202020204" pitchFamily="34" charset="0"/>
                <a:cs typeface="Arial" panose="020B0604020202020204" pitchFamily="34" charset="0"/>
              </a:rPr>
              <a:t>g</a:t>
            </a:r>
            <a:r>
              <a:rPr lang="en-US" sz="2000" spc="20" dirty="0">
                <a:solidFill>
                  <a:srgbClr val="212121"/>
                </a:solidFill>
                <a:latin typeface="Arial" panose="020B0604020202020204" pitchFamily="34" charset="0"/>
                <a:cs typeface="Arial" panose="020B0604020202020204" pitchFamily="34" charset="0"/>
              </a:rPr>
              <a:t>a</a:t>
            </a:r>
            <a:r>
              <a:rPr lang="en-US" sz="2000" spc="145" dirty="0">
                <a:solidFill>
                  <a:srgbClr val="212121"/>
                </a:solidFill>
                <a:latin typeface="Arial" panose="020B0604020202020204" pitchFamily="34" charset="0"/>
                <a:cs typeface="Arial" panose="020B0604020202020204" pitchFamily="34" charset="0"/>
              </a:rPr>
              <a:t>t</a:t>
            </a:r>
            <a:r>
              <a:rPr lang="en-US" sz="2000" spc="10" dirty="0">
                <a:solidFill>
                  <a:srgbClr val="212121"/>
                </a:solidFill>
                <a:latin typeface="Arial" panose="020B0604020202020204" pitchFamily="34" charset="0"/>
                <a:cs typeface="Arial" panose="020B0604020202020204" pitchFamily="34" charset="0"/>
              </a:rPr>
              <a:t>i</a:t>
            </a:r>
            <a:r>
              <a:rPr lang="en-US" sz="2000" spc="-40" dirty="0">
                <a:solidFill>
                  <a:srgbClr val="212121"/>
                </a:solidFill>
                <a:latin typeface="Arial" panose="020B0604020202020204" pitchFamily="34" charset="0"/>
                <a:cs typeface="Arial" panose="020B0604020202020204" pitchFamily="34" charset="0"/>
              </a:rPr>
              <a:t>o</a:t>
            </a:r>
            <a:r>
              <a:rPr lang="en-US" sz="2000" spc="-160" dirty="0">
                <a:solidFill>
                  <a:srgbClr val="212121"/>
                </a:solidFill>
                <a:latin typeface="Arial" panose="020B0604020202020204" pitchFamily="34" charset="0"/>
                <a:cs typeface="Arial" panose="020B0604020202020204" pitchFamily="34" charset="0"/>
              </a:rPr>
              <a:t>n ( Are there things around the home/facility that can fall and hurt you or the children)</a:t>
            </a:r>
          </a:p>
          <a:p>
            <a:endParaRPr lang="en-US" sz="2000" spc="-160" dirty="0">
              <a:solidFill>
                <a:srgbClr val="212121"/>
              </a:solidFill>
              <a:latin typeface="Arial" panose="020B0604020202020204" pitchFamily="34" charset="0"/>
              <a:cs typeface="Arial" panose="020B0604020202020204" pitchFamily="34" charset="0"/>
            </a:endParaRPr>
          </a:p>
          <a:p>
            <a:r>
              <a:rPr lang="en-US" sz="2000" spc="-160" dirty="0">
                <a:solidFill>
                  <a:srgbClr val="212121"/>
                </a:solidFill>
                <a:latin typeface="Arial" panose="020B0604020202020204" pitchFamily="34" charset="0"/>
                <a:cs typeface="Arial" panose="020B0604020202020204" pitchFamily="34" charset="0"/>
              </a:rPr>
              <a:t>Disaster Kit/Supplies (Do you have enough food, water, and items to last for at least 3 days to take care of the children</a:t>
            </a:r>
            <a:r>
              <a:rPr lang="en-US" sz="2000" spc="-160" dirty="0">
                <a:solidFill>
                  <a:srgbClr val="212121"/>
                </a:solidFill>
                <a:latin typeface="+mn-lt"/>
              </a:rPr>
              <a:t>) </a:t>
            </a:r>
          </a:p>
          <a:p>
            <a:endParaRPr lang="en-US" sz="2000" dirty="0">
              <a:latin typeface="+mn-lt"/>
            </a:endParaRPr>
          </a:p>
          <a:p>
            <a:endParaRPr lang="en-US" dirty="0"/>
          </a:p>
          <a:p>
            <a:endParaRPr lang="en-US" dirty="0"/>
          </a:p>
          <a:p>
            <a:endParaRPr lang="en-US" dirty="0"/>
          </a:p>
        </p:txBody>
      </p:sp>
    </p:spTree>
    <p:extLst>
      <p:ext uri="{BB962C8B-B14F-4D97-AF65-F5344CB8AC3E}">
        <p14:creationId xmlns:p14="http://schemas.microsoft.com/office/powerpoint/2010/main" val="3715407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4375</TotalTime>
  <Words>2119</Words>
  <Application>Microsoft Office PowerPoint</Application>
  <PresentationFormat>Custom</PresentationFormat>
  <Paragraphs>294</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Garamond</vt:lpstr>
      <vt:lpstr>Lucida Sans</vt:lpstr>
      <vt:lpstr>Times New Roman</vt:lpstr>
      <vt:lpstr>Office Theme</vt:lpstr>
      <vt:lpstr>PowerPoint Presentation</vt:lpstr>
      <vt:lpstr>PowerPoint Presentation</vt:lpstr>
      <vt:lpstr>Childcare Provider Disaster Planning </vt:lpstr>
      <vt:lpstr>1.0 INTRODUCTION</vt:lpstr>
      <vt:lpstr>Washington is Vulnerable to many disaster</vt:lpstr>
      <vt:lpstr>PowerPoint Presentation</vt:lpstr>
      <vt:lpstr>Emergencies vs Disasters </vt:lpstr>
      <vt:lpstr>Key Components of Disaster Preparedness</vt:lpstr>
      <vt:lpstr>Key Components of Disaster Preparedness  </vt:lpstr>
      <vt:lpstr>Have mulitple means of communicating with parents and staff.</vt:lpstr>
      <vt:lpstr>Communication </vt:lpstr>
      <vt:lpstr>Relationships are key to coping with disasters.</vt:lpstr>
      <vt:lpstr>Relationships </vt:lpstr>
      <vt:lpstr>Shelter in Place</vt:lpstr>
      <vt:lpstr>Shelter in Place</vt:lpstr>
      <vt:lpstr>2.0 CHILD RELEASE</vt:lpstr>
      <vt:lpstr>Child Release</vt:lpstr>
      <vt:lpstr>Why have a specific emergency child release process?</vt:lpstr>
      <vt:lpstr>Planning Process </vt:lpstr>
      <vt:lpstr>Child Information Form</vt:lpstr>
      <vt:lpstr>Child Release Form </vt:lpstr>
      <vt:lpstr>3.0 HAZARD MITIGATION</vt:lpstr>
      <vt:lpstr>Structural</vt:lpstr>
      <vt:lpstr>Structural vs. Non Structual </vt:lpstr>
      <vt:lpstr>Ask yourself these following questions?</vt:lpstr>
      <vt:lpstr>Non-Structural Mitigation</vt:lpstr>
      <vt:lpstr>PowerPoint Presentation</vt:lpstr>
      <vt:lpstr>Non – Structural Mitigation</vt:lpstr>
      <vt:lpstr>Drop, Cover, and Hold</vt:lpstr>
      <vt:lpstr>Earthquake Safety </vt:lpstr>
      <vt:lpstr>Personal Preparedness</vt:lpstr>
      <vt:lpstr>Preparedness for you and children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Copy of Child Care Provider Disaster Planning</dc:title>
  <dc:creator>Tey Thach</dc:creator>
  <cp:keywords>DADX_Kf6hL4,BAB-EN1cuYQ</cp:keywords>
  <cp:lastModifiedBy>Thach, Tey</cp:lastModifiedBy>
  <cp:revision>25</cp:revision>
  <cp:lastPrinted>2019-09-12T17:10:24Z</cp:lastPrinted>
  <dcterms:created xsi:type="dcterms:W3CDTF">2019-08-09T14:23:37Z</dcterms:created>
  <dcterms:modified xsi:type="dcterms:W3CDTF">2019-09-12T17:46:11Z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2019-06-06T00:00:00Z</vt:filetime>
  </property>
  <property fmtid="{D5CDD505-2E9C-101B-9397-08002B2CF9AE}" pid="3" name="Creator">
    <vt:lpwstr>Canva</vt:lpwstr>
  </property>
  <property fmtid="{D5CDD505-2E9C-101B-9397-08002B2CF9AE}" pid="4" name="LastSaved">
    <vt:filetime>2019-08-09T00:00:00Z</vt:filetime>
  </property>
</Properties>
</file>